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1"/>
  </p:notesMasterIdLst>
  <p:sldIdLst>
    <p:sldId id="256" r:id="rId4"/>
    <p:sldId id="282" r:id="rId5"/>
    <p:sldId id="283" r:id="rId6"/>
    <p:sldId id="284" r:id="rId7"/>
    <p:sldId id="290" r:id="rId8"/>
    <p:sldId id="285" r:id="rId9"/>
    <p:sldId id="257" r:id="rId10"/>
    <p:sldId id="291" r:id="rId11"/>
    <p:sldId id="262" r:id="rId12"/>
    <p:sldId id="264" r:id="rId13"/>
    <p:sldId id="265" r:id="rId14"/>
    <p:sldId id="266" r:id="rId15"/>
    <p:sldId id="267" r:id="rId16"/>
    <p:sldId id="299" r:id="rId17"/>
    <p:sldId id="278" r:id="rId18"/>
    <p:sldId id="279"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0" autoAdjust="0"/>
  </p:normalViewPr>
  <p:slideViewPr>
    <p:cSldViewPr>
      <p:cViewPr>
        <p:scale>
          <a:sx n="50" d="100"/>
          <a:sy n="50" d="100"/>
        </p:scale>
        <p:origin x="-1734" y="-1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E2370-91CC-405D-A5B9-FD47F8B92404}"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26A2E4F6-9E33-4573-B78F-A5B4FD8BCC4C}">
      <dgm:prSet phldrT="[Text]" custT="1"/>
      <dgm:spPr/>
      <dgm:t>
        <a:bodyPr/>
        <a:lstStyle/>
        <a:p>
          <a:r>
            <a:rPr lang="en-GB" sz="2400" b="1" dirty="0" smtClean="0"/>
            <a:t>Emotive</a:t>
          </a:r>
          <a:endParaRPr lang="en-GB" sz="2400" b="1" dirty="0"/>
        </a:p>
      </dgm:t>
    </dgm:pt>
    <dgm:pt modelId="{BD08AB2B-8E06-4B60-A3C9-D944B9B4179F}" type="parTrans" cxnId="{69609EAC-74A4-4501-8E8F-08812FE1FE3B}">
      <dgm:prSet/>
      <dgm:spPr/>
      <dgm:t>
        <a:bodyPr/>
        <a:lstStyle/>
        <a:p>
          <a:endParaRPr lang="en-GB"/>
        </a:p>
      </dgm:t>
    </dgm:pt>
    <dgm:pt modelId="{6D9F63DC-DEBA-4C21-82FC-1712076544F0}" type="sibTrans" cxnId="{69609EAC-74A4-4501-8E8F-08812FE1FE3B}">
      <dgm:prSet/>
      <dgm:spPr/>
      <dgm:t>
        <a:bodyPr/>
        <a:lstStyle/>
        <a:p>
          <a:endParaRPr lang="en-GB"/>
        </a:p>
      </dgm:t>
    </dgm:pt>
    <dgm:pt modelId="{9B2C859F-C50F-477A-A5C3-7D0F4DFCE5C8}">
      <dgm:prSet phldrT="[Text]" custT="1"/>
      <dgm:spPr/>
      <dgm:t>
        <a:bodyPr/>
        <a:lstStyle/>
        <a:p>
          <a:r>
            <a:rPr lang="en-US" sz="2000" b="1" dirty="0" smtClean="0"/>
            <a:t>ability to subjectively experience and share in another’s psychological      state or            feelings</a:t>
          </a:r>
          <a:endParaRPr lang="en-GB" sz="2000" b="1" dirty="0"/>
        </a:p>
      </dgm:t>
    </dgm:pt>
    <dgm:pt modelId="{16158369-DFC3-4B21-A75A-768E06BA6190}" type="parTrans" cxnId="{30816B15-ABC0-405E-BDFF-0DFC9B4F72F7}">
      <dgm:prSet/>
      <dgm:spPr/>
      <dgm:t>
        <a:bodyPr/>
        <a:lstStyle/>
        <a:p>
          <a:endParaRPr lang="en-GB"/>
        </a:p>
      </dgm:t>
    </dgm:pt>
    <dgm:pt modelId="{A59EC80D-082C-4F3F-93C6-E9F4B948E6C0}" type="sibTrans" cxnId="{30816B15-ABC0-405E-BDFF-0DFC9B4F72F7}">
      <dgm:prSet/>
      <dgm:spPr/>
      <dgm:t>
        <a:bodyPr/>
        <a:lstStyle/>
        <a:p>
          <a:endParaRPr lang="en-GB"/>
        </a:p>
      </dgm:t>
    </dgm:pt>
    <dgm:pt modelId="{F064BA8B-729E-4B10-AC61-AE8C6A2C8813}">
      <dgm:prSet phldrT="[Text]" custT="1"/>
      <dgm:spPr/>
      <dgm:t>
        <a:bodyPr/>
        <a:lstStyle/>
        <a:p>
          <a:r>
            <a:rPr lang="en-GB" sz="2400" b="1" dirty="0" smtClean="0"/>
            <a:t>Moral</a:t>
          </a:r>
          <a:endParaRPr lang="en-GB" sz="2400" b="1" dirty="0"/>
        </a:p>
      </dgm:t>
    </dgm:pt>
    <dgm:pt modelId="{F3B89C0F-4C36-41A3-A3BB-C19D6C36A63E}" type="parTrans" cxnId="{8AB86612-5491-48F0-8CCE-1B42D1C7B2B6}">
      <dgm:prSet/>
      <dgm:spPr/>
      <dgm:t>
        <a:bodyPr/>
        <a:lstStyle/>
        <a:p>
          <a:endParaRPr lang="en-GB"/>
        </a:p>
      </dgm:t>
    </dgm:pt>
    <dgm:pt modelId="{62C66BE3-CCBC-464F-8F25-64599761D5B4}" type="sibTrans" cxnId="{8AB86612-5491-48F0-8CCE-1B42D1C7B2B6}">
      <dgm:prSet/>
      <dgm:spPr/>
      <dgm:t>
        <a:bodyPr/>
        <a:lstStyle/>
        <a:p>
          <a:endParaRPr lang="en-GB"/>
        </a:p>
      </dgm:t>
    </dgm:pt>
    <dgm:pt modelId="{F8B302A3-2E2C-4D86-B601-E959A8F41D5B}">
      <dgm:prSet phldrT="[Text]" custT="1"/>
      <dgm:spPr/>
      <dgm:t>
        <a:bodyPr/>
        <a:lstStyle/>
        <a:p>
          <a:r>
            <a:rPr lang="en-US" sz="2000" b="1" dirty="0" smtClean="0"/>
            <a:t>internal altruistic orientation that motivates the practice of empathy</a:t>
          </a:r>
          <a:endParaRPr lang="en-GB" sz="2000" b="1" dirty="0"/>
        </a:p>
      </dgm:t>
    </dgm:pt>
    <dgm:pt modelId="{76DB8B58-0128-458F-AEEF-CD9CFA163B4F}" type="parTrans" cxnId="{EAF66742-CC50-4904-BA23-327555AAFE96}">
      <dgm:prSet/>
      <dgm:spPr/>
      <dgm:t>
        <a:bodyPr/>
        <a:lstStyle/>
        <a:p>
          <a:endParaRPr lang="en-GB"/>
        </a:p>
      </dgm:t>
    </dgm:pt>
    <dgm:pt modelId="{D785D707-9844-42B7-8B1D-88423B0B0AB5}" type="sibTrans" cxnId="{EAF66742-CC50-4904-BA23-327555AAFE96}">
      <dgm:prSet/>
      <dgm:spPr/>
      <dgm:t>
        <a:bodyPr/>
        <a:lstStyle/>
        <a:p>
          <a:endParaRPr lang="en-GB"/>
        </a:p>
      </dgm:t>
    </dgm:pt>
    <dgm:pt modelId="{53886B09-C2E8-44A9-A5C2-E5CA0E2D7658}">
      <dgm:prSet phldrT="[Text]" custT="1"/>
      <dgm:spPr/>
      <dgm:t>
        <a:bodyPr/>
        <a:lstStyle/>
        <a:p>
          <a:r>
            <a:rPr lang="en-GB" sz="1950" b="1" dirty="0" smtClean="0"/>
            <a:t>Behavioural </a:t>
          </a:r>
          <a:endParaRPr lang="en-GB" sz="1950" b="1" dirty="0"/>
        </a:p>
      </dgm:t>
    </dgm:pt>
    <dgm:pt modelId="{6496CA31-03D7-4E3A-A2BF-16ABDA03C5A4}" type="parTrans" cxnId="{F9707A7B-E8CB-4217-86C8-93414B3B8DC2}">
      <dgm:prSet/>
      <dgm:spPr/>
      <dgm:t>
        <a:bodyPr/>
        <a:lstStyle/>
        <a:p>
          <a:endParaRPr lang="en-GB"/>
        </a:p>
      </dgm:t>
    </dgm:pt>
    <dgm:pt modelId="{4CC2AFB1-F02E-406D-BE30-CF7791221474}" type="sibTrans" cxnId="{F9707A7B-E8CB-4217-86C8-93414B3B8DC2}">
      <dgm:prSet/>
      <dgm:spPr/>
      <dgm:t>
        <a:bodyPr/>
        <a:lstStyle/>
        <a:p>
          <a:endParaRPr lang="en-GB"/>
        </a:p>
      </dgm:t>
    </dgm:pt>
    <dgm:pt modelId="{F7020DDF-4EC3-4689-B34D-83BD872A4FE2}">
      <dgm:prSet phldrT="[Text]" custT="1"/>
      <dgm:spPr/>
      <dgm:t>
        <a:bodyPr/>
        <a:lstStyle/>
        <a:p>
          <a:r>
            <a:rPr lang="en-US" sz="2000" b="1" dirty="0" smtClean="0"/>
            <a:t>ability to convey understanding of another’s perspective</a:t>
          </a:r>
          <a:endParaRPr lang="en-GB" sz="2000" b="1" dirty="0"/>
        </a:p>
      </dgm:t>
    </dgm:pt>
    <dgm:pt modelId="{7C3C2F88-1C17-4DAD-98C6-EDA4354545BA}" type="parTrans" cxnId="{BC5D7FAE-9446-4A3C-9911-15F0E6BC8F09}">
      <dgm:prSet/>
      <dgm:spPr/>
      <dgm:t>
        <a:bodyPr/>
        <a:lstStyle/>
        <a:p>
          <a:endParaRPr lang="en-GB"/>
        </a:p>
      </dgm:t>
    </dgm:pt>
    <dgm:pt modelId="{85D0169D-C176-4B52-BB65-ED8D2CDF38D4}" type="sibTrans" cxnId="{BC5D7FAE-9446-4A3C-9911-15F0E6BC8F09}">
      <dgm:prSet/>
      <dgm:spPr/>
      <dgm:t>
        <a:bodyPr/>
        <a:lstStyle/>
        <a:p>
          <a:endParaRPr lang="en-GB"/>
        </a:p>
      </dgm:t>
    </dgm:pt>
    <dgm:pt modelId="{B687B71A-3DBE-49A1-B3B9-F0E6FB552B97}">
      <dgm:prSet phldrT="[Text]" custT="1"/>
      <dgm:spPr/>
      <dgm:t>
        <a:bodyPr/>
        <a:lstStyle/>
        <a:p>
          <a:r>
            <a:rPr lang="en-GB" sz="2400" b="1" dirty="0" smtClean="0"/>
            <a:t>Cognitive</a:t>
          </a:r>
          <a:endParaRPr lang="en-GB" sz="2400" b="1" dirty="0"/>
        </a:p>
      </dgm:t>
    </dgm:pt>
    <dgm:pt modelId="{F9863BFC-B6B0-47B5-98BE-524D292EB613}" type="parTrans" cxnId="{7B299A71-AF7E-413F-B50D-91ADF39FE360}">
      <dgm:prSet/>
      <dgm:spPr/>
      <dgm:t>
        <a:bodyPr/>
        <a:lstStyle/>
        <a:p>
          <a:endParaRPr lang="en-GB"/>
        </a:p>
      </dgm:t>
    </dgm:pt>
    <dgm:pt modelId="{B9E469C5-26AD-4731-8650-3D353A334898}" type="sibTrans" cxnId="{7B299A71-AF7E-413F-B50D-91ADF39FE360}">
      <dgm:prSet/>
      <dgm:spPr/>
      <dgm:t>
        <a:bodyPr/>
        <a:lstStyle/>
        <a:p>
          <a:endParaRPr lang="en-GB"/>
        </a:p>
      </dgm:t>
    </dgm:pt>
    <dgm:pt modelId="{2C7A9057-60AD-4CAC-946D-2FC49CD9D9EF}">
      <dgm:prSet phldrT="[Text]" custT="1"/>
      <dgm:spPr/>
      <dgm:t>
        <a:bodyPr/>
        <a:lstStyle/>
        <a:p>
          <a:r>
            <a:rPr lang="en-US" sz="2000" b="1" dirty="0" smtClean="0"/>
            <a:t>the helper’s             intellectual ability                 to  identify and understand/</a:t>
          </a:r>
          <a:r>
            <a:rPr lang="en-US" sz="2000" b="1" dirty="0" err="1" smtClean="0"/>
            <a:t>analyse</a:t>
          </a:r>
          <a:r>
            <a:rPr lang="en-US" sz="2000" b="1" dirty="0" smtClean="0"/>
            <a:t>   another person’s          feelings and perspective from an objective stance</a:t>
          </a:r>
          <a:endParaRPr lang="en-GB" sz="2000" b="1" dirty="0"/>
        </a:p>
      </dgm:t>
    </dgm:pt>
    <dgm:pt modelId="{52188FA9-F1EE-4A28-B605-EC0166CE792B}" type="parTrans" cxnId="{AB9C8897-22D0-417B-B15E-40E544163CEF}">
      <dgm:prSet/>
      <dgm:spPr/>
      <dgm:t>
        <a:bodyPr/>
        <a:lstStyle/>
        <a:p>
          <a:endParaRPr lang="en-GB"/>
        </a:p>
      </dgm:t>
    </dgm:pt>
    <dgm:pt modelId="{C17EE424-58E7-4A03-A6B8-36EFF6437EEE}" type="sibTrans" cxnId="{AB9C8897-22D0-417B-B15E-40E544163CEF}">
      <dgm:prSet/>
      <dgm:spPr/>
      <dgm:t>
        <a:bodyPr/>
        <a:lstStyle/>
        <a:p>
          <a:endParaRPr lang="en-GB"/>
        </a:p>
      </dgm:t>
    </dgm:pt>
    <dgm:pt modelId="{A74F24C9-1F03-4357-B969-1D61861568E4}">
      <dgm:prSet/>
      <dgm:spPr/>
      <dgm:t>
        <a:bodyPr/>
        <a:lstStyle/>
        <a:p>
          <a:endParaRPr lang="en-GB" sz="1200" dirty="0"/>
        </a:p>
      </dgm:t>
    </dgm:pt>
    <dgm:pt modelId="{D9783135-FE00-40A2-859A-E6DBC34C7450}" type="parTrans" cxnId="{9D52230A-9460-4996-8582-D70064D4C312}">
      <dgm:prSet/>
      <dgm:spPr/>
      <dgm:t>
        <a:bodyPr/>
        <a:lstStyle/>
        <a:p>
          <a:endParaRPr lang="en-GB"/>
        </a:p>
      </dgm:t>
    </dgm:pt>
    <dgm:pt modelId="{ADB21F91-F7BB-4F82-941B-190DB9A71204}" type="sibTrans" cxnId="{9D52230A-9460-4996-8582-D70064D4C312}">
      <dgm:prSet/>
      <dgm:spPr/>
      <dgm:t>
        <a:bodyPr/>
        <a:lstStyle/>
        <a:p>
          <a:endParaRPr lang="en-GB"/>
        </a:p>
      </dgm:t>
    </dgm:pt>
    <dgm:pt modelId="{15A4139B-3148-4A88-B322-A84EA59A8C33}">
      <dgm:prSet custT="1"/>
      <dgm:spPr/>
      <dgm:t>
        <a:bodyPr/>
        <a:lstStyle/>
        <a:p>
          <a:endParaRPr lang="en-GB" sz="1800" b="1" dirty="0"/>
        </a:p>
      </dgm:t>
    </dgm:pt>
    <dgm:pt modelId="{066EC95F-1DC7-40A3-B29E-BF437C3C26A4}" type="parTrans" cxnId="{64DCB71C-4227-45B7-9B11-52B2F305CB64}">
      <dgm:prSet/>
      <dgm:spPr/>
      <dgm:t>
        <a:bodyPr/>
        <a:lstStyle/>
        <a:p>
          <a:endParaRPr lang="en-GB"/>
        </a:p>
      </dgm:t>
    </dgm:pt>
    <dgm:pt modelId="{A6F35629-6BA6-470D-AAC5-9239999EAA8B}" type="sibTrans" cxnId="{64DCB71C-4227-45B7-9B11-52B2F305CB64}">
      <dgm:prSet/>
      <dgm:spPr/>
      <dgm:t>
        <a:bodyPr/>
        <a:lstStyle/>
        <a:p>
          <a:endParaRPr lang="en-GB"/>
        </a:p>
      </dgm:t>
    </dgm:pt>
    <dgm:pt modelId="{E35EF952-B50C-4598-AA84-445F0B431DE5}">
      <dgm:prSet custT="1"/>
      <dgm:spPr/>
      <dgm:t>
        <a:bodyPr/>
        <a:lstStyle/>
        <a:p>
          <a:endParaRPr lang="en-GB" sz="1800" b="1" dirty="0"/>
        </a:p>
      </dgm:t>
    </dgm:pt>
    <dgm:pt modelId="{EA8FEC0D-1E50-42C6-B573-B07D1BE2B7DE}" type="parTrans" cxnId="{7BA87BE8-65FB-4436-8133-84ADC00EFCD8}">
      <dgm:prSet/>
      <dgm:spPr/>
      <dgm:t>
        <a:bodyPr/>
        <a:lstStyle/>
        <a:p>
          <a:endParaRPr lang="en-GB"/>
        </a:p>
      </dgm:t>
    </dgm:pt>
    <dgm:pt modelId="{2098D07C-4921-4DE6-95F6-445F1236169A}" type="sibTrans" cxnId="{7BA87BE8-65FB-4436-8133-84ADC00EFCD8}">
      <dgm:prSet/>
      <dgm:spPr/>
      <dgm:t>
        <a:bodyPr/>
        <a:lstStyle/>
        <a:p>
          <a:endParaRPr lang="en-GB"/>
        </a:p>
      </dgm:t>
    </dgm:pt>
    <dgm:pt modelId="{A949C026-5ECE-4840-9BA8-5C6E9AAC225D}" type="pres">
      <dgm:prSet presAssocID="{63BE2370-91CC-405D-A5B9-FD47F8B92404}" presName="cycleMatrixDiagram" presStyleCnt="0">
        <dgm:presLayoutVars>
          <dgm:chMax val="1"/>
          <dgm:dir/>
          <dgm:animLvl val="lvl"/>
          <dgm:resizeHandles val="exact"/>
        </dgm:presLayoutVars>
      </dgm:prSet>
      <dgm:spPr/>
      <dgm:t>
        <a:bodyPr/>
        <a:lstStyle/>
        <a:p>
          <a:endParaRPr lang="en-GB"/>
        </a:p>
      </dgm:t>
    </dgm:pt>
    <dgm:pt modelId="{C5730BE6-1EC2-40F8-93F0-7FDA68EE3924}" type="pres">
      <dgm:prSet presAssocID="{63BE2370-91CC-405D-A5B9-FD47F8B92404}" presName="children" presStyleCnt="0"/>
      <dgm:spPr/>
    </dgm:pt>
    <dgm:pt modelId="{C87F853F-7D20-49DA-A475-F411AD8A5671}" type="pres">
      <dgm:prSet presAssocID="{63BE2370-91CC-405D-A5B9-FD47F8B92404}" presName="child1group" presStyleCnt="0"/>
      <dgm:spPr/>
    </dgm:pt>
    <dgm:pt modelId="{9D010158-8064-4880-808E-FC941DC793D4}" type="pres">
      <dgm:prSet presAssocID="{63BE2370-91CC-405D-A5B9-FD47F8B92404}" presName="child1" presStyleLbl="bgAcc1" presStyleIdx="0" presStyleCnt="4" custScaleX="138351" custScaleY="140579" custLinFactNeighborX="-11018" custLinFactNeighborY="-3966"/>
      <dgm:spPr/>
      <dgm:t>
        <a:bodyPr/>
        <a:lstStyle/>
        <a:p>
          <a:endParaRPr lang="en-GB"/>
        </a:p>
      </dgm:t>
    </dgm:pt>
    <dgm:pt modelId="{D56BE30A-00FB-4757-9C68-30DD3FED1521}" type="pres">
      <dgm:prSet presAssocID="{63BE2370-91CC-405D-A5B9-FD47F8B92404}" presName="child1Text" presStyleLbl="bgAcc1" presStyleIdx="0" presStyleCnt="4">
        <dgm:presLayoutVars>
          <dgm:bulletEnabled val="1"/>
        </dgm:presLayoutVars>
      </dgm:prSet>
      <dgm:spPr/>
      <dgm:t>
        <a:bodyPr/>
        <a:lstStyle/>
        <a:p>
          <a:endParaRPr lang="en-GB"/>
        </a:p>
      </dgm:t>
    </dgm:pt>
    <dgm:pt modelId="{367588A2-CA82-4DE9-ABE1-E43333AFF212}" type="pres">
      <dgm:prSet presAssocID="{63BE2370-91CC-405D-A5B9-FD47F8B92404}" presName="child2group" presStyleCnt="0"/>
      <dgm:spPr/>
    </dgm:pt>
    <dgm:pt modelId="{3456FBE3-6CD6-4C39-B6EF-7204D8B1683D}" type="pres">
      <dgm:prSet presAssocID="{63BE2370-91CC-405D-A5B9-FD47F8B92404}" presName="child2" presStyleLbl="bgAcc1" presStyleIdx="1" presStyleCnt="4" custScaleX="128311" custScaleY="114911"/>
      <dgm:spPr/>
      <dgm:t>
        <a:bodyPr/>
        <a:lstStyle/>
        <a:p>
          <a:endParaRPr lang="en-GB"/>
        </a:p>
      </dgm:t>
    </dgm:pt>
    <dgm:pt modelId="{C72C2E71-6367-4174-B048-8AF24B705990}" type="pres">
      <dgm:prSet presAssocID="{63BE2370-91CC-405D-A5B9-FD47F8B92404}" presName="child2Text" presStyleLbl="bgAcc1" presStyleIdx="1" presStyleCnt="4">
        <dgm:presLayoutVars>
          <dgm:bulletEnabled val="1"/>
        </dgm:presLayoutVars>
      </dgm:prSet>
      <dgm:spPr/>
      <dgm:t>
        <a:bodyPr/>
        <a:lstStyle/>
        <a:p>
          <a:endParaRPr lang="en-GB"/>
        </a:p>
      </dgm:t>
    </dgm:pt>
    <dgm:pt modelId="{8C7F42DD-B858-479D-940A-2B89C8CEAE77}" type="pres">
      <dgm:prSet presAssocID="{63BE2370-91CC-405D-A5B9-FD47F8B92404}" presName="child3group" presStyleCnt="0"/>
      <dgm:spPr/>
    </dgm:pt>
    <dgm:pt modelId="{156B9FBA-ECA7-48DB-AA75-65451EA49DE9}" type="pres">
      <dgm:prSet presAssocID="{63BE2370-91CC-405D-A5B9-FD47F8B92404}" presName="child3" presStyleLbl="bgAcc1" presStyleIdx="2" presStyleCnt="4" custScaleX="134741" custScaleY="132486" custLinFactNeighborX="11352" custLinFactNeighborY="-1007"/>
      <dgm:spPr/>
      <dgm:t>
        <a:bodyPr/>
        <a:lstStyle/>
        <a:p>
          <a:endParaRPr lang="en-GB"/>
        </a:p>
      </dgm:t>
    </dgm:pt>
    <dgm:pt modelId="{FD953829-2ACD-4DF4-91CB-47582B7321B6}" type="pres">
      <dgm:prSet presAssocID="{63BE2370-91CC-405D-A5B9-FD47F8B92404}" presName="child3Text" presStyleLbl="bgAcc1" presStyleIdx="2" presStyleCnt="4">
        <dgm:presLayoutVars>
          <dgm:bulletEnabled val="1"/>
        </dgm:presLayoutVars>
      </dgm:prSet>
      <dgm:spPr/>
      <dgm:t>
        <a:bodyPr/>
        <a:lstStyle/>
        <a:p>
          <a:endParaRPr lang="en-GB"/>
        </a:p>
      </dgm:t>
    </dgm:pt>
    <dgm:pt modelId="{23608CC5-2100-45E4-94A4-74E96090BB19}" type="pres">
      <dgm:prSet presAssocID="{63BE2370-91CC-405D-A5B9-FD47F8B92404}" presName="child4group" presStyleCnt="0"/>
      <dgm:spPr/>
    </dgm:pt>
    <dgm:pt modelId="{86E002E5-0E3F-49BB-99CB-6341239AA013}" type="pres">
      <dgm:prSet presAssocID="{63BE2370-91CC-405D-A5B9-FD47F8B92404}" presName="child4" presStyleLbl="bgAcc1" presStyleIdx="3" presStyleCnt="4" custScaleX="208155" custScaleY="233863" custLinFactNeighborX="-14777" custLinFactNeighborY="-8555"/>
      <dgm:spPr/>
      <dgm:t>
        <a:bodyPr/>
        <a:lstStyle/>
        <a:p>
          <a:endParaRPr lang="en-GB"/>
        </a:p>
      </dgm:t>
    </dgm:pt>
    <dgm:pt modelId="{83BA74A8-F4DF-4F05-9EA4-2D892D425898}" type="pres">
      <dgm:prSet presAssocID="{63BE2370-91CC-405D-A5B9-FD47F8B92404}" presName="child4Text" presStyleLbl="bgAcc1" presStyleIdx="3" presStyleCnt="4">
        <dgm:presLayoutVars>
          <dgm:bulletEnabled val="1"/>
        </dgm:presLayoutVars>
      </dgm:prSet>
      <dgm:spPr/>
      <dgm:t>
        <a:bodyPr/>
        <a:lstStyle/>
        <a:p>
          <a:endParaRPr lang="en-GB"/>
        </a:p>
      </dgm:t>
    </dgm:pt>
    <dgm:pt modelId="{CAFD865A-0612-4CB1-A911-937DE8291DEB}" type="pres">
      <dgm:prSet presAssocID="{63BE2370-91CC-405D-A5B9-FD47F8B92404}" presName="childPlaceholder" presStyleCnt="0"/>
      <dgm:spPr/>
    </dgm:pt>
    <dgm:pt modelId="{62C778D0-A600-48E4-A7B1-1ED0C1E9F6E5}" type="pres">
      <dgm:prSet presAssocID="{63BE2370-91CC-405D-A5B9-FD47F8B92404}" presName="circle" presStyleCnt="0"/>
      <dgm:spPr/>
    </dgm:pt>
    <dgm:pt modelId="{0FE9BA7A-4EAA-4DF6-A53B-0D5DB6985752}" type="pres">
      <dgm:prSet presAssocID="{63BE2370-91CC-405D-A5B9-FD47F8B92404}" presName="quadrant1" presStyleLbl="node1" presStyleIdx="0" presStyleCnt="4">
        <dgm:presLayoutVars>
          <dgm:chMax val="1"/>
          <dgm:bulletEnabled val="1"/>
        </dgm:presLayoutVars>
      </dgm:prSet>
      <dgm:spPr/>
      <dgm:t>
        <a:bodyPr/>
        <a:lstStyle/>
        <a:p>
          <a:endParaRPr lang="en-GB"/>
        </a:p>
      </dgm:t>
    </dgm:pt>
    <dgm:pt modelId="{7D390D9F-CDE7-4648-BAF8-B1B174B84EE6}" type="pres">
      <dgm:prSet presAssocID="{63BE2370-91CC-405D-A5B9-FD47F8B92404}" presName="quadrant2" presStyleLbl="node1" presStyleIdx="1" presStyleCnt="4">
        <dgm:presLayoutVars>
          <dgm:chMax val="1"/>
          <dgm:bulletEnabled val="1"/>
        </dgm:presLayoutVars>
      </dgm:prSet>
      <dgm:spPr/>
      <dgm:t>
        <a:bodyPr/>
        <a:lstStyle/>
        <a:p>
          <a:endParaRPr lang="en-GB"/>
        </a:p>
      </dgm:t>
    </dgm:pt>
    <dgm:pt modelId="{FD1FC718-7091-47DF-BE8D-76917FD03082}" type="pres">
      <dgm:prSet presAssocID="{63BE2370-91CC-405D-A5B9-FD47F8B92404}" presName="quadrant3" presStyleLbl="node1" presStyleIdx="2" presStyleCnt="4" custLinFactNeighborY="-654">
        <dgm:presLayoutVars>
          <dgm:chMax val="1"/>
          <dgm:bulletEnabled val="1"/>
        </dgm:presLayoutVars>
      </dgm:prSet>
      <dgm:spPr/>
      <dgm:t>
        <a:bodyPr/>
        <a:lstStyle/>
        <a:p>
          <a:endParaRPr lang="en-GB"/>
        </a:p>
      </dgm:t>
    </dgm:pt>
    <dgm:pt modelId="{916509B9-B034-4709-BC04-CA28EB303A41}" type="pres">
      <dgm:prSet presAssocID="{63BE2370-91CC-405D-A5B9-FD47F8B92404}" presName="quadrant4" presStyleLbl="node1" presStyleIdx="3" presStyleCnt="4">
        <dgm:presLayoutVars>
          <dgm:chMax val="1"/>
          <dgm:bulletEnabled val="1"/>
        </dgm:presLayoutVars>
      </dgm:prSet>
      <dgm:spPr/>
      <dgm:t>
        <a:bodyPr/>
        <a:lstStyle/>
        <a:p>
          <a:endParaRPr lang="en-GB"/>
        </a:p>
      </dgm:t>
    </dgm:pt>
    <dgm:pt modelId="{8F567AEB-4F83-4F24-B21B-AD0DA2788FBF}" type="pres">
      <dgm:prSet presAssocID="{63BE2370-91CC-405D-A5B9-FD47F8B92404}" presName="quadrantPlaceholder" presStyleCnt="0"/>
      <dgm:spPr/>
    </dgm:pt>
    <dgm:pt modelId="{1117B5C3-2A75-40E1-93B3-DB36D8DBD3CD}" type="pres">
      <dgm:prSet presAssocID="{63BE2370-91CC-405D-A5B9-FD47F8B92404}" presName="center1" presStyleLbl="fgShp" presStyleIdx="0" presStyleCnt="2"/>
      <dgm:spPr/>
    </dgm:pt>
    <dgm:pt modelId="{46F5C0EE-39A6-4A35-8CA1-1BA1493CBAD3}" type="pres">
      <dgm:prSet presAssocID="{63BE2370-91CC-405D-A5B9-FD47F8B92404}" presName="center2" presStyleLbl="fgShp" presStyleIdx="1" presStyleCnt="2"/>
      <dgm:spPr/>
    </dgm:pt>
  </dgm:ptLst>
  <dgm:cxnLst>
    <dgm:cxn modelId="{7B299A71-AF7E-413F-B50D-91ADF39FE360}" srcId="{63BE2370-91CC-405D-A5B9-FD47F8B92404}" destId="{B687B71A-3DBE-49A1-B3B9-F0E6FB552B97}" srcOrd="3" destOrd="0" parTransId="{F9863BFC-B6B0-47B5-98BE-524D292EB613}" sibTransId="{B9E469C5-26AD-4731-8650-3D353A334898}"/>
    <dgm:cxn modelId="{5FC685A8-29F4-4B4A-9C45-D99482FD55BC}" type="presOf" srcId="{15A4139B-3148-4A88-B322-A84EA59A8C33}" destId="{86E002E5-0E3F-49BB-99CB-6341239AA013}" srcOrd="0" destOrd="1" presId="urn:microsoft.com/office/officeart/2005/8/layout/cycle4"/>
    <dgm:cxn modelId="{19834F96-FC3C-4A82-9D05-93ED7433826E}" type="presOf" srcId="{F7020DDF-4EC3-4689-B34D-83BD872A4FE2}" destId="{156B9FBA-ECA7-48DB-AA75-65451EA49DE9}" srcOrd="0" destOrd="0" presId="urn:microsoft.com/office/officeart/2005/8/layout/cycle4"/>
    <dgm:cxn modelId="{469C93B6-84F9-407F-877C-9997EED2F03E}" type="presOf" srcId="{F064BA8B-729E-4B10-AC61-AE8C6A2C8813}" destId="{7D390D9F-CDE7-4648-BAF8-B1B174B84EE6}" srcOrd="0" destOrd="0" presId="urn:microsoft.com/office/officeart/2005/8/layout/cycle4"/>
    <dgm:cxn modelId="{8AB86612-5491-48F0-8CCE-1B42D1C7B2B6}" srcId="{63BE2370-91CC-405D-A5B9-FD47F8B92404}" destId="{F064BA8B-729E-4B10-AC61-AE8C6A2C8813}" srcOrd="1" destOrd="0" parTransId="{F3B89C0F-4C36-41A3-A3BB-C19D6C36A63E}" sibTransId="{62C66BE3-CCBC-464F-8F25-64599761D5B4}"/>
    <dgm:cxn modelId="{AB9C8897-22D0-417B-B15E-40E544163CEF}" srcId="{B687B71A-3DBE-49A1-B3B9-F0E6FB552B97}" destId="{2C7A9057-60AD-4CAC-946D-2FC49CD9D9EF}" srcOrd="0" destOrd="0" parTransId="{52188FA9-F1EE-4A28-B605-EC0166CE792B}" sibTransId="{C17EE424-58E7-4A03-A6B8-36EFF6437EEE}"/>
    <dgm:cxn modelId="{5914BCBB-3C3C-4F51-B13E-C70562199B8E}" type="presOf" srcId="{2C7A9057-60AD-4CAC-946D-2FC49CD9D9EF}" destId="{86E002E5-0E3F-49BB-99CB-6341239AA013}" srcOrd="0" destOrd="0" presId="urn:microsoft.com/office/officeart/2005/8/layout/cycle4"/>
    <dgm:cxn modelId="{69609EAC-74A4-4501-8E8F-08812FE1FE3B}" srcId="{63BE2370-91CC-405D-A5B9-FD47F8B92404}" destId="{26A2E4F6-9E33-4573-B78F-A5B4FD8BCC4C}" srcOrd="0" destOrd="0" parTransId="{BD08AB2B-8E06-4B60-A3C9-D944B9B4179F}" sibTransId="{6D9F63DC-DEBA-4C21-82FC-1712076544F0}"/>
    <dgm:cxn modelId="{EAF66742-CC50-4904-BA23-327555AAFE96}" srcId="{F064BA8B-729E-4B10-AC61-AE8C6A2C8813}" destId="{F8B302A3-2E2C-4D86-B601-E959A8F41D5B}" srcOrd="0" destOrd="0" parTransId="{76DB8B58-0128-458F-AEEF-CD9CFA163B4F}" sibTransId="{D785D707-9844-42B7-8B1D-88423B0B0AB5}"/>
    <dgm:cxn modelId="{1702F2A0-CBA3-452B-BA43-7FF62C3E8019}" type="presOf" srcId="{9B2C859F-C50F-477A-A5C3-7D0F4DFCE5C8}" destId="{9D010158-8064-4880-808E-FC941DC793D4}" srcOrd="0" destOrd="0" presId="urn:microsoft.com/office/officeart/2005/8/layout/cycle4"/>
    <dgm:cxn modelId="{97495EE5-1EFD-44FB-9503-0ADF2B3997BB}" type="presOf" srcId="{63BE2370-91CC-405D-A5B9-FD47F8B92404}" destId="{A949C026-5ECE-4840-9BA8-5C6E9AAC225D}" srcOrd="0" destOrd="0" presId="urn:microsoft.com/office/officeart/2005/8/layout/cycle4"/>
    <dgm:cxn modelId="{2613A9CD-F277-4273-AAC9-0E4706AC97DE}" type="presOf" srcId="{A74F24C9-1F03-4357-B969-1D61861568E4}" destId="{9D010158-8064-4880-808E-FC941DC793D4}" srcOrd="0" destOrd="1" presId="urn:microsoft.com/office/officeart/2005/8/layout/cycle4"/>
    <dgm:cxn modelId="{D957746C-7A80-455D-A0DE-7CDCE2D1FAF2}" type="presOf" srcId="{B687B71A-3DBE-49A1-B3B9-F0E6FB552B97}" destId="{916509B9-B034-4709-BC04-CA28EB303A41}" srcOrd="0" destOrd="0" presId="urn:microsoft.com/office/officeart/2005/8/layout/cycle4"/>
    <dgm:cxn modelId="{E01CCCF2-8A0A-4E44-8284-27C53C2C280B}" type="presOf" srcId="{E35EF952-B50C-4598-AA84-445F0B431DE5}" destId="{156B9FBA-ECA7-48DB-AA75-65451EA49DE9}" srcOrd="0" destOrd="1" presId="urn:microsoft.com/office/officeart/2005/8/layout/cycle4"/>
    <dgm:cxn modelId="{BC5D7FAE-9446-4A3C-9911-15F0E6BC8F09}" srcId="{53886B09-C2E8-44A9-A5C2-E5CA0E2D7658}" destId="{F7020DDF-4EC3-4689-B34D-83BD872A4FE2}" srcOrd="0" destOrd="0" parTransId="{7C3C2F88-1C17-4DAD-98C6-EDA4354545BA}" sibTransId="{85D0169D-C176-4B52-BB65-ED8D2CDF38D4}"/>
    <dgm:cxn modelId="{06909ABF-6F09-464F-A8CE-30FA758F319A}" type="presOf" srcId="{26A2E4F6-9E33-4573-B78F-A5B4FD8BCC4C}" destId="{0FE9BA7A-4EAA-4DF6-A53B-0D5DB6985752}" srcOrd="0" destOrd="0" presId="urn:microsoft.com/office/officeart/2005/8/layout/cycle4"/>
    <dgm:cxn modelId="{A6F65A54-040A-4261-A7EE-CEEBD0EE93C4}" type="presOf" srcId="{9B2C859F-C50F-477A-A5C3-7D0F4DFCE5C8}" destId="{D56BE30A-00FB-4757-9C68-30DD3FED1521}" srcOrd="1" destOrd="0" presId="urn:microsoft.com/office/officeart/2005/8/layout/cycle4"/>
    <dgm:cxn modelId="{7BA87BE8-65FB-4436-8133-84ADC00EFCD8}" srcId="{53886B09-C2E8-44A9-A5C2-E5CA0E2D7658}" destId="{E35EF952-B50C-4598-AA84-445F0B431DE5}" srcOrd="1" destOrd="0" parTransId="{EA8FEC0D-1E50-42C6-B573-B07D1BE2B7DE}" sibTransId="{2098D07C-4921-4DE6-95F6-445F1236169A}"/>
    <dgm:cxn modelId="{9D52230A-9460-4996-8582-D70064D4C312}" srcId="{26A2E4F6-9E33-4573-B78F-A5B4FD8BCC4C}" destId="{A74F24C9-1F03-4357-B969-1D61861568E4}" srcOrd="1" destOrd="0" parTransId="{D9783135-FE00-40A2-859A-E6DBC34C7450}" sibTransId="{ADB21F91-F7BB-4F82-941B-190DB9A71204}"/>
    <dgm:cxn modelId="{CB165B54-03D0-4DAA-8242-B929A30B7744}" type="presOf" srcId="{2C7A9057-60AD-4CAC-946D-2FC49CD9D9EF}" destId="{83BA74A8-F4DF-4F05-9EA4-2D892D425898}" srcOrd="1" destOrd="0" presId="urn:microsoft.com/office/officeart/2005/8/layout/cycle4"/>
    <dgm:cxn modelId="{E2256E03-875F-4227-8436-E69B0A6ACB37}" type="presOf" srcId="{F7020DDF-4EC3-4689-B34D-83BD872A4FE2}" destId="{FD953829-2ACD-4DF4-91CB-47582B7321B6}" srcOrd="1" destOrd="0" presId="urn:microsoft.com/office/officeart/2005/8/layout/cycle4"/>
    <dgm:cxn modelId="{6747375B-87C9-42CD-B77A-2C4B2483086F}" type="presOf" srcId="{F8B302A3-2E2C-4D86-B601-E959A8F41D5B}" destId="{C72C2E71-6367-4174-B048-8AF24B705990}" srcOrd="1" destOrd="0" presId="urn:microsoft.com/office/officeart/2005/8/layout/cycle4"/>
    <dgm:cxn modelId="{F9707A7B-E8CB-4217-86C8-93414B3B8DC2}" srcId="{63BE2370-91CC-405D-A5B9-FD47F8B92404}" destId="{53886B09-C2E8-44A9-A5C2-E5CA0E2D7658}" srcOrd="2" destOrd="0" parTransId="{6496CA31-03D7-4E3A-A2BF-16ABDA03C5A4}" sibTransId="{4CC2AFB1-F02E-406D-BE30-CF7791221474}"/>
    <dgm:cxn modelId="{BB87F00E-82D3-4720-B4C1-3258063DCE09}" type="presOf" srcId="{15A4139B-3148-4A88-B322-A84EA59A8C33}" destId="{83BA74A8-F4DF-4F05-9EA4-2D892D425898}" srcOrd="1" destOrd="1" presId="urn:microsoft.com/office/officeart/2005/8/layout/cycle4"/>
    <dgm:cxn modelId="{68E1B394-C131-4F35-ABC2-899A690B05D2}" type="presOf" srcId="{E35EF952-B50C-4598-AA84-445F0B431DE5}" destId="{FD953829-2ACD-4DF4-91CB-47582B7321B6}" srcOrd="1" destOrd="1" presId="urn:microsoft.com/office/officeart/2005/8/layout/cycle4"/>
    <dgm:cxn modelId="{7AD26B02-5B8C-40B8-95E0-DF2FF16A5E2A}" type="presOf" srcId="{F8B302A3-2E2C-4D86-B601-E959A8F41D5B}" destId="{3456FBE3-6CD6-4C39-B6EF-7204D8B1683D}" srcOrd="0" destOrd="0" presId="urn:microsoft.com/office/officeart/2005/8/layout/cycle4"/>
    <dgm:cxn modelId="{E051E3D8-5A53-4903-AEA8-DF7CCA864C53}" type="presOf" srcId="{53886B09-C2E8-44A9-A5C2-E5CA0E2D7658}" destId="{FD1FC718-7091-47DF-BE8D-76917FD03082}" srcOrd="0" destOrd="0" presId="urn:microsoft.com/office/officeart/2005/8/layout/cycle4"/>
    <dgm:cxn modelId="{8EC1320C-165B-4446-93A2-C89842373FB7}" type="presOf" srcId="{A74F24C9-1F03-4357-B969-1D61861568E4}" destId="{D56BE30A-00FB-4757-9C68-30DD3FED1521}" srcOrd="1" destOrd="1" presId="urn:microsoft.com/office/officeart/2005/8/layout/cycle4"/>
    <dgm:cxn modelId="{64DCB71C-4227-45B7-9B11-52B2F305CB64}" srcId="{B687B71A-3DBE-49A1-B3B9-F0E6FB552B97}" destId="{15A4139B-3148-4A88-B322-A84EA59A8C33}" srcOrd="1" destOrd="0" parTransId="{066EC95F-1DC7-40A3-B29E-BF437C3C26A4}" sibTransId="{A6F35629-6BA6-470D-AAC5-9239999EAA8B}"/>
    <dgm:cxn modelId="{30816B15-ABC0-405E-BDFF-0DFC9B4F72F7}" srcId="{26A2E4F6-9E33-4573-B78F-A5B4FD8BCC4C}" destId="{9B2C859F-C50F-477A-A5C3-7D0F4DFCE5C8}" srcOrd="0" destOrd="0" parTransId="{16158369-DFC3-4B21-A75A-768E06BA6190}" sibTransId="{A59EC80D-082C-4F3F-93C6-E9F4B948E6C0}"/>
    <dgm:cxn modelId="{4857A520-54F0-423B-AE99-F956CE8F6C62}" type="presParOf" srcId="{A949C026-5ECE-4840-9BA8-5C6E9AAC225D}" destId="{C5730BE6-1EC2-40F8-93F0-7FDA68EE3924}" srcOrd="0" destOrd="0" presId="urn:microsoft.com/office/officeart/2005/8/layout/cycle4"/>
    <dgm:cxn modelId="{D4C18665-CABA-4A09-B7CE-0E1B91EE6315}" type="presParOf" srcId="{C5730BE6-1EC2-40F8-93F0-7FDA68EE3924}" destId="{C87F853F-7D20-49DA-A475-F411AD8A5671}" srcOrd="0" destOrd="0" presId="urn:microsoft.com/office/officeart/2005/8/layout/cycle4"/>
    <dgm:cxn modelId="{B2125FA9-C9BB-4224-B500-FDE9895B1F19}" type="presParOf" srcId="{C87F853F-7D20-49DA-A475-F411AD8A5671}" destId="{9D010158-8064-4880-808E-FC941DC793D4}" srcOrd="0" destOrd="0" presId="urn:microsoft.com/office/officeart/2005/8/layout/cycle4"/>
    <dgm:cxn modelId="{866E6FD7-3EAB-4560-B573-8608A2945A91}" type="presParOf" srcId="{C87F853F-7D20-49DA-A475-F411AD8A5671}" destId="{D56BE30A-00FB-4757-9C68-30DD3FED1521}" srcOrd="1" destOrd="0" presId="urn:microsoft.com/office/officeart/2005/8/layout/cycle4"/>
    <dgm:cxn modelId="{FBCE6A42-1F7D-454A-B082-EA5C53B85F73}" type="presParOf" srcId="{C5730BE6-1EC2-40F8-93F0-7FDA68EE3924}" destId="{367588A2-CA82-4DE9-ABE1-E43333AFF212}" srcOrd="1" destOrd="0" presId="urn:microsoft.com/office/officeart/2005/8/layout/cycle4"/>
    <dgm:cxn modelId="{CDDFB795-C57E-40DD-9049-C801E6EC1FEE}" type="presParOf" srcId="{367588A2-CA82-4DE9-ABE1-E43333AFF212}" destId="{3456FBE3-6CD6-4C39-B6EF-7204D8B1683D}" srcOrd="0" destOrd="0" presId="urn:microsoft.com/office/officeart/2005/8/layout/cycle4"/>
    <dgm:cxn modelId="{1C9FA987-B6A4-4C35-8179-8D59660F46B6}" type="presParOf" srcId="{367588A2-CA82-4DE9-ABE1-E43333AFF212}" destId="{C72C2E71-6367-4174-B048-8AF24B705990}" srcOrd="1" destOrd="0" presId="urn:microsoft.com/office/officeart/2005/8/layout/cycle4"/>
    <dgm:cxn modelId="{327C8C8E-0FE0-44A4-A38B-FAB61EFCC27C}" type="presParOf" srcId="{C5730BE6-1EC2-40F8-93F0-7FDA68EE3924}" destId="{8C7F42DD-B858-479D-940A-2B89C8CEAE77}" srcOrd="2" destOrd="0" presId="urn:microsoft.com/office/officeart/2005/8/layout/cycle4"/>
    <dgm:cxn modelId="{81B4126E-772A-4901-B2C0-40EB9C6CB83E}" type="presParOf" srcId="{8C7F42DD-B858-479D-940A-2B89C8CEAE77}" destId="{156B9FBA-ECA7-48DB-AA75-65451EA49DE9}" srcOrd="0" destOrd="0" presId="urn:microsoft.com/office/officeart/2005/8/layout/cycle4"/>
    <dgm:cxn modelId="{5B5A2FE6-5AEC-4498-992A-162A6E7CA351}" type="presParOf" srcId="{8C7F42DD-B858-479D-940A-2B89C8CEAE77}" destId="{FD953829-2ACD-4DF4-91CB-47582B7321B6}" srcOrd="1" destOrd="0" presId="urn:microsoft.com/office/officeart/2005/8/layout/cycle4"/>
    <dgm:cxn modelId="{5B8D360E-60BE-4086-8AB9-1DE2FE3FACFD}" type="presParOf" srcId="{C5730BE6-1EC2-40F8-93F0-7FDA68EE3924}" destId="{23608CC5-2100-45E4-94A4-74E96090BB19}" srcOrd="3" destOrd="0" presId="urn:microsoft.com/office/officeart/2005/8/layout/cycle4"/>
    <dgm:cxn modelId="{BB873D00-D8A0-4E26-ACDA-96DBB2C13543}" type="presParOf" srcId="{23608CC5-2100-45E4-94A4-74E96090BB19}" destId="{86E002E5-0E3F-49BB-99CB-6341239AA013}" srcOrd="0" destOrd="0" presId="urn:microsoft.com/office/officeart/2005/8/layout/cycle4"/>
    <dgm:cxn modelId="{B7E6DB1D-B2C7-4E0F-9307-464720C9A715}" type="presParOf" srcId="{23608CC5-2100-45E4-94A4-74E96090BB19}" destId="{83BA74A8-F4DF-4F05-9EA4-2D892D425898}" srcOrd="1" destOrd="0" presId="urn:microsoft.com/office/officeart/2005/8/layout/cycle4"/>
    <dgm:cxn modelId="{7C980383-8035-4B4D-95B5-76C0E9E5DB2A}" type="presParOf" srcId="{C5730BE6-1EC2-40F8-93F0-7FDA68EE3924}" destId="{CAFD865A-0612-4CB1-A911-937DE8291DEB}" srcOrd="4" destOrd="0" presId="urn:microsoft.com/office/officeart/2005/8/layout/cycle4"/>
    <dgm:cxn modelId="{644DD86F-D631-4222-BBA2-757DC6EF570E}" type="presParOf" srcId="{A949C026-5ECE-4840-9BA8-5C6E9AAC225D}" destId="{62C778D0-A600-48E4-A7B1-1ED0C1E9F6E5}" srcOrd="1" destOrd="0" presId="urn:microsoft.com/office/officeart/2005/8/layout/cycle4"/>
    <dgm:cxn modelId="{98690AC6-96C9-42D1-BA70-8AF56B927556}" type="presParOf" srcId="{62C778D0-A600-48E4-A7B1-1ED0C1E9F6E5}" destId="{0FE9BA7A-4EAA-4DF6-A53B-0D5DB6985752}" srcOrd="0" destOrd="0" presId="urn:microsoft.com/office/officeart/2005/8/layout/cycle4"/>
    <dgm:cxn modelId="{7D855240-4ECC-4EAD-AFFA-5961DA1B8CEF}" type="presParOf" srcId="{62C778D0-A600-48E4-A7B1-1ED0C1E9F6E5}" destId="{7D390D9F-CDE7-4648-BAF8-B1B174B84EE6}" srcOrd="1" destOrd="0" presId="urn:microsoft.com/office/officeart/2005/8/layout/cycle4"/>
    <dgm:cxn modelId="{C51AF0AD-9BE8-47FE-BBC6-25004A86F939}" type="presParOf" srcId="{62C778D0-A600-48E4-A7B1-1ED0C1E9F6E5}" destId="{FD1FC718-7091-47DF-BE8D-76917FD03082}" srcOrd="2" destOrd="0" presId="urn:microsoft.com/office/officeart/2005/8/layout/cycle4"/>
    <dgm:cxn modelId="{294033A7-9B43-4D0D-9FD5-10DFA0C4862E}" type="presParOf" srcId="{62C778D0-A600-48E4-A7B1-1ED0C1E9F6E5}" destId="{916509B9-B034-4709-BC04-CA28EB303A41}" srcOrd="3" destOrd="0" presId="urn:microsoft.com/office/officeart/2005/8/layout/cycle4"/>
    <dgm:cxn modelId="{B0759A6D-2F7E-4FCC-AC7F-97AF1B72DC02}" type="presParOf" srcId="{62C778D0-A600-48E4-A7B1-1ED0C1E9F6E5}" destId="{8F567AEB-4F83-4F24-B21B-AD0DA2788FBF}" srcOrd="4" destOrd="0" presId="urn:microsoft.com/office/officeart/2005/8/layout/cycle4"/>
    <dgm:cxn modelId="{D7E295DF-D605-42BA-85A6-3BABD2D0C6F3}" type="presParOf" srcId="{A949C026-5ECE-4840-9BA8-5C6E9AAC225D}" destId="{1117B5C3-2A75-40E1-93B3-DB36D8DBD3CD}" srcOrd="2" destOrd="0" presId="urn:microsoft.com/office/officeart/2005/8/layout/cycle4"/>
    <dgm:cxn modelId="{783E3DB7-154F-456D-A05F-FC9A7D8FDB17}" type="presParOf" srcId="{A949C026-5ECE-4840-9BA8-5C6E9AAC225D}" destId="{46F5C0EE-39A6-4A35-8CA1-1BA1493CBAD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A1033-5BB7-462D-97F6-455CDBD3773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62A7A210-1A90-4A4D-A607-BA46E028B42F}">
      <dgm:prSet phldrT="[Text]" custT="1"/>
      <dgm:spPr/>
      <dgm:t>
        <a:bodyPr/>
        <a:lstStyle/>
        <a:p>
          <a:r>
            <a:rPr lang="en-GB" sz="1800" b="1" dirty="0" smtClean="0"/>
            <a:t>commitment</a:t>
          </a:r>
          <a:endParaRPr lang="en-GB" sz="1800" b="1" dirty="0"/>
        </a:p>
      </dgm:t>
    </dgm:pt>
    <dgm:pt modelId="{9B187CC4-F005-4DAE-900B-2A028069C2C6}" type="parTrans" cxnId="{FB71E2E6-1162-4AA9-9526-4DE699D790DC}">
      <dgm:prSet/>
      <dgm:spPr/>
      <dgm:t>
        <a:bodyPr/>
        <a:lstStyle/>
        <a:p>
          <a:endParaRPr lang="en-GB"/>
        </a:p>
      </dgm:t>
    </dgm:pt>
    <dgm:pt modelId="{5B85BFE8-7F20-4894-8D0B-29EA47D92208}" type="sibTrans" cxnId="{FB71E2E6-1162-4AA9-9526-4DE699D790DC}">
      <dgm:prSet custT="1"/>
      <dgm:spPr/>
      <dgm:t>
        <a:bodyPr/>
        <a:lstStyle/>
        <a:p>
          <a:r>
            <a:rPr lang="en-GB" sz="2400" b="1" dirty="0" smtClean="0"/>
            <a:t>care</a:t>
          </a:r>
          <a:endParaRPr lang="en-GB" sz="2400" b="1" dirty="0"/>
        </a:p>
      </dgm:t>
    </dgm:pt>
    <dgm:pt modelId="{F36EF7C6-AE29-4E1E-9FEB-7A5692EAACCD}">
      <dgm:prSet phldrT="[Text]" phldr="1"/>
      <dgm:spPr/>
      <dgm:t>
        <a:bodyPr/>
        <a:lstStyle/>
        <a:p>
          <a:endParaRPr lang="en-GB"/>
        </a:p>
      </dgm:t>
    </dgm:pt>
    <dgm:pt modelId="{1BC12A7B-BFCE-4CC3-9ACE-0E695029DDF3}" type="parTrans" cxnId="{D1963754-A90E-4289-851A-E57F5C0D21BC}">
      <dgm:prSet/>
      <dgm:spPr/>
      <dgm:t>
        <a:bodyPr/>
        <a:lstStyle/>
        <a:p>
          <a:endParaRPr lang="en-GB"/>
        </a:p>
      </dgm:t>
    </dgm:pt>
    <dgm:pt modelId="{048E38C7-4893-464E-8054-384ED92A9D7E}" type="sibTrans" cxnId="{D1963754-A90E-4289-851A-E57F5C0D21BC}">
      <dgm:prSet/>
      <dgm:spPr/>
      <dgm:t>
        <a:bodyPr/>
        <a:lstStyle/>
        <a:p>
          <a:endParaRPr lang="en-GB"/>
        </a:p>
      </dgm:t>
    </dgm:pt>
    <dgm:pt modelId="{8E62D7E7-9328-45A8-944C-B95DD1122797}">
      <dgm:prSet phldrT="[Text]" custT="1"/>
      <dgm:spPr/>
      <dgm:t>
        <a:bodyPr/>
        <a:lstStyle/>
        <a:p>
          <a:r>
            <a:rPr lang="en-GB" sz="2000" b="1" dirty="0" smtClean="0">
              <a:solidFill>
                <a:srgbClr val="FFFF00"/>
              </a:solidFill>
              <a:effectLst>
                <a:outerShdw blurRad="38100" dist="38100" dir="2700000" algn="tl">
                  <a:srgbClr val="000000">
                    <a:alpha val="43137"/>
                  </a:srgbClr>
                </a:outerShdw>
              </a:effectLst>
            </a:rPr>
            <a:t>compassion</a:t>
          </a:r>
          <a:endParaRPr lang="en-GB" sz="2000" b="1" dirty="0">
            <a:solidFill>
              <a:srgbClr val="FFFF00"/>
            </a:solidFill>
            <a:effectLst>
              <a:outerShdw blurRad="38100" dist="38100" dir="2700000" algn="tl">
                <a:srgbClr val="000000">
                  <a:alpha val="43137"/>
                </a:srgbClr>
              </a:outerShdw>
            </a:effectLst>
          </a:endParaRPr>
        </a:p>
      </dgm:t>
    </dgm:pt>
    <dgm:pt modelId="{251EC1C8-08EB-4A17-9465-27684FDBCB46}" type="parTrans" cxnId="{9B459DCC-79D4-4FB5-959D-FF87AC209179}">
      <dgm:prSet/>
      <dgm:spPr/>
      <dgm:t>
        <a:bodyPr/>
        <a:lstStyle/>
        <a:p>
          <a:endParaRPr lang="en-GB"/>
        </a:p>
      </dgm:t>
    </dgm:pt>
    <dgm:pt modelId="{8DF4F55E-4CA6-4278-AC8C-5EF015D275ED}" type="sibTrans" cxnId="{9B459DCC-79D4-4FB5-959D-FF87AC209179}">
      <dgm:prSet custT="1"/>
      <dgm:spPr/>
      <dgm:t>
        <a:bodyPr/>
        <a:lstStyle/>
        <a:p>
          <a:r>
            <a:rPr lang="en-GB" sz="1700" b="1" dirty="0" smtClean="0"/>
            <a:t>communication</a:t>
          </a:r>
          <a:endParaRPr lang="en-GB" sz="1700" b="1" dirty="0"/>
        </a:p>
      </dgm:t>
    </dgm:pt>
    <dgm:pt modelId="{5451714A-AA1B-4721-9E24-C360561A90C8}">
      <dgm:prSet phldrT="[Text]" phldr="1"/>
      <dgm:spPr/>
      <dgm:t>
        <a:bodyPr/>
        <a:lstStyle/>
        <a:p>
          <a:endParaRPr lang="en-GB"/>
        </a:p>
      </dgm:t>
    </dgm:pt>
    <dgm:pt modelId="{4425A3B0-B8C0-4948-BE0C-F063F82C4407}" type="parTrans" cxnId="{F6E49DE5-19C2-425E-83B0-CDFECDB0E1B2}">
      <dgm:prSet/>
      <dgm:spPr/>
      <dgm:t>
        <a:bodyPr/>
        <a:lstStyle/>
        <a:p>
          <a:endParaRPr lang="en-GB"/>
        </a:p>
      </dgm:t>
    </dgm:pt>
    <dgm:pt modelId="{1E8A0593-F208-4A46-A053-73095D5171DF}" type="sibTrans" cxnId="{F6E49DE5-19C2-425E-83B0-CDFECDB0E1B2}">
      <dgm:prSet/>
      <dgm:spPr/>
      <dgm:t>
        <a:bodyPr/>
        <a:lstStyle/>
        <a:p>
          <a:endParaRPr lang="en-GB"/>
        </a:p>
      </dgm:t>
    </dgm:pt>
    <dgm:pt modelId="{1C329569-3898-4D10-B2E2-725A9648F0EF}">
      <dgm:prSet phldrT="[Text]" custT="1"/>
      <dgm:spPr/>
      <dgm:t>
        <a:bodyPr/>
        <a:lstStyle/>
        <a:p>
          <a:r>
            <a:rPr lang="en-GB" sz="2400" b="1" dirty="0" smtClean="0"/>
            <a:t>courage</a:t>
          </a:r>
          <a:endParaRPr lang="en-GB" sz="2400" b="1" dirty="0"/>
        </a:p>
      </dgm:t>
    </dgm:pt>
    <dgm:pt modelId="{4F957DF5-4F12-47FC-A6C5-3AF6727A791B}" type="parTrans" cxnId="{E3CB3B5D-3A0F-4498-894C-2034C112B2D2}">
      <dgm:prSet/>
      <dgm:spPr/>
      <dgm:t>
        <a:bodyPr/>
        <a:lstStyle/>
        <a:p>
          <a:endParaRPr lang="en-GB"/>
        </a:p>
      </dgm:t>
    </dgm:pt>
    <dgm:pt modelId="{E181FD82-3ECD-4CC3-BB7C-AE0303AE9C83}" type="sibTrans" cxnId="{E3CB3B5D-3A0F-4498-894C-2034C112B2D2}">
      <dgm:prSet/>
      <dgm:spPr/>
      <dgm:t>
        <a:bodyPr/>
        <a:lstStyle/>
        <a:p>
          <a:r>
            <a:rPr lang="en-GB" b="1" dirty="0" smtClean="0"/>
            <a:t>competence</a:t>
          </a:r>
          <a:endParaRPr lang="en-GB" b="1" dirty="0"/>
        </a:p>
      </dgm:t>
    </dgm:pt>
    <dgm:pt modelId="{1E0A32B0-6470-459A-A187-970943E005D8}">
      <dgm:prSet phldrT="[Text]" phldr="1"/>
      <dgm:spPr/>
      <dgm:t>
        <a:bodyPr/>
        <a:lstStyle/>
        <a:p>
          <a:endParaRPr lang="en-GB"/>
        </a:p>
      </dgm:t>
    </dgm:pt>
    <dgm:pt modelId="{EA3D4E80-2997-4719-8CAD-AB078819932F}" type="parTrans" cxnId="{9BBE2B04-3FAF-42E7-B078-E247B731074A}">
      <dgm:prSet/>
      <dgm:spPr/>
      <dgm:t>
        <a:bodyPr/>
        <a:lstStyle/>
        <a:p>
          <a:endParaRPr lang="en-GB"/>
        </a:p>
      </dgm:t>
    </dgm:pt>
    <dgm:pt modelId="{60496A10-561F-4EF3-8DEC-52B94F39A2BA}" type="sibTrans" cxnId="{9BBE2B04-3FAF-42E7-B078-E247B731074A}">
      <dgm:prSet/>
      <dgm:spPr/>
      <dgm:t>
        <a:bodyPr/>
        <a:lstStyle/>
        <a:p>
          <a:endParaRPr lang="en-GB"/>
        </a:p>
      </dgm:t>
    </dgm:pt>
    <dgm:pt modelId="{0C7C72C3-46CB-448F-B893-9DA985680A14}" type="pres">
      <dgm:prSet presAssocID="{208A1033-5BB7-462D-97F6-455CDBD37730}" presName="Name0" presStyleCnt="0">
        <dgm:presLayoutVars>
          <dgm:chMax/>
          <dgm:chPref/>
          <dgm:dir/>
          <dgm:animLvl val="lvl"/>
        </dgm:presLayoutVars>
      </dgm:prSet>
      <dgm:spPr/>
      <dgm:t>
        <a:bodyPr/>
        <a:lstStyle/>
        <a:p>
          <a:endParaRPr lang="en-GB"/>
        </a:p>
      </dgm:t>
    </dgm:pt>
    <dgm:pt modelId="{1FB1BAF7-2F0E-4B0F-BC92-B272E2EBB718}" type="pres">
      <dgm:prSet presAssocID="{62A7A210-1A90-4A4D-A607-BA46E028B42F}" presName="composite" presStyleCnt="0"/>
      <dgm:spPr/>
    </dgm:pt>
    <dgm:pt modelId="{18B48A68-EB99-46ED-A798-9FD162568A39}" type="pres">
      <dgm:prSet presAssocID="{62A7A210-1A90-4A4D-A607-BA46E028B42F}" presName="Parent1" presStyleLbl="node1" presStyleIdx="0" presStyleCnt="6">
        <dgm:presLayoutVars>
          <dgm:chMax val="1"/>
          <dgm:chPref val="1"/>
          <dgm:bulletEnabled val="1"/>
        </dgm:presLayoutVars>
      </dgm:prSet>
      <dgm:spPr/>
      <dgm:t>
        <a:bodyPr/>
        <a:lstStyle/>
        <a:p>
          <a:endParaRPr lang="en-GB"/>
        </a:p>
      </dgm:t>
    </dgm:pt>
    <dgm:pt modelId="{34AF8E8B-82C6-4BB8-9EB8-330ACCF4C096}" type="pres">
      <dgm:prSet presAssocID="{62A7A210-1A90-4A4D-A607-BA46E028B42F}" presName="Childtext1" presStyleLbl="revTx" presStyleIdx="0" presStyleCnt="3">
        <dgm:presLayoutVars>
          <dgm:chMax val="0"/>
          <dgm:chPref val="0"/>
          <dgm:bulletEnabled val="1"/>
        </dgm:presLayoutVars>
      </dgm:prSet>
      <dgm:spPr/>
      <dgm:t>
        <a:bodyPr/>
        <a:lstStyle/>
        <a:p>
          <a:endParaRPr lang="en-GB"/>
        </a:p>
      </dgm:t>
    </dgm:pt>
    <dgm:pt modelId="{9C11A642-0059-4F97-9D87-63E020CB6935}" type="pres">
      <dgm:prSet presAssocID="{62A7A210-1A90-4A4D-A607-BA46E028B42F}" presName="BalanceSpacing" presStyleCnt="0"/>
      <dgm:spPr/>
    </dgm:pt>
    <dgm:pt modelId="{56D2AC1C-9EBE-4FA5-BA04-299B75F85E54}" type="pres">
      <dgm:prSet presAssocID="{62A7A210-1A90-4A4D-A607-BA46E028B42F}" presName="BalanceSpacing1" presStyleCnt="0"/>
      <dgm:spPr/>
    </dgm:pt>
    <dgm:pt modelId="{8026E061-F465-430F-AC5E-D74BD21B1713}" type="pres">
      <dgm:prSet presAssocID="{5B85BFE8-7F20-4894-8D0B-29EA47D92208}" presName="Accent1Text" presStyleLbl="node1" presStyleIdx="1" presStyleCnt="6"/>
      <dgm:spPr/>
      <dgm:t>
        <a:bodyPr/>
        <a:lstStyle/>
        <a:p>
          <a:endParaRPr lang="en-GB"/>
        </a:p>
      </dgm:t>
    </dgm:pt>
    <dgm:pt modelId="{85D2CC5A-FD5E-4E4F-B8D4-87849A96E5F9}" type="pres">
      <dgm:prSet presAssocID="{5B85BFE8-7F20-4894-8D0B-29EA47D92208}" presName="spaceBetweenRectangles" presStyleCnt="0"/>
      <dgm:spPr/>
    </dgm:pt>
    <dgm:pt modelId="{8D148312-C10B-40A0-B879-59E88B46A9D6}" type="pres">
      <dgm:prSet presAssocID="{8E62D7E7-9328-45A8-944C-B95DD1122797}" presName="composite" presStyleCnt="0"/>
      <dgm:spPr/>
    </dgm:pt>
    <dgm:pt modelId="{3F6B2F0E-3059-408E-941F-5D5F84F79455}" type="pres">
      <dgm:prSet presAssocID="{8E62D7E7-9328-45A8-944C-B95DD1122797}" presName="Parent1" presStyleLbl="node1" presStyleIdx="2" presStyleCnt="6" custLinFactNeighborX="-726" custLinFactNeighborY="911">
        <dgm:presLayoutVars>
          <dgm:chMax val="1"/>
          <dgm:chPref val="1"/>
          <dgm:bulletEnabled val="1"/>
        </dgm:presLayoutVars>
      </dgm:prSet>
      <dgm:spPr/>
      <dgm:t>
        <a:bodyPr/>
        <a:lstStyle/>
        <a:p>
          <a:endParaRPr lang="en-GB"/>
        </a:p>
      </dgm:t>
    </dgm:pt>
    <dgm:pt modelId="{3427CE97-ECEF-4DCB-BA0A-E94FC5279A40}" type="pres">
      <dgm:prSet presAssocID="{8E62D7E7-9328-45A8-944C-B95DD1122797}" presName="Childtext1" presStyleLbl="revTx" presStyleIdx="1" presStyleCnt="3">
        <dgm:presLayoutVars>
          <dgm:chMax val="0"/>
          <dgm:chPref val="0"/>
          <dgm:bulletEnabled val="1"/>
        </dgm:presLayoutVars>
      </dgm:prSet>
      <dgm:spPr/>
      <dgm:t>
        <a:bodyPr/>
        <a:lstStyle/>
        <a:p>
          <a:endParaRPr lang="en-GB"/>
        </a:p>
      </dgm:t>
    </dgm:pt>
    <dgm:pt modelId="{043BC3FD-AEEE-4335-B770-5EB0CDD8A33E}" type="pres">
      <dgm:prSet presAssocID="{8E62D7E7-9328-45A8-944C-B95DD1122797}" presName="BalanceSpacing" presStyleCnt="0"/>
      <dgm:spPr/>
    </dgm:pt>
    <dgm:pt modelId="{CC117D87-4B8E-46C5-AD6E-4AFBE0C68C7B}" type="pres">
      <dgm:prSet presAssocID="{8E62D7E7-9328-45A8-944C-B95DD1122797}" presName="BalanceSpacing1" presStyleCnt="0"/>
      <dgm:spPr/>
    </dgm:pt>
    <dgm:pt modelId="{0BFE7CF9-CCCE-4613-9923-D3BE5B87E351}" type="pres">
      <dgm:prSet presAssocID="{8DF4F55E-4CA6-4278-AC8C-5EF015D275ED}" presName="Accent1Text" presStyleLbl="node1" presStyleIdx="3" presStyleCnt="6"/>
      <dgm:spPr/>
      <dgm:t>
        <a:bodyPr/>
        <a:lstStyle/>
        <a:p>
          <a:endParaRPr lang="en-GB"/>
        </a:p>
      </dgm:t>
    </dgm:pt>
    <dgm:pt modelId="{1CE7072D-9ACA-4407-ACE8-6AFFA5B301F9}" type="pres">
      <dgm:prSet presAssocID="{8DF4F55E-4CA6-4278-AC8C-5EF015D275ED}" presName="spaceBetweenRectangles" presStyleCnt="0"/>
      <dgm:spPr/>
    </dgm:pt>
    <dgm:pt modelId="{F7DE9C87-D99C-48CE-8968-84CF62DB6E94}" type="pres">
      <dgm:prSet presAssocID="{1C329569-3898-4D10-B2E2-725A9648F0EF}" presName="composite" presStyleCnt="0"/>
      <dgm:spPr/>
    </dgm:pt>
    <dgm:pt modelId="{74021070-73DD-4BFA-BE65-58B0809AE89E}" type="pres">
      <dgm:prSet presAssocID="{1C329569-3898-4D10-B2E2-725A9648F0EF}" presName="Parent1" presStyleLbl="node1" presStyleIdx="4" presStyleCnt="6">
        <dgm:presLayoutVars>
          <dgm:chMax val="1"/>
          <dgm:chPref val="1"/>
          <dgm:bulletEnabled val="1"/>
        </dgm:presLayoutVars>
      </dgm:prSet>
      <dgm:spPr/>
      <dgm:t>
        <a:bodyPr/>
        <a:lstStyle/>
        <a:p>
          <a:endParaRPr lang="en-GB"/>
        </a:p>
      </dgm:t>
    </dgm:pt>
    <dgm:pt modelId="{C36320E5-EC46-4889-8B8E-5A9D838D3070}" type="pres">
      <dgm:prSet presAssocID="{1C329569-3898-4D10-B2E2-725A9648F0EF}" presName="Childtext1" presStyleLbl="revTx" presStyleIdx="2" presStyleCnt="3">
        <dgm:presLayoutVars>
          <dgm:chMax val="0"/>
          <dgm:chPref val="0"/>
          <dgm:bulletEnabled val="1"/>
        </dgm:presLayoutVars>
      </dgm:prSet>
      <dgm:spPr/>
      <dgm:t>
        <a:bodyPr/>
        <a:lstStyle/>
        <a:p>
          <a:endParaRPr lang="en-GB"/>
        </a:p>
      </dgm:t>
    </dgm:pt>
    <dgm:pt modelId="{54E2279E-529C-4DAA-B3D4-56F98D0216F3}" type="pres">
      <dgm:prSet presAssocID="{1C329569-3898-4D10-B2E2-725A9648F0EF}" presName="BalanceSpacing" presStyleCnt="0"/>
      <dgm:spPr/>
    </dgm:pt>
    <dgm:pt modelId="{D7C9D196-FD1F-4ACF-8202-B5ADAAE212EB}" type="pres">
      <dgm:prSet presAssocID="{1C329569-3898-4D10-B2E2-725A9648F0EF}" presName="BalanceSpacing1" presStyleCnt="0"/>
      <dgm:spPr/>
    </dgm:pt>
    <dgm:pt modelId="{2F353E61-1F7E-4178-BE84-1A656602C67F}" type="pres">
      <dgm:prSet presAssocID="{E181FD82-3ECD-4CC3-BB7C-AE0303AE9C83}" presName="Accent1Text" presStyleLbl="node1" presStyleIdx="5" presStyleCnt="6"/>
      <dgm:spPr/>
      <dgm:t>
        <a:bodyPr/>
        <a:lstStyle/>
        <a:p>
          <a:endParaRPr lang="en-GB"/>
        </a:p>
      </dgm:t>
    </dgm:pt>
  </dgm:ptLst>
  <dgm:cxnLst>
    <dgm:cxn modelId="{9B459DCC-79D4-4FB5-959D-FF87AC209179}" srcId="{208A1033-5BB7-462D-97F6-455CDBD37730}" destId="{8E62D7E7-9328-45A8-944C-B95DD1122797}" srcOrd="1" destOrd="0" parTransId="{251EC1C8-08EB-4A17-9465-27684FDBCB46}" sibTransId="{8DF4F55E-4CA6-4278-AC8C-5EF015D275ED}"/>
    <dgm:cxn modelId="{E3CB3B5D-3A0F-4498-894C-2034C112B2D2}" srcId="{208A1033-5BB7-462D-97F6-455CDBD37730}" destId="{1C329569-3898-4D10-B2E2-725A9648F0EF}" srcOrd="2" destOrd="0" parTransId="{4F957DF5-4F12-47FC-A6C5-3AF6727A791B}" sibTransId="{E181FD82-3ECD-4CC3-BB7C-AE0303AE9C83}"/>
    <dgm:cxn modelId="{E5BF4257-1AE5-4187-A321-385CCB7A5659}" type="presOf" srcId="{1E0A32B0-6470-459A-A187-970943E005D8}" destId="{C36320E5-EC46-4889-8B8E-5A9D838D3070}" srcOrd="0" destOrd="0" presId="urn:microsoft.com/office/officeart/2008/layout/AlternatingHexagons"/>
    <dgm:cxn modelId="{B20BB5C7-E450-4D25-8179-65A955597344}" type="presOf" srcId="{8E62D7E7-9328-45A8-944C-B95DD1122797}" destId="{3F6B2F0E-3059-408E-941F-5D5F84F79455}" srcOrd="0" destOrd="0" presId="urn:microsoft.com/office/officeart/2008/layout/AlternatingHexagons"/>
    <dgm:cxn modelId="{5FB8370C-918D-4BD4-BCAA-0EBC4823F88A}" type="presOf" srcId="{62A7A210-1A90-4A4D-A607-BA46E028B42F}" destId="{18B48A68-EB99-46ED-A798-9FD162568A39}" srcOrd="0" destOrd="0" presId="urn:microsoft.com/office/officeart/2008/layout/AlternatingHexagons"/>
    <dgm:cxn modelId="{EE297DED-8503-4F3B-B67D-C93A0E6C85E9}" type="presOf" srcId="{1C329569-3898-4D10-B2E2-725A9648F0EF}" destId="{74021070-73DD-4BFA-BE65-58B0809AE89E}" srcOrd="0" destOrd="0" presId="urn:microsoft.com/office/officeart/2008/layout/AlternatingHexagons"/>
    <dgm:cxn modelId="{AE2D86F5-A0B2-4FB1-A443-48E2ABD8B6DA}" type="presOf" srcId="{5451714A-AA1B-4721-9E24-C360561A90C8}" destId="{3427CE97-ECEF-4DCB-BA0A-E94FC5279A40}" srcOrd="0" destOrd="0" presId="urn:microsoft.com/office/officeart/2008/layout/AlternatingHexagons"/>
    <dgm:cxn modelId="{E21A81DA-01CF-4362-94A3-E279FA01FB14}" type="presOf" srcId="{5B85BFE8-7F20-4894-8D0B-29EA47D92208}" destId="{8026E061-F465-430F-AC5E-D74BD21B1713}" srcOrd="0" destOrd="0" presId="urn:microsoft.com/office/officeart/2008/layout/AlternatingHexagons"/>
    <dgm:cxn modelId="{1A34C6F4-9D22-4359-8390-7F6C13DC1319}" type="presOf" srcId="{E181FD82-3ECD-4CC3-BB7C-AE0303AE9C83}" destId="{2F353E61-1F7E-4178-BE84-1A656602C67F}" srcOrd="0" destOrd="0" presId="urn:microsoft.com/office/officeart/2008/layout/AlternatingHexagons"/>
    <dgm:cxn modelId="{D1963754-A90E-4289-851A-E57F5C0D21BC}" srcId="{62A7A210-1A90-4A4D-A607-BA46E028B42F}" destId="{F36EF7C6-AE29-4E1E-9FEB-7A5692EAACCD}" srcOrd="0" destOrd="0" parTransId="{1BC12A7B-BFCE-4CC3-9ACE-0E695029DDF3}" sibTransId="{048E38C7-4893-464E-8054-384ED92A9D7E}"/>
    <dgm:cxn modelId="{F6E49DE5-19C2-425E-83B0-CDFECDB0E1B2}" srcId="{8E62D7E7-9328-45A8-944C-B95DD1122797}" destId="{5451714A-AA1B-4721-9E24-C360561A90C8}" srcOrd="0" destOrd="0" parTransId="{4425A3B0-B8C0-4948-BE0C-F063F82C4407}" sibTransId="{1E8A0593-F208-4A46-A053-73095D5171DF}"/>
    <dgm:cxn modelId="{AEDCEDBE-945A-4621-ADE8-3682AD558B96}" type="presOf" srcId="{8DF4F55E-4CA6-4278-AC8C-5EF015D275ED}" destId="{0BFE7CF9-CCCE-4613-9923-D3BE5B87E351}" srcOrd="0" destOrd="0" presId="urn:microsoft.com/office/officeart/2008/layout/AlternatingHexagons"/>
    <dgm:cxn modelId="{00A7715F-DDAE-4643-914F-E16DED70D7C2}" type="presOf" srcId="{F36EF7C6-AE29-4E1E-9FEB-7A5692EAACCD}" destId="{34AF8E8B-82C6-4BB8-9EB8-330ACCF4C096}" srcOrd="0" destOrd="0" presId="urn:microsoft.com/office/officeart/2008/layout/AlternatingHexagons"/>
    <dgm:cxn modelId="{99A5EECB-1F4E-49BA-9C9B-D68DE978EFD3}" type="presOf" srcId="{208A1033-5BB7-462D-97F6-455CDBD37730}" destId="{0C7C72C3-46CB-448F-B893-9DA985680A14}" srcOrd="0" destOrd="0" presId="urn:microsoft.com/office/officeart/2008/layout/AlternatingHexagons"/>
    <dgm:cxn modelId="{FB71E2E6-1162-4AA9-9526-4DE699D790DC}" srcId="{208A1033-5BB7-462D-97F6-455CDBD37730}" destId="{62A7A210-1A90-4A4D-A607-BA46E028B42F}" srcOrd="0" destOrd="0" parTransId="{9B187CC4-F005-4DAE-900B-2A028069C2C6}" sibTransId="{5B85BFE8-7F20-4894-8D0B-29EA47D92208}"/>
    <dgm:cxn modelId="{9BBE2B04-3FAF-42E7-B078-E247B731074A}" srcId="{1C329569-3898-4D10-B2E2-725A9648F0EF}" destId="{1E0A32B0-6470-459A-A187-970943E005D8}" srcOrd="0" destOrd="0" parTransId="{EA3D4E80-2997-4719-8CAD-AB078819932F}" sibTransId="{60496A10-561F-4EF3-8DEC-52B94F39A2BA}"/>
    <dgm:cxn modelId="{6072AA74-17E5-46CC-96E6-AED1638A3ACC}" type="presParOf" srcId="{0C7C72C3-46CB-448F-B893-9DA985680A14}" destId="{1FB1BAF7-2F0E-4B0F-BC92-B272E2EBB718}" srcOrd="0" destOrd="0" presId="urn:microsoft.com/office/officeart/2008/layout/AlternatingHexagons"/>
    <dgm:cxn modelId="{A8B1CFBC-8AE7-4241-8B19-260013393362}" type="presParOf" srcId="{1FB1BAF7-2F0E-4B0F-BC92-B272E2EBB718}" destId="{18B48A68-EB99-46ED-A798-9FD162568A39}" srcOrd="0" destOrd="0" presId="urn:microsoft.com/office/officeart/2008/layout/AlternatingHexagons"/>
    <dgm:cxn modelId="{5E157F29-D2BB-4655-8CD4-309D5B427C58}" type="presParOf" srcId="{1FB1BAF7-2F0E-4B0F-BC92-B272E2EBB718}" destId="{34AF8E8B-82C6-4BB8-9EB8-330ACCF4C096}" srcOrd="1" destOrd="0" presId="urn:microsoft.com/office/officeart/2008/layout/AlternatingHexagons"/>
    <dgm:cxn modelId="{C38A5210-CF51-4E11-BAE3-E7CA0ABD0D19}" type="presParOf" srcId="{1FB1BAF7-2F0E-4B0F-BC92-B272E2EBB718}" destId="{9C11A642-0059-4F97-9D87-63E020CB6935}" srcOrd="2" destOrd="0" presId="urn:microsoft.com/office/officeart/2008/layout/AlternatingHexagons"/>
    <dgm:cxn modelId="{52AFEBBF-605B-49B2-A38D-E79CACE18AA7}" type="presParOf" srcId="{1FB1BAF7-2F0E-4B0F-BC92-B272E2EBB718}" destId="{56D2AC1C-9EBE-4FA5-BA04-299B75F85E54}" srcOrd="3" destOrd="0" presId="urn:microsoft.com/office/officeart/2008/layout/AlternatingHexagons"/>
    <dgm:cxn modelId="{CE707927-7AA1-4C46-BCF4-B5703D3F7105}" type="presParOf" srcId="{1FB1BAF7-2F0E-4B0F-BC92-B272E2EBB718}" destId="{8026E061-F465-430F-AC5E-D74BD21B1713}" srcOrd="4" destOrd="0" presId="urn:microsoft.com/office/officeart/2008/layout/AlternatingHexagons"/>
    <dgm:cxn modelId="{DB97378F-AA04-4CCF-8F76-7FE2B2F554AC}" type="presParOf" srcId="{0C7C72C3-46CB-448F-B893-9DA985680A14}" destId="{85D2CC5A-FD5E-4E4F-B8D4-87849A96E5F9}" srcOrd="1" destOrd="0" presId="urn:microsoft.com/office/officeart/2008/layout/AlternatingHexagons"/>
    <dgm:cxn modelId="{A72BB7C1-6657-4F91-A6CC-42F7FEE8EB78}" type="presParOf" srcId="{0C7C72C3-46CB-448F-B893-9DA985680A14}" destId="{8D148312-C10B-40A0-B879-59E88B46A9D6}" srcOrd="2" destOrd="0" presId="urn:microsoft.com/office/officeart/2008/layout/AlternatingHexagons"/>
    <dgm:cxn modelId="{1A6E83CD-98AF-4246-B1FD-6854CF9B6F23}" type="presParOf" srcId="{8D148312-C10B-40A0-B879-59E88B46A9D6}" destId="{3F6B2F0E-3059-408E-941F-5D5F84F79455}" srcOrd="0" destOrd="0" presId="urn:microsoft.com/office/officeart/2008/layout/AlternatingHexagons"/>
    <dgm:cxn modelId="{0858AD5A-209D-4E83-A6B5-5DFE6DCDEEC7}" type="presParOf" srcId="{8D148312-C10B-40A0-B879-59E88B46A9D6}" destId="{3427CE97-ECEF-4DCB-BA0A-E94FC5279A40}" srcOrd="1" destOrd="0" presId="urn:microsoft.com/office/officeart/2008/layout/AlternatingHexagons"/>
    <dgm:cxn modelId="{52256ADA-206C-43CE-A0D1-C8CD05A4BA52}" type="presParOf" srcId="{8D148312-C10B-40A0-B879-59E88B46A9D6}" destId="{043BC3FD-AEEE-4335-B770-5EB0CDD8A33E}" srcOrd="2" destOrd="0" presId="urn:microsoft.com/office/officeart/2008/layout/AlternatingHexagons"/>
    <dgm:cxn modelId="{F1BA5E97-8511-4D5E-A717-4F85B91F64F7}" type="presParOf" srcId="{8D148312-C10B-40A0-B879-59E88B46A9D6}" destId="{CC117D87-4B8E-46C5-AD6E-4AFBE0C68C7B}" srcOrd="3" destOrd="0" presId="urn:microsoft.com/office/officeart/2008/layout/AlternatingHexagons"/>
    <dgm:cxn modelId="{6BE15792-BF80-4D9B-BB7C-550594656FB7}" type="presParOf" srcId="{8D148312-C10B-40A0-B879-59E88B46A9D6}" destId="{0BFE7CF9-CCCE-4613-9923-D3BE5B87E351}" srcOrd="4" destOrd="0" presId="urn:microsoft.com/office/officeart/2008/layout/AlternatingHexagons"/>
    <dgm:cxn modelId="{9ACD7AF1-D4A1-4DF0-986F-305873864A5C}" type="presParOf" srcId="{0C7C72C3-46CB-448F-B893-9DA985680A14}" destId="{1CE7072D-9ACA-4407-ACE8-6AFFA5B301F9}" srcOrd="3" destOrd="0" presId="urn:microsoft.com/office/officeart/2008/layout/AlternatingHexagons"/>
    <dgm:cxn modelId="{52C65D75-FFE9-47CA-BEA2-77D7C637FA9E}" type="presParOf" srcId="{0C7C72C3-46CB-448F-B893-9DA985680A14}" destId="{F7DE9C87-D99C-48CE-8968-84CF62DB6E94}" srcOrd="4" destOrd="0" presId="urn:microsoft.com/office/officeart/2008/layout/AlternatingHexagons"/>
    <dgm:cxn modelId="{95690FD6-6592-40FA-AA06-06B0F1DACA59}" type="presParOf" srcId="{F7DE9C87-D99C-48CE-8968-84CF62DB6E94}" destId="{74021070-73DD-4BFA-BE65-58B0809AE89E}" srcOrd="0" destOrd="0" presId="urn:microsoft.com/office/officeart/2008/layout/AlternatingHexagons"/>
    <dgm:cxn modelId="{594B7010-06F5-4A0F-B85E-4A97D12C7845}" type="presParOf" srcId="{F7DE9C87-D99C-48CE-8968-84CF62DB6E94}" destId="{C36320E5-EC46-4889-8B8E-5A9D838D3070}" srcOrd="1" destOrd="0" presId="urn:microsoft.com/office/officeart/2008/layout/AlternatingHexagons"/>
    <dgm:cxn modelId="{B953D6B6-DC68-4728-9A12-71C3EE6CD054}" type="presParOf" srcId="{F7DE9C87-D99C-48CE-8968-84CF62DB6E94}" destId="{54E2279E-529C-4DAA-B3D4-56F98D0216F3}" srcOrd="2" destOrd="0" presId="urn:microsoft.com/office/officeart/2008/layout/AlternatingHexagons"/>
    <dgm:cxn modelId="{8A66534A-A4E0-4F22-AB8E-B1C05D763DD4}" type="presParOf" srcId="{F7DE9C87-D99C-48CE-8968-84CF62DB6E94}" destId="{D7C9D196-FD1F-4ACF-8202-B5ADAAE212EB}" srcOrd="3" destOrd="0" presId="urn:microsoft.com/office/officeart/2008/layout/AlternatingHexagons"/>
    <dgm:cxn modelId="{66E3726E-E5FB-45C1-B408-6F7EB447B50B}" type="presParOf" srcId="{F7DE9C87-D99C-48CE-8968-84CF62DB6E94}" destId="{2F353E61-1F7E-4178-BE84-1A656602C67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B9FBA-ECA7-48DB-AA75-65451EA49DE9}">
      <dsp:nvSpPr>
        <dsp:cNvPr id="0" name=""/>
        <dsp:cNvSpPr/>
      </dsp:nvSpPr>
      <dsp:spPr>
        <a:xfrm>
          <a:off x="5607959" y="2952328"/>
          <a:ext cx="3343558" cy="21296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ability to convey understanding of another’s perspective</a:t>
          </a:r>
          <a:endParaRPr lang="en-GB" sz="2000" b="1" kern="1200" dirty="0"/>
        </a:p>
        <a:p>
          <a:pPr marL="171450" lvl="1" indent="-171450" algn="l" defTabSz="800100">
            <a:lnSpc>
              <a:spcPct val="90000"/>
            </a:lnSpc>
            <a:spcBef>
              <a:spcPct val="0"/>
            </a:spcBef>
            <a:spcAft>
              <a:spcPct val="15000"/>
            </a:spcAft>
            <a:buChar char="••"/>
          </a:pPr>
          <a:endParaRPr lang="en-GB" sz="1800" b="1" kern="1200" dirty="0"/>
        </a:p>
      </dsp:txBody>
      <dsp:txXfrm>
        <a:off x="6657808" y="3531515"/>
        <a:ext cx="2246928" cy="1503653"/>
      </dsp:txXfrm>
    </dsp:sp>
    <dsp:sp modelId="{86E002E5-0E3F-49BB-99CB-6341239AA013}">
      <dsp:nvSpPr>
        <dsp:cNvPr id="0" name=""/>
        <dsp:cNvSpPr/>
      </dsp:nvSpPr>
      <dsp:spPr>
        <a:xfrm>
          <a:off x="0" y="2016217"/>
          <a:ext cx="5165304" cy="37591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the helper’s             intellectual ability                 to  identify and understand/</a:t>
          </a:r>
          <a:r>
            <a:rPr lang="en-US" sz="2000" b="1" kern="1200" dirty="0" err="1" smtClean="0"/>
            <a:t>analyse</a:t>
          </a:r>
          <a:r>
            <a:rPr lang="en-US" sz="2000" b="1" kern="1200" dirty="0" smtClean="0"/>
            <a:t>   another person’s          feelings and perspective from an objective stance</a:t>
          </a:r>
          <a:endParaRPr lang="en-GB" sz="2000" b="1" kern="1200" dirty="0"/>
        </a:p>
        <a:p>
          <a:pPr marL="171450" lvl="1" indent="-171450" algn="l" defTabSz="800100">
            <a:lnSpc>
              <a:spcPct val="90000"/>
            </a:lnSpc>
            <a:spcBef>
              <a:spcPct val="0"/>
            </a:spcBef>
            <a:spcAft>
              <a:spcPct val="15000"/>
            </a:spcAft>
            <a:buChar char="••"/>
          </a:pPr>
          <a:endParaRPr lang="en-GB" sz="1800" b="1" kern="1200" dirty="0"/>
        </a:p>
      </dsp:txBody>
      <dsp:txXfrm>
        <a:off x="82577" y="3038591"/>
        <a:ext cx="3450559" cy="2654234"/>
      </dsp:txXfrm>
    </dsp:sp>
    <dsp:sp modelId="{3456FBE3-6CD6-4C39-B6EF-7204D8B1683D}">
      <dsp:nvSpPr>
        <dsp:cNvPr id="0" name=""/>
        <dsp:cNvSpPr/>
      </dsp:nvSpPr>
      <dsp:spPr>
        <a:xfrm>
          <a:off x="5406042" y="-306020"/>
          <a:ext cx="3183999" cy="1847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internal altruistic orientation that motivates the practice of empathy</a:t>
          </a:r>
          <a:endParaRPr lang="en-GB" sz="2000" b="1" kern="1200" dirty="0"/>
        </a:p>
      </dsp:txBody>
      <dsp:txXfrm>
        <a:off x="6401817" y="-265445"/>
        <a:ext cx="2147649" cy="1304185"/>
      </dsp:txXfrm>
    </dsp:sp>
    <dsp:sp modelId="{9D010158-8064-4880-808E-FC941DC793D4}">
      <dsp:nvSpPr>
        <dsp:cNvPr id="0" name=""/>
        <dsp:cNvSpPr/>
      </dsp:nvSpPr>
      <dsp:spPr>
        <a:xfrm>
          <a:off x="959349" y="-512318"/>
          <a:ext cx="3433139" cy="2259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ability to subjectively experience and share in another’s psychological      state or            feelings</a:t>
          </a:r>
          <a:endParaRPr lang="en-GB" sz="2000" b="1" kern="1200" dirty="0"/>
        </a:p>
        <a:p>
          <a:pPr marL="114300" lvl="1" indent="-114300" algn="l" defTabSz="533400">
            <a:lnSpc>
              <a:spcPct val="90000"/>
            </a:lnSpc>
            <a:spcBef>
              <a:spcPct val="0"/>
            </a:spcBef>
            <a:spcAft>
              <a:spcPct val="15000"/>
            </a:spcAft>
            <a:buChar char="••"/>
          </a:pPr>
          <a:endParaRPr lang="en-GB" sz="1200" kern="1200" dirty="0"/>
        </a:p>
      </dsp:txBody>
      <dsp:txXfrm>
        <a:off x="1008987" y="-462680"/>
        <a:ext cx="2303921" cy="1595506"/>
      </dsp:txXfrm>
    </dsp:sp>
    <dsp:sp modelId="{0FE9BA7A-4EAA-4DF6-A53B-0D5DB6985752}">
      <dsp:nvSpPr>
        <dsp:cNvPr id="0" name=""/>
        <dsp:cNvSpPr/>
      </dsp:nvSpPr>
      <dsp:spPr>
        <a:xfrm>
          <a:off x="2292961" y="475013"/>
          <a:ext cx="2175054" cy="21750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t>Emotive</a:t>
          </a:r>
          <a:endParaRPr lang="en-GB" sz="2400" b="1" kern="1200" dirty="0"/>
        </a:p>
      </dsp:txBody>
      <dsp:txXfrm>
        <a:off x="2930020" y="1112072"/>
        <a:ext cx="1537995" cy="1537995"/>
      </dsp:txXfrm>
    </dsp:sp>
    <dsp:sp modelId="{7D390D9F-CDE7-4648-BAF8-B1B174B84EE6}">
      <dsp:nvSpPr>
        <dsp:cNvPr id="0" name=""/>
        <dsp:cNvSpPr/>
      </dsp:nvSpPr>
      <dsp:spPr>
        <a:xfrm rot="5400000">
          <a:off x="4568480" y="475013"/>
          <a:ext cx="2175054" cy="21750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t>Moral</a:t>
          </a:r>
          <a:endParaRPr lang="en-GB" sz="2400" b="1" kern="1200" dirty="0"/>
        </a:p>
      </dsp:txBody>
      <dsp:txXfrm rot="-5400000">
        <a:off x="4568480" y="1112072"/>
        <a:ext cx="1537995" cy="1537995"/>
      </dsp:txXfrm>
    </dsp:sp>
    <dsp:sp modelId="{FD1FC718-7091-47DF-BE8D-76917FD03082}">
      <dsp:nvSpPr>
        <dsp:cNvPr id="0" name=""/>
        <dsp:cNvSpPr/>
      </dsp:nvSpPr>
      <dsp:spPr>
        <a:xfrm rot="10800000">
          <a:off x="4568480" y="2736307"/>
          <a:ext cx="2175054" cy="21750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66775">
            <a:lnSpc>
              <a:spcPct val="90000"/>
            </a:lnSpc>
            <a:spcBef>
              <a:spcPct val="0"/>
            </a:spcBef>
            <a:spcAft>
              <a:spcPct val="35000"/>
            </a:spcAft>
          </a:pPr>
          <a:r>
            <a:rPr lang="en-GB" sz="1950" b="1" kern="1200" dirty="0" smtClean="0"/>
            <a:t>Behavioural </a:t>
          </a:r>
          <a:endParaRPr lang="en-GB" sz="1950" b="1" kern="1200" dirty="0"/>
        </a:p>
      </dsp:txBody>
      <dsp:txXfrm rot="10800000">
        <a:off x="4568480" y="2736307"/>
        <a:ext cx="1537995" cy="1537995"/>
      </dsp:txXfrm>
    </dsp:sp>
    <dsp:sp modelId="{916509B9-B034-4709-BC04-CA28EB303A41}">
      <dsp:nvSpPr>
        <dsp:cNvPr id="0" name=""/>
        <dsp:cNvSpPr/>
      </dsp:nvSpPr>
      <dsp:spPr>
        <a:xfrm rot="16200000">
          <a:off x="2292961" y="2750532"/>
          <a:ext cx="2175054" cy="21750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t>Cognitive</a:t>
          </a:r>
          <a:endParaRPr lang="en-GB" sz="2400" b="1" kern="1200" dirty="0"/>
        </a:p>
      </dsp:txBody>
      <dsp:txXfrm rot="5400000">
        <a:off x="2930020" y="2750532"/>
        <a:ext cx="1537995" cy="1537995"/>
      </dsp:txXfrm>
    </dsp:sp>
    <dsp:sp modelId="{1117B5C3-2A75-40E1-93B3-DB36D8DBD3CD}">
      <dsp:nvSpPr>
        <dsp:cNvPr id="0" name=""/>
        <dsp:cNvSpPr/>
      </dsp:nvSpPr>
      <dsp:spPr>
        <a:xfrm>
          <a:off x="4142762" y="2248210"/>
          <a:ext cx="750971" cy="65301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5C0EE-39A6-4A35-8CA1-1BA1493CBAD3}">
      <dsp:nvSpPr>
        <dsp:cNvPr id="0" name=""/>
        <dsp:cNvSpPr/>
      </dsp:nvSpPr>
      <dsp:spPr>
        <a:xfrm rot="10800000">
          <a:off x="4142762" y="2499371"/>
          <a:ext cx="750971" cy="65301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48A68-EB99-46ED-A798-9FD162568A39}">
      <dsp:nvSpPr>
        <dsp:cNvPr id="0" name=""/>
        <dsp:cNvSpPr/>
      </dsp:nvSpPr>
      <dsp:spPr>
        <a:xfrm rot="5400000">
          <a:off x="3690346" y="157493"/>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commitment</a:t>
          </a:r>
          <a:endParaRPr lang="en-GB" sz="1800" b="1" kern="1200" dirty="0"/>
        </a:p>
      </dsp:txBody>
      <dsp:txXfrm rot="-5400000">
        <a:off x="4171998" y="375617"/>
        <a:ext cx="1438055" cy="1652936"/>
      </dsp:txXfrm>
    </dsp:sp>
    <dsp:sp modelId="{34AF8E8B-82C6-4BB8-9EB8-330ACCF4C096}">
      <dsp:nvSpPr>
        <dsp:cNvPr id="0" name=""/>
        <dsp:cNvSpPr/>
      </dsp:nvSpPr>
      <dsp:spPr>
        <a:xfrm>
          <a:off x="5999014" y="481677"/>
          <a:ext cx="2679918" cy="144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GB" sz="3600" kern="1200"/>
        </a:p>
      </dsp:txBody>
      <dsp:txXfrm>
        <a:off x="5999014" y="481677"/>
        <a:ext cx="2679918" cy="1440816"/>
      </dsp:txXfrm>
    </dsp:sp>
    <dsp:sp modelId="{8026E061-F465-430F-AC5E-D74BD21B1713}">
      <dsp:nvSpPr>
        <dsp:cNvPr id="0" name=""/>
        <dsp:cNvSpPr/>
      </dsp:nvSpPr>
      <dsp:spPr>
        <a:xfrm rot="5400000">
          <a:off x="1434028" y="157493"/>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b="1" kern="1200" dirty="0" smtClean="0"/>
            <a:t>care</a:t>
          </a:r>
          <a:endParaRPr lang="en-GB" sz="2400" b="1" kern="1200" dirty="0"/>
        </a:p>
      </dsp:txBody>
      <dsp:txXfrm rot="-5400000">
        <a:off x="1915680" y="375617"/>
        <a:ext cx="1438055" cy="1652936"/>
      </dsp:txXfrm>
    </dsp:sp>
    <dsp:sp modelId="{3F6B2F0E-3059-408E-941F-5D5F84F79455}">
      <dsp:nvSpPr>
        <dsp:cNvPr id="0" name=""/>
        <dsp:cNvSpPr/>
      </dsp:nvSpPr>
      <dsp:spPr>
        <a:xfrm rot="5400000">
          <a:off x="2542697" y="2217644"/>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FFFF00"/>
              </a:solidFill>
              <a:effectLst>
                <a:outerShdw blurRad="38100" dist="38100" dir="2700000" algn="tl">
                  <a:srgbClr val="000000">
                    <a:alpha val="43137"/>
                  </a:srgbClr>
                </a:outerShdw>
              </a:effectLst>
            </a:rPr>
            <a:t>compassion</a:t>
          </a:r>
          <a:endParaRPr lang="en-GB" sz="2000" b="1" kern="1200" dirty="0">
            <a:solidFill>
              <a:srgbClr val="FFFF00"/>
            </a:solidFill>
            <a:effectLst>
              <a:outerShdw blurRad="38100" dist="38100" dir="2700000" algn="tl">
                <a:srgbClr val="000000">
                  <a:alpha val="43137"/>
                </a:srgbClr>
              </a:outerShdw>
            </a:effectLst>
          </a:endParaRPr>
        </a:p>
      </dsp:txBody>
      <dsp:txXfrm rot="-5400000">
        <a:off x="3024349" y="2435768"/>
        <a:ext cx="1438055" cy="1652936"/>
      </dsp:txXfrm>
    </dsp:sp>
    <dsp:sp modelId="{3427CE97-ECEF-4DCB-BA0A-E94FC5279A40}">
      <dsp:nvSpPr>
        <dsp:cNvPr id="0" name=""/>
        <dsp:cNvSpPr/>
      </dsp:nvSpPr>
      <dsp:spPr>
        <a:xfrm>
          <a:off x="34035" y="2519951"/>
          <a:ext cx="2593469" cy="144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GB" sz="3600" kern="1200"/>
        </a:p>
      </dsp:txBody>
      <dsp:txXfrm>
        <a:off x="34035" y="2519951"/>
        <a:ext cx="2593469" cy="1440816"/>
      </dsp:txXfrm>
    </dsp:sp>
    <dsp:sp modelId="{0BFE7CF9-CCCE-4613-9923-D3BE5B87E351}">
      <dsp:nvSpPr>
        <dsp:cNvPr id="0" name=""/>
        <dsp:cNvSpPr/>
      </dsp:nvSpPr>
      <dsp:spPr>
        <a:xfrm rot="5400000">
          <a:off x="4814183" y="2195768"/>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communication</a:t>
          </a:r>
          <a:endParaRPr lang="en-GB" sz="1700" b="1" kern="1200" dirty="0"/>
        </a:p>
      </dsp:txBody>
      <dsp:txXfrm rot="-5400000">
        <a:off x="5295835" y="2413892"/>
        <a:ext cx="1438055" cy="1652936"/>
      </dsp:txXfrm>
    </dsp:sp>
    <dsp:sp modelId="{74021070-73DD-4BFA-BE65-58B0809AE89E}">
      <dsp:nvSpPr>
        <dsp:cNvPr id="0" name=""/>
        <dsp:cNvSpPr/>
      </dsp:nvSpPr>
      <dsp:spPr>
        <a:xfrm rot="5400000">
          <a:off x="3690346" y="4234042"/>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courage</a:t>
          </a:r>
          <a:endParaRPr lang="en-GB" sz="2400" b="1" kern="1200" dirty="0"/>
        </a:p>
      </dsp:txBody>
      <dsp:txXfrm rot="-5400000">
        <a:off x="4171998" y="4452166"/>
        <a:ext cx="1438055" cy="1652936"/>
      </dsp:txXfrm>
    </dsp:sp>
    <dsp:sp modelId="{C36320E5-EC46-4889-8B8E-5A9D838D3070}">
      <dsp:nvSpPr>
        <dsp:cNvPr id="0" name=""/>
        <dsp:cNvSpPr/>
      </dsp:nvSpPr>
      <dsp:spPr>
        <a:xfrm>
          <a:off x="5999014" y="4558226"/>
          <a:ext cx="2679918" cy="144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GB" sz="3600" kern="1200"/>
        </a:p>
      </dsp:txBody>
      <dsp:txXfrm>
        <a:off x="5999014" y="4558226"/>
        <a:ext cx="2679918" cy="1440816"/>
      </dsp:txXfrm>
    </dsp:sp>
    <dsp:sp modelId="{2F353E61-1F7E-4178-BE84-1A656602C67F}">
      <dsp:nvSpPr>
        <dsp:cNvPr id="0" name=""/>
        <dsp:cNvSpPr/>
      </dsp:nvSpPr>
      <dsp:spPr>
        <a:xfrm rot="5400000">
          <a:off x="1434028" y="4234042"/>
          <a:ext cx="2401360" cy="208918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b="1" kern="1200" dirty="0" smtClean="0"/>
            <a:t>competence</a:t>
          </a:r>
          <a:endParaRPr lang="en-GB" sz="2200" b="1" kern="1200" dirty="0"/>
        </a:p>
      </dsp:txBody>
      <dsp:txXfrm rot="-5400000">
        <a:off x="1915680" y="4452166"/>
        <a:ext cx="1438055" cy="165293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EFEFA-1D1F-44C6-9283-EB939EBAAD47}" type="datetimeFigureOut">
              <a:rPr lang="en-GB" smtClean="0"/>
              <a:t>28/09/2015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B0A8F-3A3B-431E-95CD-CDA68887795D}" type="slidenum">
              <a:rPr lang="en-GB" smtClean="0"/>
              <a:t>‹#›</a:t>
            </a:fld>
            <a:endParaRPr lang="en-GB"/>
          </a:p>
        </p:txBody>
      </p:sp>
    </p:spTree>
    <p:extLst>
      <p:ext uri="{BB962C8B-B14F-4D97-AF65-F5344CB8AC3E}">
        <p14:creationId xmlns:p14="http://schemas.microsoft.com/office/powerpoint/2010/main" val="57900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4437">
              <a:defRPr sz="2400">
                <a:solidFill>
                  <a:schemeClr val="tx1"/>
                </a:solidFill>
                <a:latin typeface="Arial" charset="0"/>
                <a:ea typeface="ＭＳ Ｐゴシック" pitchFamily="-77" charset="-128"/>
              </a:defRPr>
            </a:lvl1pPr>
            <a:lvl2pPr marL="729057" indent="-280406" defTabSz="914437">
              <a:defRPr sz="2400">
                <a:solidFill>
                  <a:schemeClr val="tx1"/>
                </a:solidFill>
                <a:latin typeface="Arial" charset="0"/>
                <a:ea typeface="ＭＳ Ｐゴシック" pitchFamily="-77" charset="-128"/>
              </a:defRPr>
            </a:lvl2pPr>
            <a:lvl3pPr marL="1121626" indent="-224325" defTabSz="914437">
              <a:defRPr sz="2400">
                <a:solidFill>
                  <a:schemeClr val="tx1"/>
                </a:solidFill>
                <a:latin typeface="Arial" charset="0"/>
                <a:ea typeface="ＭＳ Ｐゴシック" pitchFamily="-77" charset="-128"/>
              </a:defRPr>
            </a:lvl3pPr>
            <a:lvl4pPr marL="1570276" indent="-224325" defTabSz="914437">
              <a:defRPr sz="2400">
                <a:solidFill>
                  <a:schemeClr val="tx1"/>
                </a:solidFill>
                <a:latin typeface="Arial" charset="0"/>
                <a:ea typeface="ＭＳ Ｐゴシック" pitchFamily="-77" charset="-128"/>
              </a:defRPr>
            </a:lvl4pPr>
            <a:lvl5pPr marL="2018927" indent="-224325" defTabSz="914437">
              <a:defRPr sz="2400">
                <a:solidFill>
                  <a:schemeClr val="tx1"/>
                </a:solidFill>
                <a:latin typeface="Arial" charset="0"/>
                <a:ea typeface="ＭＳ Ｐゴシック" pitchFamily="-77" charset="-128"/>
              </a:defRPr>
            </a:lvl5pPr>
            <a:lvl6pPr marL="2467577" indent="-224325" algn="ctr" defTabSz="914437" eaLnBrk="0" fontAlgn="base" hangingPunct="0">
              <a:spcBef>
                <a:spcPct val="0"/>
              </a:spcBef>
              <a:spcAft>
                <a:spcPct val="0"/>
              </a:spcAft>
              <a:defRPr sz="2400">
                <a:solidFill>
                  <a:schemeClr val="tx1"/>
                </a:solidFill>
                <a:latin typeface="Arial" charset="0"/>
                <a:ea typeface="ＭＳ Ｐゴシック" pitchFamily="-77" charset="-128"/>
              </a:defRPr>
            </a:lvl6pPr>
            <a:lvl7pPr marL="2916227" indent="-224325" algn="ctr" defTabSz="914437" eaLnBrk="0" fontAlgn="base" hangingPunct="0">
              <a:spcBef>
                <a:spcPct val="0"/>
              </a:spcBef>
              <a:spcAft>
                <a:spcPct val="0"/>
              </a:spcAft>
              <a:defRPr sz="2400">
                <a:solidFill>
                  <a:schemeClr val="tx1"/>
                </a:solidFill>
                <a:latin typeface="Arial" charset="0"/>
                <a:ea typeface="ＭＳ Ｐゴシック" pitchFamily="-77" charset="-128"/>
              </a:defRPr>
            </a:lvl7pPr>
            <a:lvl8pPr marL="3364878" indent="-224325" algn="ctr" defTabSz="914437" eaLnBrk="0" fontAlgn="base" hangingPunct="0">
              <a:spcBef>
                <a:spcPct val="0"/>
              </a:spcBef>
              <a:spcAft>
                <a:spcPct val="0"/>
              </a:spcAft>
              <a:defRPr sz="2400">
                <a:solidFill>
                  <a:schemeClr val="tx1"/>
                </a:solidFill>
                <a:latin typeface="Arial" charset="0"/>
                <a:ea typeface="ＭＳ Ｐゴシック" pitchFamily="-77" charset="-128"/>
              </a:defRPr>
            </a:lvl8pPr>
            <a:lvl9pPr marL="3813528" indent="-224325" algn="ctr" defTabSz="914437" eaLnBrk="0" fontAlgn="base" hangingPunct="0">
              <a:spcBef>
                <a:spcPct val="0"/>
              </a:spcBef>
              <a:spcAft>
                <a:spcPct val="0"/>
              </a:spcAft>
              <a:defRPr sz="2400">
                <a:solidFill>
                  <a:schemeClr val="tx1"/>
                </a:solidFill>
                <a:latin typeface="Arial" charset="0"/>
                <a:ea typeface="ＭＳ Ｐゴシック" pitchFamily="-77" charset="-128"/>
              </a:defRPr>
            </a:lvl9pPr>
          </a:lstStyle>
          <a:p>
            <a:fld id="{F4A4B0DB-5D29-492C-AD4B-0E9AEE4455EC}" type="slidenum">
              <a:rPr lang="en-US" altLang="en-US" sz="1200">
                <a:solidFill>
                  <a:prstClr val="black"/>
                </a:solidFill>
              </a:rPr>
              <a:pPr/>
              <a:t>14</a:t>
            </a:fld>
            <a:endParaRPr lang="en-US" alt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lnSpc>
                <a:spcPct val="90000"/>
              </a:lnSpc>
            </a:pPr>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6B0A8F-3A3B-431E-95CD-CDA68887795D}" type="slidenum">
              <a:rPr lang="en-GB" smtClean="0"/>
              <a:t>16</a:t>
            </a:fld>
            <a:endParaRPr lang="en-GB"/>
          </a:p>
        </p:txBody>
      </p:sp>
    </p:spTree>
    <p:extLst>
      <p:ext uri="{BB962C8B-B14F-4D97-AF65-F5344CB8AC3E}">
        <p14:creationId xmlns:p14="http://schemas.microsoft.com/office/powerpoint/2010/main" val="170358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AF6347-C01F-4E06-98E7-0C92A6CB446A}"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170392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F6347-C01F-4E06-98E7-0C92A6CB446A}"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81254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F6347-C01F-4E06-98E7-0C92A6CB446A}"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148605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120234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20629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143289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extLst>
      <p:ext uri="{BB962C8B-B14F-4D97-AF65-F5344CB8AC3E}">
        <p14:creationId xmlns:p14="http://schemas.microsoft.com/office/powerpoint/2010/main" val="276926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smtClean="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6869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Full bracket Dark Pin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553200" y="1905000"/>
            <a:ext cx="846362" cy="2894012"/>
          </a:xfrm>
          <a:prstGeom prst="rect">
            <a:avLst/>
          </a:prstGeom>
        </p:spPr>
      </p:pic>
      <p:sp>
        <p:nvSpPr>
          <p:cNvPr id="5" name="Subtitle 2"/>
          <p:cNvSpPr txBox="1">
            <a:spLocks/>
          </p:cNvSpPr>
          <p:nvPr userDrawn="1"/>
        </p:nvSpPr>
        <p:spPr>
          <a:xfrm>
            <a:off x="1066800" y="2209800"/>
            <a:ext cx="5486400" cy="2743200"/>
          </a:xfrm>
          <a:prstGeom prst="rect">
            <a:avLst/>
          </a:prstGeom>
        </p:spPr>
        <p:txBody>
          <a:bodyPr vert="horz" lIns="91440" tIns="45720" rIns="91440" bIns="45720" rtlCol="0">
            <a:normAutofit fontScale="92500"/>
          </a:bodyPr>
          <a:lstStyle/>
          <a:p>
            <a:pPr algn="r" defTabSz="457200">
              <a:spcBef>
                <a:spcPct val="20000"/>
              </a:spcBef>
              <a:buFont typeface="Arial"/>
              <a:buNone/>
              <a:defRPr/>
            </a:pPr>
            <a:r>
              <a:rPr lang="en-US" sz="6600" dirty="0" smtClean="0">
                <a:solidFill>
                  <a:srgbClr val="FFFFFF"/>
                </a:solidFill>
                <a:latin typeface="Frutiga"/>
                <a:cs typeface="Frutiga"/>
              </a:rPr>
              <a:t>Slide header 1</a:t>
            </a:r>
          </a:p>
          <a:p>
            <a:pPr algn="r" defTabSz="457200">
              <a:spcBef>
                <a:spcPct val="20000"/>
              </a:spcBef>
              <a:buFont typeface="Arial"/>
              <a:buNone/>
              <a:defRPr/>
            </a:pPr>
            <a:r>
              <a:rPr lang="en-US" sz="4000" dirty="0" smtClean="0">
                <a:solidFill>
                  <a:srgbClr val="FFFFFF"/>
                </a:solidFill>
                <a:latin typeface="Frutiga"/>
                <a:cs typeface="Frutiga"/>
              </a:rPr>
              <a:t>Sub header 2 to go here</a:t>
            </a:r>
            <a:endParaRPr lang="en-US" sz="4000" dirty="0">
              <a:solidFill>
                <a:srgbClr val="FFFFFF"/>
              </a:solidFill>
              <a:latin typeface="Frutiga"/>
              <a:cs typeface="Frutiga"/>
            </a:endParaRPr>
          </a:p>
        </p:txBody>
      </p:sp>
    </p:spTree>
    <p:extLst>
      <p:ext uri="{BB962C8B-B14F-4D97-AF65-F5344CB8AC3E}">
        <p14:creationId xmlns:p14="http://schemas.microsoft.com/office/powerpoint/2010/main" val="23698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GB">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GB">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457200">
              <a:defRPr/>
            </a:pPr>
            <a:fld id="{FB645BF7-D9C0-4C24-B379-1535C8EAD695}" type="slidenum">
              <a:rPr lang="en-GB">
                <a:solidFill>
                  <a:prstClr val="black"/>
                </a:solidFill>
              </a:rPr>
              <a:pPr defTabSz="457200">
                <a:defRPr/>
              </a:pPr>
              <a:t>‹#›</a:t>
            </a:fld>
            <a:endParaRPr lang="en-GB">
              <a:solidFill>
                <a:prstClr val="black"/>
              </a:solidFill>
            </a:endParaRPr>
          </a:p>
        </p:txBody>
      </p:sp>
    </p:spTree>
    <p:extLst>
      <p:ext uri="{BB962C8B-B14F-4D97-AF65-F5344CB8AC3E}">
        <p14:creationId xmlns:p14="http://schemas.microsoft.com/office/powerpoint/2010/main" val="26378007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defTabSz="457200">
              <a:defRPr/>
            </a:pPr>
            <a:fld id="{1631FB32-529A-F346-83CD-8B286CDC64EE}" type="datetimeFigureOut">
              <a:rPr lang="en-US">
                <a:solidFill>
                  <a:prstClr val="black"/>
                </a:solidFill>
              </a:rPr>
              <a:pPr defTabSz="457200">
                <a:defRPr/>
              </a:pPr>
              <a:t>9/28/2015</a:t>
            </a:fld>
            <a:endParaRPr lang="en-US">
              <a:solidFill>
                <a:prstClr val="black"/>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defTabSz="457200">
              <a:defRPr/>
            </a:pPr>
            <a:fld id="{64DD9155-5178-4A42-ACBC-6C0CD829D0FF}"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28023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F6347-C01F-4E06-98E7-0C92A6CB446A}"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4288082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5"/>
            <a:ext cx="77724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6254191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714415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descr="Full bracket Dark Pin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553200" y="1905000"/>
            <a:ext cx="846362" cy="2894012"/>
          </a:xfrm>
          <a:prstGeom prst="rect">
            <a:avLst/>
          </a:prstGeom>
        </p:spPr>
      </p:pic>
      <p:sp>
        <p:nvSpPr>
          <p:cNvPr id="5" name="Subtitle 2"/>
          <p:cNvSpPr txBox="1">
            <a:spLocks/>
          </p:cNvSpPr>
          <p:nvPr userDrawn="1"/>
        </p:nvSpPr>
        <p:spPr>
          <a:xfrm>
            <a:off x="1066800" y="2209800"/>
            <a:ext cx="5486400" cy="2743200"/>
          </a:xfrm>
          <a:prstGeom prst="rect">
            <a:avLst/>
          </a:prstGeom>
        </p:spPr>
        <p:txBody>
          <a:bodyPr vert="horz" lIns="91440" tIns="45720" rIns="91440" bIns="45720" rtlCol="0">
            <a:normAutofit fontScale="92500"/>
          </a:bodyPr>
          <a:lstStyle/>
          <a:p>
            <a:pPr algn="r" defTabSz="457200">
              <a:spcBef>
                <a:spcPct val="20000"/>
              </a:spcBef>
              <a:buFont typeface="Arial"/>
              <a:buNone/>
              <a:defRPr/>
            </a:pPr>
            <a:r>
              <a:rPr lang="en-US" sz="6600" dirty="0" smtClean="0">
                <a:solidFill>
                  <a:srgbClr val="FFFFFF"/>
                </a:solidFill>
                <a:latin typeface="Frutiga"/>
                <a:cs typeface="Frutiga"/>
              </a:rPr>
              <a:t>Slide header 1</a:t>
            </a:r>
          </a:p>
          <a:p>
            <a:pPr algn="r" defTabSz="457200">
              <a:spcBef>
                <a:spcPct val="20000"/>
              </a:spcBef>
              <a:buFont typeface="Arial"/>
              <a:buNone/>
              <a:defRPr/>
            </a:pPr>
            <a:r>
              <a:rPr lang="en-US" sz="4000" dirty="0" smtClean="0">
                <a:solidFill>
                  <a:srgbClr val="FFFFFF"/>
                </a:solidFill>
                <a:latin typeface="Frutiga"/>
                <a:cs typeface="Frutiga"/>
              </a:rPr>
              <a:t>Sub header 2 to go here</a:t>
            </a:r>
            <a:endParaRPr lang="en-US" sz="4000" dirty="0">
              <a:solidFill>
                <a:srgbClr val="FFFFFF"/>
              </a:solidFill>
              <a:latin typeface="Frutiga"/>
              <a:cs typeface="Frutiga"/>
            </a:endParaRPr>
          </a:p>
        </p:txBody>
      </p:sp>
    </p:spTree>
    <p:extLst>
      <p:ext uri="{BB962C8B-B14F-4D97-AF65-F5344CB8AC3E}">
        <p14:creationId xmlns:p14="http://schemas.microsoft.com/office/powerpoint/2010/main" val="2762126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defTabSz="457200"/>
            <a:endParaRPr lang="en-GB">
              <a:solidFill>
                <a:prstClr val="black"/>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defTabSz="457200"/>
            <a:endParaRPr lang="en-GB">
              <a:solidFill>
                <a:prstClr val="black"/>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defTabSz="457200"/>
            <a:fld id="{21ECC8D9-A0D3-4244-98F4-A0D30227D70F}"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25174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85898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188864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643019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extLst>
      <p:ext uri="{BB962C8B-B14F-4D97-AF65-F5344CB8AC3E}">
        <p14:creationId xmlns:p14="http://schemas.microsoft.com/office/powerpoint/2010/main" val="4266716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smtClean="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4404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52914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F6347-C01F-4E06-98E7-0C92A6CB446A}"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15347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AF6347-C01F-4E06-98E7-0C92A6CB446A}"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4870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AF6347-C01F-4E06-98E7-0C92A6CB446A}" type="datetimeFigureOut">
              <a:rPr lang="en-GB" smtClean="0"/>
              <a:t>28/09/2015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79371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AF6347-C01F-4E06-98E7-0C92A6CB446A}" type="datetimeFigureOut">
              <a:rPr lang="en-GB" smtClean="0"/>
              <a:t>28/09/2015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85295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F6347-C01F-4E06-98E7-0C92A6CB446A}" type="datetimeFigureOut">
              <a:rPr lang="en-GB" smtClean="0"/>
              <a:t>28/09/2015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11979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F6347-C01F-4E06-98E7-0C92A6CB446A}"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80407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F6347-C01F-4E06-98E7-0C92A6CB446A}"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9B580-461A-4E5F-90F8-271BA0F80958}" type="slidenum">
              <a:rPr lang="en-GB" smtClean="0"/>
              <a:t>‹#›</a:t>
            </a:fld>
            <a:endParaRPr lang="en-GB"/>
          </a:p>
        </p:txBody>
      </p:sp>
    </p:spTree>
    <p:extLst>
      <p:ext uri="{BB962C8B-B14F-4D97-AF65-F5344CB8AC3E}">
        <p14:creationId xmlns:p14="http://schemas.microsoft.com/office/powerpoint/2010/main" val="242404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d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theme" Target="../theme/theme3.xml"/><Relationship Id="rId12"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image" Target="../media/image2.pdf"/><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F6347-C01F-4E06-98E7-0C92A6CB446A}" type="datetimeFigureOut">
              <a:rPr lang="en-GB" smtClean="0"/>
              <a:t>28/09/2015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9B580-461A-4E5F-90F8-271BA0F80958}" type="slidenum">
              <a:rPr lang="en-GB" smtClean="0"/>
              <a:t>‹#›</a:t>
            </a:fld>
            <a:endParaRPr lang="en-GB"/>
          </a:p>
        </p:txBody>
      </p:sp>
    </p:spTree>
    <p:extLst>
      <p:ext uri="{BB962C8B-B14F-4D97-AF65-F5344CB8AC3E}">
        <p14:creationId xmlns:p14="http://schemas.microsoft.com/office/powerpoint/2010/main" val="235349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pPr defTabSz="457200"/>
            <a:r>
              <a:rPr lang="en-US" dirty="0" err="1"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7"/>
          <a:stretch>
            <a:fillRect/>
          </a:stretch>
        </p:blipFill>
        <p:spPr>
          <a:xfrm>
            <a:off x="0" y="0"/>
            <a:ext cx="9195450" cy="6881500"/>
          </a:xfrm>
          <a:prstGeom prst="rect">
            <a:avLst/>
          </a:prstGeom>
        </p:spPr>
      </p:pic>
      <p:sp>
        <p:nvSpPr>
          <p:cNvPr id="8" name="Rectangle 7"/>
          <p:cNvSpPr/>
          <p:nvPr userDrawn="1"/>
        </p:nvSpPr>
        <p:spPr>
          <a:xfrm>
            <a:off x="457200" y="6096000"/>
            <a:ext cx="2313518" cy="369332"/>
          </a:xfrm>
          <a:prstGeom prst="rect">
            <a:avLst/>
          </a:prstGeom>
        </p:spPr>
        <p:txBody>
          <a:bodyPr wrap="none">
            <a:spAutoFit/>
          </a:bodyPr>
          <a:lstStyle/>
          <a:p>
            <a:pPr defTabSz="457200"/>
            <a:r>
              <a:rPr lang="en-US" dirty="0" smtClean="0">
                <a:solidFill>
                  <a:srgbClr val="1E427B"/>
                </a:solidFill>
                <a:latin typeface="Frutiga"/>
                <a:cs typeface="Frutiga"/>
              </a:rPr>
              <a:t>www.eoe.hee.nhs.uk</a:t>
            </a:r>
            <a:endParaRPr lang="en-US" dirty="0">
              <a:solidFill>
                <a:prstClr val="black"/>
              </a:solidFill>
            </a:endParaRPr>
          </a:p>
        </p:txBody>
      </p:sp>
      <p:pic>
        <p:nvPicPr>
          <p:cNvPr id="11" name="Picture 10" descr="HE East of England col.jpg"/>
          <p:cNvPicPr>
            <a:picLocks noChangeAspect="1"/>
          </p:cNvPicPr>
          <p:nvPr userDrawn="1"/>
        </p:nvPicPr>
        <p:blipFill>
          <a:blip r:embed="rId18"/>
          <a:stretch>
            <a:fillRect/>
          </a:stretch>
        </p:blipFill>
        <p:spPr>
          <a:xfrm>
            <a:off x="6588224" y="278200"/>
            <a:ext cx="2368296" cy="760476"/>
          </a:xfrm>
          <a:prstGeom prst="rect">
            <a:avLst/>
          </a:prstGeom>
        </p:spPr>
      </p:pic>
    </p:spTree>
    <p:extLst>
      <p:ext uri="{BB962C8B-B14F-4D97-AF65-F5344CB8AC3E}">
        <p14:creationId xmlns:p14="http://schemas.microsoft.com/office/powerpoint/2010/main" val="2610550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pPr defTabSz="457200"/>
            <a:r>
              <a:rPr lang="en-US" dirty="0" err="1"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2"/>
          <a:stretch>
            <a:fillRect/>
          </a:stretch>
        </p:blipFill>
        <p:spPr>
          <a:xfrm>
            <a:off x="0" y="0"/>
            <a:ext cx="9195450" cy="6881500"/>
          </a:xfrm>
          <a:prstGeom prst="rect">
            <a:avLst/>
          </a:prstGeom>
        </p:spPr>
      </p:pic>
      <p:sp>
        <p:nvSpPr>
          <p:cNvPr id="8" name="Rectangle 7"/>
          <p:cNvSpPr/>
          <p:nvPr userDrawn="1"/>
        </p:nvSpPr>
        <p:spPr>
          <a:xfrm>
            <a:off x="457200" y="6096000"/>
            <a:ext cx="2313518" cy="369332"/>
          </a:xfrm>
          <a:prstGeom prst="rect">
            <a:avLst/>
          </a:prstGeom>
        </p:spPr>
        <p:txBody>
          <a:bodyPr wrap="none">
            <a:spAutoFit/>
          </a:bodyPr>
          <a:lstStyle/>
          <a:p>
            <a:pPr defTabSz="457200"/>
            <a:r>
              <a:rPr lang="en-US" dirty="0" smtClean="0">
                <a:solidFill>
                  <a:srgbClr val="1E427B"/>
                </a:solidFill>
                <a:latin typeface="Frutiga"/>
                <a:cs typeface="Frutiga"/>
              </a:rPr>
              <a:t>www.eoe.hee.nhs.uk</a:t>
            </a:r>
            <a:endParaRPr lang="en-US" dirty="0">
              <a:solidFill>
                <a:prstClr val="black"/>
              </a:solidFill>
            </a:endParaRPr>
          </a:p>
        </p:txBody>
      </p:sp>
      <p:pic>
        <p:nvPicPr>
          <p:cNvPr id="11" name="Picture 10" descr="HE East of England col.jpg"/>
          <p:cNvPicPr>
            <a:picLocks noChangeAspect="1"/>
          </p:cNvPicPr>
          <p:nvPr userDrawn="1"/>
        </p:nvPicPr>
        <p:blipFill>
          <a:blip r:embed="rId13"/>
          <a:stretch>
            <a:fillRect/>
          </a:stretch>
        </p:blipFill>
        <p:spPr>
          <a:xfrm>
            <a:off x="6588224" y="278200"/>
            <a:ext cx="2368296" cy="760476"/>
          </a:xfrm>
          <a:prstGeom prst="rect">
            <a:avLst/>
          </a:prstGeom>
        </p:spPr>
      </p:pic>
    </p:spTree>
    <p:extLst>
      <p:ext uri="{BB962C8B-B14F-4D97-AF65-F5344CB8AC3E}">
        <p14:creationId xmlns:p14="http://schemas.microsoft.com/office/powerpoint/2010/main" val="39764492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43151"/>
            <a:ext cx="7772400" cy="1470025"/>
          </a:xfrm>
        </p:spPr>
        <p:txBody>
          <a:bodyPr>
            <a:normAutofit/>
          </a:bodyPr>
          <a:lstStyle/>
          <a:p>
            <a:r>
              <a:rPr lang="en-US" i="1" dirty="0" smtClean="0"/>
              <a:t>Cum </a:t>
            </a:r>
            <a:r>
              <a:rPr lang="en-US" i="1" dirty="0" err="1" smtClean="0"/>
              <a:t>Scientia</a:t>
            </a:r>
            <a:r>
              <a:rPr lang="en-US" i="1" dirty="0" smtClean="0"/>
              <a:t> Caritas </a:t>
            </a:r>
            <a:r>
              <a:rPr lang="en-GB" i="1" dirty="0" smtClean="0"/>
              <a:t> </a:t>
            </a:r>
            <a:endParaRPr lang="en-GB" i="1" dirty="0"/>
          </a:p>
        </p:txBody>
      </p:sp>
      <p:sp>
        <p:nvSpPr>
          <p:cNvPr id="3" name="Subtitle 2"/>
          <p:cNvSpPr>
            <a:spLocks noGrp="1"/>
          </p:cNvSpPr>
          <p:nvPr>
            <p:ph type="subTitle" idx="1"/>
          </p:nvPr>
        </p:nvSpPr>
        <p:spPr>
          <a:xfrm>
            <a:off x="1371600" y="4988768"/>
            <a:ext cx="6400800" cy="1752600"/>
          </a:xfrm>
        </p:spPr>
        <p:txBody>
          <a:bodyPr>
            <a:normAutofit/>
          </a:bodyPr>
          <a:lstStyle/>
          <a:p>
            <a:r>
              <a:rPr lang="en-GB" sz="3600" dirty="0" smtClean="0"/>
              <a:t>Compassion empowered with Knowledge</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80728"/>
            <a:ext cx="28575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13" y="423540"/>
            <a:ext cx="492141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3728" y="2622064"/>
            <a:ext cx="2763898" cy="400110"/>
          </a:xfrm>
          <a:prstGeom prst="rect">
            <a:avLst/>
          </a:prstGeom>
          <a:noFill/>
        </p:spPr>
        <p:txBody>
          <a:bodyPr wrap="none" rtlCol="0">
            <a:spAutoFit/>
          </a:bodyPr>
          <a:lstStyle/>
          <a:p>
            <a:r>
              <a:rPr lang="en-GB" sz="2000" b="1" dirty="0">
                <a:latin typeface="Kristen ITC" panose="03050502040202030202" pitchFamily="66" charset="0"/>
              </a:rPr>
              <a:t>a</a:t>
            </a:r>
            <a:r>
              <a:rPr lang="en-GB" sz="2000" b="1" dirty="0" smtClean="0">
                <a:latin typeface="Kristen ITC" panose="03050502040202030202" pitchFamily="66" charset="0"/>
              </a:rPr>
              <a:t>nd can we teach it?</a:t>
            </a:r>
            <a:endParaRPr lang="en-GB" sz="2000" b="1" dirty="0">
              <a:latin typeface="Kristen ITC" panose="03050502040202030202" pitchFamily="66" charset="0"/>
            </a:endParaRPr>
          </a:p>
        </p:txBody>
      </p:sp>
      <p:sp>
        <p:nvSpPr>
          <p:cNvPr id="5" name="Rectangle 4"/>
          <p:cNvSpPr/>
          <p:nvPr/>
        </p:nvSpPr>
        <p:spPr>
          <a:xfrm>
            <a:off x="4464496" y="5541039"/>
            <a:ext cx="4572000" cy="1200329"/>
          </a:xfrm>
          <a:prstGeom prst="rect">
            <a:avLst/>
          </a:prstGeom>
        </p:spPr>
        <p:txBody>
          <a:bodyPr>
            <a:spAutoFit/>
          </a:bodyPr>
          <a:lstStyle/>
          <a:p>
            <a:pPr algn="r"/>
            <a:r>
              <a:rPr lang="en-GB" sz="2400" dirty="0"/>
              <a:t>Vijay </a:t>
            </a:r>
            <a:r>
              <a:rPr lang="en-GB" sz="2400" dirty="0" err="1"/>
              <a:t>Nayar</a:t>
            </a:r>
            <a:endParaRPr lang="en-GB" sz="2400" dirty="0"/>
          </a:p>
          <a:p>
            <a:pPr algn="r"/>
            <a:r>
              <a:rPr lang="en-GB" sz="2400" dirty="0" smtClean="0"/>
              <a:t>Autumn </a:t>
            </a:r>
            <a:r>
              <a:rPr lang="en-GB" sz="2400" dirty="0"/>
              <a:t>Seminar</a:t>
            </a:r>
          </a:p>
          <a:p>
            <a:pPr algn="r"/>
            <a:r>
              <a:rPr lang="en-GB" sz="2400" dirty="0"/>
              <a:t>September 2015</a:t>
            </a:r>
          </a:p>
        </p:txBody>
      </p:sp>
    </p:spTree>
    <p:extLst>
      <p:ext uri="{BB962C8B-B14F-4D97-AF65-F5344CB8AC3E}">
        <p14:creationId xmlns:p14="http://schemas.microsoft.com/office/powerpoint/2010/main" val="10652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Competence  </a:t>
            </a:r>
            <a:endParaRPr lang="en-GB" dirty="0"/>
          </a:p>
        </p:txBody>
      </p:sp>
      <p:sp>
        <p:nvSpPr>
          <p:cNvPr id="3" name="Content Placeholder 2"/>
          <p:cNvSpPr>
            <a:spLocks noGrp="1"/>
          </p:cNvSpPr>
          <p:nvPr>
            <p:ph idx="1"/>
          </p:nvPr>
        </p:nvSpPr>
        <p:spPr>
          <a:xfrm>
            <a:off x="457200" y="1855365"/>
            <a:ext cx="8229600" cy="4525963"/>
          </a:xfrm>
        </p:spPr>
        <p:txBody>
          <a:bodyPr>
            <a:normAutofit fontScale="92500" lnSpcReduction="20000"/>
          </a:bodyPr>
          <a:lstStyle/>
          <a:p>
            <a:r>
              <a:rPr lang="en-US" dirty="0" smtClean="0"/>
              <a:t>Confident and capable </a:t>
            </a:r>
          </a:p>
          <a:p>
            <a:r>
              <a:rPr lang="en-US" dirty="0" smtClean="0"/>
              <a:t>Use appropriate knowledge,                                        skills and attitudes in decision making</a:t>
            </a:r>
          </a:p>
          <a:p>
            <a:r>
              <a:rPr lang="en-US" dirty="0" smtClean="0"/>
              <a:t>Understanding and knowledge of a range of conditions</a:t>
            </a:r>
          </a:p>
          <a:p>
            <a:r>
              <a:rPr lang="en-US" dirty="0" smtClean="0"/>
              <a:t>Developing a wide range of skills to deal effectively with all aspects of care</a:t>
            </a:r>
          </a:p>
          <a:p>
            <a:r>
              <a:rPr lang="en-US" dirty="0" smtClean="0"/>
              <a:t>Generalists with lots of specialist skills</a:t>
            </a:r>
          </a:p>
          <a:p>
            <a:r>
              <a:rPr lang="en-US" dirty="0" smtClean="0"/>
              <a:t>Ability to </a:t>
            </a:r>
            <a:r>
              <a:rPr lang="en-US" dirty="0" err="1" smtClean="0"/>
              <a:t>recognise</a:t>
            </a:r>
            <a:r>
              <a:rPr lang="en-US" dirty="0" smtClean="0"/>
              <a:t> limitations</a:t>
            </a:r>
          </a:p>
          <a:p>
            <a:r>
              <a:rPr lang="en-US" dirty="0" smtClean="0"/>
              <a:t>Navigating role to appropriate expertise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402" y="260648"/>
            <a:ext cx="346976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4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Communication  </a:t>
            </a:r>
            <a:endParaRPr lang="en-GB" dirty="0"/>
          </a:p>
        </p:txBody>
      </p:sp>
      <p:sp>
        <p:nvSpPr>
          <p:cNvPr id="3" name="Content Placeholder 2"/>
          <p:cNvSpPr>
            <a:spLocks noGrp="1"/>
          </p:cNvSpPr>
          <p:nvPr>
            <p:ph idx="1"/>
          </p:nvPr>
        </p:nvSpPr>
        <p:spPr>
          <a:xfrm>
            <a:off x="457200" y="1423317"/>
            <a:ext cx="8229600" cy="4525963"/>
          </a:xfrm>
        </p:spPr>
        <p:txBody>
          <a:bodyPr>
            <a:normAutofit fontScale="92500" lnSpcReduction="20000"/>
          </a:bodyPr>
          <a:lstStyle/>
          <a:p>
            <a:r>
              <a:rPr lang="en-US" dirty="0" smtClean="0"/>
              <a:t>Consulting skills</a:t>
            </a:r>
            <a:endParaRPr lang="en-US" dirty="0"/>
          </a:p>
          <a:p>
            <a:r>
              <a:rPr lang="en-US" dirty="0" smtClean="0"/>
              <a:t>Patient-responsive</a:t>
            </a:r>
          </a:p>
          <a:p>
            <a:r>
              <a:rPr lang="en-US" dirty="0"/>
              <a:t>"no decision about me without me"</a:t>
            </a:r>
            <a:endParaRPr lang="en-US" dirty="0" smtClean="0"/>
          </a:p>
          <a:p>
            <a:r>
              <a:rPr lang="en-US" dirty="0" smtClean="0"/>
              <a:t>Facilitate relationships </a:t>
            </a:r>
          </a:p>
          <a:p>
            <a:r>
              <a:rPr lang="en-US" dirty="0" smtClean="0"/>
              <a:t>Motivational interviewing</a:t>
            </a:r>
          </a:p>
          <a:p>
            <a:r>
              <a:rPr lang="en-US" dirty="0" smtClean="0"/>
              <a:t>Signposting and referring patients</a:t>
            </a:r>
          </a:p>
          <a:p>
            <a:r>
              <a:rPr lang="en-US" dirty="0" smtClean="0"/>
              <a:t>Team working</a:t>
            </a:r>
          </a:p>
          <a:p>
            <a:r>
              <a:rPr lang="en-US" dirty="0" smtClean="0"/>
              <a:t>Dignity and respect</a:t>
            </a:r>
          </a:p>
          <a:p>
            <a:r>
              <a:rPr lang="en-US" dirty="0" smtClean="0"/>
              <a:t>Flexibility</a:t>
            </a:r>
          </a:p>
        </p:txBody>
      </p:sp>
      <p:pic>
        <p:nvPicPr>
          <p:cNvPr id="3076" name="Picture 4" descr="http://www.maximumadvantage.com/images/Communication%20Skil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87" t="15118" r="21199"/>
          <a:stretch/>
        </p:blipFill>
        <p:spPr bwMode="auto">
          <a:xfrm>
            <a:off x="5949160" y="-99392"/>
            <a:ext cx="3275856" cy="322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Courage  </a:t>
            </a:r>
            <a:endParaRPr lang="en-GB" dirty="0"/>
          </a:p>
        </p:txBody>
      </p:sp>
      <p:sp>
        <p:nvSpPr>
          <p:cNvPr id="3" name="Content Placeholder 2"/>
          <p:cNvSpPr>
            <a:spLocks noGrp="1"/>
          </p:cNvSpPr>
          <p:nvPr>
            <p:ph idx="1"/>
          </p:nvPr>
        </p:nvSpPr>
        <p:spPr/>
        <p:txBody>
          <a:bodyPr>
            <a:normAutofit fontScale="62500" lnSpcReduction="20000"/>
          </a:bodyPr>
          <a:lstStyle/>
          <a:p>
            <a:r>
              <a:rPr lang="en-US" sz="4400" dirty="0" smtClean="0"/>
              <a:t>Autonomous practitioners</a:t>
            </a:r>
          </a:p>
          <a:p>
            <a:r>
              <a:rPr lang="en-US" sz="4400" dirty="0" smtClean="0"/>
              <a:t>Advocates for patients</a:t>
            </a:r>
          </a:p>
          <a:p>
            <a:r>
              <a:rPr lang="en-US" sz="4400" dirty="0" smtClean="0"/>
              <a:t>Challenging patients’ perception </a:t>
            </a:r>
          </a:p>
          <a:p>
            <a:r>
              <a:rPr lang="en-US" sz="4400" dirty="0" smtClean="0"/>
              <a:t>Sole responsibility for patient care</a:t>
            </a:r>
          </a:p>
          <a:p>
            <a:r>
              <a:rPr lang="en-US" sz="4400" dirty="0" smtClean="0"/>
              <a:t>Leadership</a:t>
            </a:r>
          </a:p>
          <a:p>
            <a:r>
              <a:rPr lang="en-US" sz="4400" dirty="0" smtClean="0"/>
              <a:t>Assertive</a:t>
            </a:r>
          </a:p>
          <a:p>
            <a:r>
              <a:rPr lang="en-US" sz="4400" dirty="0" smtClean="0"/>
              <a:t>Adaptable</a:t>
            </a:r>
            <a:endParaRPr lang="en-US" sz="4400" dirty="0"/>
          </a:p>
          <a:p>
            <a:r>
              <a:rPr lang="en-US" sz="4400" dirty="0" smtClean="0"/>
              <a:t>Resilience</a:t>
            </a:r>
          </a:p>
          <a:p>
            <a:r>
              <a:rPr lang="en-US" sz="4400" dirty="0" smtClean="0"/>
              <a:t>Speak </a:t>
            </a:r>
            <a:r>
              <a:rPr lang="en-US" sz="4400" dirty="0"/>
              <a:t>up </a:t>
            </a:r>
            <a:r>
              <a:rPr lang="en-US" sz="4400" dirty="0" smtClean="0"/>
              <a:t>when </a:t>
            </a:r>
            <a:r>
              <a:rPr lang="en-US" sz="4400" dirty="0"/>
              <a:t>we have </a:t>
            </a:r>
            <a:r>
              <a:rPr lang="en-US" sz="4400" dirty="0" smtClean="0"/>
              <a:t>concerns</a:t>
            </a:r>
          </a:p>
          <a:p>
            <a:r>
              <a:rPr lang="en-US" sz="4400" dirty="0" smtClean="0"/>
              <a:t>Innovate</a:t>
            </a:r>
            <a:endParaRPr lang="en-US" sz="4400"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8736"/>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3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Commitment</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Improve care and experience                                  of patients</a:t>
            </a:r>
          </a:p>
          <a:p>
            <a:r>
              <a:rPr lang="en-US" dirty="0" smtClean="0"/>
              <a:t>Shared responsibility through interdependent working</a:t>
            </a:r>
          </a:p>
          <a:p>
            <a:r>
              <a:rPr lang="en-US" dirty="0" smtClean="0"/>
              <a:t>Delivering services that are responsive to local population needs</a:t>
            </a:r>
          </a:p>
          <a:p>
            <a:r>
              <a:rPr lang="en-US" dirty="0" smtClean="0"/>
              <a:t>Maintaining professional standards</a:t>
            </a:r>
          </a:p>
          <a:p>
            <a:r>
              <a:rPr lang="en-US" dirty="0" smtClean="0"/>
              <a:t>Team/clients/wider team in the community</a:t>
            </a:r>
          </a:p>
          <a:p>
            <a:r>
              <a:rPr lang="en-US" dirty="0" smtClean="0"/>
              <a:t>Altruism</a:t>
            </a:r>
          </a:p>
          <a:p>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14" b="18586"/>
          <a:stretch/>
        </p:blipFill>
        <p:spPr bwMode="auto">
          <a:xfrm>
            <a:off x="5795463" y="0"/>
            <a:ext cx="3361073"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16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noChangeAspect="1"/>
          </p:cNvGrpSpPr>
          <p:nvPr/>
        </p:nvGrpSpPr>
        <p:grpSpPr bwMode="auto">
          <a:xfrm>
            <a:off x="-829761" y="792088"/>
            <a:ext cx="8951189" cy="7029400"/>
            <a:chOff x="1134" y="1391"/>
            <a:chExt cx="11913" cy="9360"/>
          </a:xfrm>
        </p:grpSpPr>
        <p:sp>
          <p:nvSpPr>
            <p:cNvPr id="5142" name="AutoShape 3"/>
            <p:cNvSpPr>
              <a:spLocks noChangeAspect="1" noChangeArrowheads="1"/>
            </p:cNvSpPr>
            <p:nvPr/>
          </p:nvSpPr>
          <p:spPr bwMode="auto">
            <a:xfrm>
              <a:off x="1134" y="1391"/>
              <a:ext cx="11913" cy="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46" name="AutoShape 7"/>
            <p:cNvSpPr>
              <a:spLocks noChangeArrowheads="1"/>
            </p:cNvSpPr>
            <p:nvPr/>
          </p:nvSpPr>
          <p:spPr bwMode="auto">
            <a:xfrm>
              <a:off x="6036" y="1507"/>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47" name="AutoShape 8"/>
            <p:cNvSpPr>
              <a:spLocks noChangeArrowheads="1"/>
            </p:cNvSpPr>
            <p:nvPr/>
          </p:nvSpPr>
          <p:spPr bwMode="auto">
            <a:xfrm>
              <a:off x="7119" y="1507"/>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48" name="AutoShape 9"/>
            <p:cNvSpPr>
              <a:spLocks noChangeArrowheads="1"/>
            </p:cNvSpPr>
            <p:nvPr/>
          </p:nvSpPr>
          <p:spPr bwMode="auto">
            <a:xfrm>
              <a:off x="8202" y="1512"/>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49" name="AutoShape 10"/>
            <p:cNvSpPr>
              <a:spLocks noChangeArrowheads="1"/>
            </p:cNvSpPr>
            <p:nvPr/>
          </p:nvSpPr>
          <p:spPr bwMode="auto">
            <a:xfrm>
              <a:off x="9285" y="1512"/>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52" name="AutoShape 13"/>
            <p:cNvSpPr>
              <a:spLocks noChangeArrowheads="1"/>
            </p:cNvSpPr>
            <p:nvPr/>
          </p:nvSpPr>
          <p:spPr bwMode="auto">
            <a:xfrm>
              <a:off x="10368" y="5657"/>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53" name="AutoShape 14"/>
            <p:cNvSpPr>
              <a:spLocks noChangeArrowheads="1"/>
            </p:cNvSpPr>
            <p:nvPr/>
          </p:nvSpPr>
          <p:spPr bwMode="auto">
            <a:xfrm>
              <a:off x="10368" y="4631"/>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54" name="AutoShape 15"/>
            <p:cNvSpPr>
              <a:spLocks noChangeArrowheads="1"/>
            </p:cNvSpPr>
            <p:nvPr/>
          </p:nvSpPr>
          <p:spPr bwMode="auto">
            <a:xfrm>
              <a:off x="10368" y="3615"/>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55" name="AutoShape 16"/>
            <p:cNvSpPr>
              <a:spLocks noChangeArrowheads="1"/>
            </p:cNvSpPr>
            <p:nvPr/>
          </p:nvSpPr>
          <p:spPr bwMode="auto">
            <a:xfrm>
              <a:off x="10368" y="2601"/>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59" name="AutoShape 20"/>
            <p:cNvSpPr>
              <a:spLocks noChangeArrowheads="1"/>
            </p:cNvSpPr>
            <p:nvPr/>
          </p:nvSpPr>
          <p:spPr bwMode="auto">
            <a:xfrm>
              <a:off x="5408" y="2175"/>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0" name="AutoShape 21"/>
            <p:cNvSpPr>
              <a:spLocks noChangeArrowheads="1"/>
            </p:cNvSpPr>
            <p:nvPr/>
          </p:nvSpPr>
          <p:spPr bwMode="auto">
            <a:xfrm>
              <a:off x="6491" y="2175"/>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1" name="AutoShape 22"/>
            <p:cNvSpPr>
              <a:spLocks noChangeArrowheads="1"/>
            </p:cNvSpPr>
            <p:nvPr/>
          </p:nvSpPr>
          <p:spPr bwMode="auto">
            <a:xfrm>
              <a:off x="7574" y="2170"/>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2" name="AutoShape 23"/>
            <p:cNvSpPr>
              <a:spLocks noChangeArrowheads="1"/>
            </p:cNvSpPr>
            <p:nvPr/>
          </p:nvSpPr>
          <p:spPr bwMode="auto">
            <a:xfrm>
              <a:off x="10368" y="1541"/>
              <a:ext cx="1597" cy="1556"/>
            </a:xfrm>
            <a:prstGeom prst="cube">
              <a:avLst>
                <a:gd name="adj" fmla="val 37579"/>
              </a:avLst>
            </a:prstGeom>
            <a:solidFill>
              <a:srgbClr val="009999">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3" name="AutoShape 24"/>
            <p:cNvSpPr>
              <a:spLocks noChangeArrowheads="1"/>
            </p:cNvSpPr>
            <p:nvPr/>
          </p:nvSpPr>
          <p:spPr bwMode="auto">
            <a:xfrm>
              <a:off x="8658" y="2167"/>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6" name="AutoShape 27"/>
            <p:cNvSpPr>
              <a:spLocks noChangeArrowheads="1"/>
            </p:cNvSpPr>
            <p:nvPr/>
          </p:nvSpPr>
          <p:spPr bwMode="auto">
            <a:xfrm>
              <a:off x="9740" y="6251"/>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7" name="AutoShape 28"/>
            <p:cNvSpPr>
              <a:spLocks noChangeArrowheads="1"/>
            </p:cNvSpPr>
            <p:nvPr/>
          </p:nvSpPr>
          <p:spPr bwMode="auto">
            <a:xfrm>
              <a:off x="9741" y="5229"/>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8" name="AutoShape 29"/>
            <p:cNvSpPr>
              <a:spLocks noChangeArrowheads="1"/>
            </p:cNvSpPr>
            <p:nvPr/>
          </p:nvSpPr>
          <p:spPr bwMode="auto">
            <a:xfrm>
              <a:off x="9741" y="4208"/>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69" name="AutoShape 30"/>
            <p:cNvSpPr>
              <a:spLocks noChangeArrowheads="1"/>
            </p:cNvSpPr>
            <p:nvPr/>
          </p:nvSpPr>
          <p:spPr bwMode="auto">
            <a:xfrm>
              <a:off x="9741" y="3191"/>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70" name="AutoShape 31"/>
            <p:cNvSpPr>
              <a:spLocks noChangeArrowheads="1"/>
            </p:cNvSpPr>
            <p:nvPr/>
          </p:nvSpPr>
          <p:spPr bwMode="auto">
            <a:xfrm>
              <a:off x="9741" y="2167"/>
              <a:ext cx="1597" cy="1556"/>
            </a:xfrm>
            <a:prstGeom prst="cube">
              <a:avLst>
                <a:gd name="adj" fmla="val 37579"/>
              </a:avLst>
            </a:prstGeom>
            <a:solidFill>
              <a:srgbClr val="99CC00">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94" name="AutoShape 55"/>
            <p:cNvSpPr>
              <a:spLocks noChangeArrowheads="1"/>
            </p:cNvSpPr>
            <p:nvPr/>
          </p:nvSpPr>
          <p:spPr bwMode="auto">
            <a:xfrm>
              <a:off x="4782" y="6917"/>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95" name="AutoShape 56"/>
            <p:cNvSpPr>
              <a:spLocks noChangeArrowheads="1"/>
            </p:cNvSpPr>
            <p:nvPr/>
          </p:nvSpPr>
          <p:spPr bwMode="auto">
            <a:xfrm>
              <a:off x="5865" y="6917"/>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96" name="AutoShape 57"/>
            <p:cNvSpPr>
              <a:spLocks noChangeArrowheads="1"/>
            </p:cNvSpPr>
            <p:nvPr/>
          </p:nvSpPr>
          <p:spPr bwMode="auto">
            <a:xfrm>
              <a:off x="6948" y="6917"/>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97" name="AutoShape 58"/>
            <p:cNvSpPr>
              <a:spLocks noChangeArrowheads="1"/>
            </p:cNvSpPr>
            <p:nvPr/>
          </p:nvSpPr>
          <p:spPr bwMode="auto">
            <a:xfrm>
              <a:off x="8031" y="6917"/>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198" name="AutoShape 59"/>
            <p:cNvSpPr>
              <a:spLocks noChangeArrowheads="1"/>
            </p:cNvSpPr>
            <p:nvPr/>
          </p:nvSpPr>
          <p:spPr bwMode="auto">
            <a:xfrm>
              <a:off x="9114" y="6917"/>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1" name="AutoShape 62"/>
            <p:cNvSpPr>
              <a:spLocks noChangeArrowheads="1"/>
            </p:cNvSpPr>
            <p:nvPr/>
          </p:nvSpPr>
          <p:spPr bwMode="auto">
            <a:xfrm>
              <a:off x="4782" y="5891"/>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2" name="AutoShape 63"/>
            <p:cNvSpPr>
              <a:spLocks noChangeArrowheads="1"/>
            </p:cNvSpPr>
            <p:nvPr/>
          </p:nvSpPr>
          <p:spPr bwMode="auto">
            <a:xfrm>
              <a:off x="5865" y="5891"/>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3" name="AutoShape 64"/>
            <p:cNvSpPr>
              <a:spLocks noChangeArrowheads="1"/>
            </p:cNvSpPr>
            <p:nvPr/>
          </p:nvSpPr>
          <p:spPr bwMode="auto">
            <a:xfrm>
              <a:off x="6948" y="5891"/>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4" name="AutoShape 65"/>
            <p:cNvSpPr>
              <a:spLocks noChangeArrowheads="1"/>
            </p:cNvSpPr>
            <p:nvPr/>
          </p:nvSpPr>
          <p:spPr bwMode="auto">
            <a:xfrm>
              <a:off x="8031" y="5891"/>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5" name="AutoShape 66"/>
            <p:cNvSpPr>
              <a:spLocks noChangeArrowheads="1"/>
            </p:cNvSpPr>
            <p:nvPr/>
          </p:nvSpPr>
          <p:spPr bwMode="auto">
            <a:xfrm>
              <a:off x="9114" y="5891"/>
              <a:ext cx="1596" cy="1555"/>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8" name="AutoShape 69"/>
            <p:cNvSpPr>
              <a:spLocks noChangeArrowheads="1"/>
            </p:cNvSpPr>
            <p:nvPr/>
          </p:nvSpPr>
          <p:spPr bwMode="auto">
            <a:xfrm>
              <a:off x="4782" y="4878"/>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09" name="AutoShape 70"/>
            <p:cNvSpPr>
              <a:spLocks noChangeArrowheads="1"/>
            </p:cNvSpPr>
            <p:nvPr/>
          </p:nvSpPr>
          <p:spPr bwMode="auto">
            <a:xfrm>
              <a:off x="5864" y="4878"/>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0" name="AutoShape 71"/>
            <p:cNvSpPr>
              <a:spLocks noChangeArrowheads="1"/>
            </p:cNvSpPr>
            <p:nvPr/>
          </p:nvSpPr>
          <p:spPr bwMode="auto">
            <a:xfrm>
              <a:off x="6948" y="4878"/>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1" name="AutoShape 72"/>
            <p:cNvSpPr>
              <a:spLocks noChangeArrowheads="1"/>
            </p:cNvSpPr>
            <p:nvPr/>
          </p:nvSpPr>
          <p:spPr bwMode="auto">
            <a:xfrm>
              <a:off x="8031" y="4878"/>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2" name="AutoShape 73"/>
            <p:cNvSpPr>
              <a:spLocks noChangeArrowheads="1"/>
            </p:cNvSpPr>
            <p:nvPr/>
          </p:nvSpPr>
          <p:spPr bwMode="auto">
            <a:xfrm>
              <a:off x="9113" y="4878"/>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5" name="AutoShape 76"/>
            <p:cNvSpPr>
              <a:spLocks noChangeArrowheads="1"/>
            </p:cNvSpPr>
            <p:nvPr/>
          </p:nvSpPr>
          <p:spPr bwMode="auto">
            <a:xfrm>
              <a:off x="4781" y="3857"/>
              <a:ext cx="1597" cy="1554"/>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6" name="AutoShape 77"/>
            <p:cNvSpPr>
              <a:spLocks noChangeArrowheads="1"/>
            </p:cNvSpPr>
            <p:nvPr/>
          </p:nvSpPr>
          <p:spPr bwMode="auto">
            <a:xfrm>
              <a:off x="5865" y="3862"/>
              <a:ext cx="1597" cy="1554"/>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7" name="AutoShape 78"/>
            <p:cNvSpPr>
              <a:spLocks noChangeArrowheads="1"/>
            </p:cNvSpPr>
            <p:nvPr/>
          </p:nvSpPr>
          <p:spPr bwMode="auto">
            <a:xfrm>
              <a:off x="6948" y="3857"/>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8" name="AutoShape 79"/>
            <p:cNvSpPr>
              <a:spLocks noChangeArrowheads="1"/>
            </p:cNvSpPr>
            <p:nvPr/>
          </p:nvSpPr>
          <p:spPr bwMode="auto">
            <a:xfrm>
              <a:off x="8030" y="3857"/>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19" name="AutoShape 80"/>
            <p:cNvSpPr>
              <a:spLocks noChangeArrowheads="1"/>
            </p:cNvSpPr>
            <p:nvPr/>
          </p:nvSpPr>
          <p:spPr bwMode="auto">
            <a:xfrm>
              <a:off x="9113" y="3857"/>
              <a:ext cx="1597" cy="1553"/>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22" name="AutoShape 83"/>
            <p:cNvSpPr>
              <a:spLocks noChangeArrowheads="1"/>
            </p:cNvSpPr>
            <p:nvPr/>
          </p:nvSpPr>
          <p:spPr bwMode="auto">
            <a:xfrm>
              <a:off x="4782" y="2831"/>
              <a:ext cx="1597" cy="1556"/>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23" name="AutoShape 84"/>
            <p:cNvSpPr>
              <a:spLocks noChangeArrowheads="1"/>
            </p:cNvSpPr>
            <p:nvPr/>
          </p:nvSpPr>
          <p:spPr bwMode="auto">
            <a:xfrm>
              <a:off x="5864" y="2831"/>
              <a:ext cx="1597" cy="1556"/>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24" name="AutoShape 85"/>
            <p:cNvSpPr>
              <a:spLocks noChangeArrowheads="1"/>
            </p:cNvSpPr>
            <p:nvPr/>
          </p:nvSpPr>
          <p:spPr bwMode="auto">
            <a:xfrm>
              <a:off x="6948" y="2831"/>
              <a:ext cx="1597" cy="1556"/>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25" name="AutoShape 86"/>
            <p:cNvSpPr>
              <a:spLocks noChangeArrowheads="1"/>
            </p:cNvSpPr>
            <p:nvPr/>
          </p:nvSpPr>
          <p:spPr bwMode="auto">
            <a:xfrm>
              <a:off x="8031" y="2831"/>
              <a:ext cx="1597" cy="1556"/>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sp>
          <p:nvSpPr>
            <p:cNvPr id="5226" name="AutoShape 87"/>
            <p:cNvSpPr>
              <a:spLocks noChangeArrowheads="1"/>
            </p:cNvSpPr>
            <p:nvPr/>
          </p:nvSpPr>
          <p:spPr bwMode="auto">
            <a:xfrm>
              <a:off x="9113" y="2831"/>
              <a:ext cx="1597" cy="1556"/>
            </a:xfrm>
            <a:prstGeom prst="cube">
              <a:avLst>
                <a:gd name="adj" fmla="val 37579"/>
              </a:avLst>
            </a:prstGeom>
            <a:solidFill>
              <a:srgbClr val="BBE0E3">
                <a:alpha val="949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endParaRPr lang="en-GB" altLang="en-US">
                <a:solidFill>
                  <a:prstClr val="black"/>
                </a:solidFill>
              </a:endParaRPr>
            </a:p>
          </p:txBody>
        </p:sp>
      </p:grpSp>
      <p:sp>
        <p:nvSpPr>
          <p:cNvPr id="5123" name="Text Box 88"/>
          <p:cNvSpPr txBox="1">
            <a:spLocks noChangeArrowheads="1"/>
          </p:cNvSpPr>
          <p:nvPr/>
        </p:nvSpPr>
        <p:spPr bwMode="auto">
          <a:xfrm rot="16200000">
            <a:off x="1678692" y="3850698"/>
            <a:ext cx="1405889" cy="526172"/>
          </a:xfrm>
          <a:prstGeom prst="rect">
            <a:avLst/>
          </a:prstGeom>
          <a:solidFill>
            <a:schemeClr val="bg1"/>
          </a:solidFill>
          <a:ln>
            <a:noFill/>
          </a:ln>
          <a:effectLs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sz="2800" b="1" i="1" dirty="0" smtClean="0">
                <a:solidFill>
                  <a:prstClr val="black"/>
                </a:solidFill>
              </a:rPr>
              <a:t>CARE</a:t>
            </a:r>
            <a:endParaRPr lang="en-GB" altLang="en-US" sz="4400" dirty="0">
              <a:solidFill>
                <a:prstClr val="black"/>
              </a:solidFill>
            </a:endParaRPr>
          </a:p>
        </p:txBody>
      </p:sp>
      <p:sp>
        <p:nvSpPr>
          <p:cNvPr id="5124" name="Text Box 89"/>
          <p:cNvSpPr txBox="1">
            <a:spLocks noChangeArrowheads="1"/>
          </p:cNvSpPr>
          <p:nvPr/>
        </p:nvSpPr>
        <p:spPr bwMode="auto">
          <a:xfrm rot="16200000">
            <a:off x="1913682" y="3852219"/>
            <a:ext cx="2474012" cy="432048"/>
          </a:xfrm>
          <a:prstGeom prst="rect">
            <a:avLst/>
          </a:prstGeom>
          <a:solidFill>
            <a:schemeClr val="bg1"/>
          </a:solidFill>
          <a:ln>
            <a:noFill/>
          </a:ln>
          <a:effectLs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b="1" i="1" dirty="0" smtClean="0">
                <a:solidFill>
                  <a:prstClr val="black"/>
                </a:solidFill>
              </a:rPr>
              <a:t>COMPETENCE</a:t>
            </a:r>
            <a:endParaRPr lang="en-GB" altLang="en-US" sz="4000" dirty="0">
              <a:solidFill>
                <a:prstClr val="black"/>
              </a:solidFill>
            </a:endParaRPr>
          </a:p>
        </p:txBody>
      </p:sp>
      <p:sp>
        <p:nvSpPr>
          <p:cNvPr id="5125" name="Text Box 90"/>
          <p:cNvSpPr txBox="1">
            <a:spLocks noChangeArrowheads="1"/>
          </p:cNvSpPr>
          <p:nvPr/>
        </p:nvSpPr>
        <p:spPr bwMode="auto">
          <a:xfrm rot="16200000">
            <a:off x="2410930" y="3882723"/>
            <a:ext cx="2962712" cy="492906"/>
          </a:xfrm>
          <a:prstGeom prst="rect">
            <a:avLst/>
          </a:prstGeom>
          <a:solidFill>
            <a:schemeClr val="bg1"/>
          </a:solidFill>
          <a:ln>
            <a:noFill/>
          </a:ln>
          <a:effectLs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b="1" i="1" dirty="0" smtClean="0">
                <a:solidFill>
                  <a:prstClr val="black"/>
                </a:solidFill>
              </a:rPr>
              <a:t>COMMUNICATION</a:t>
            </a:r>
            <a:endParaRPr lang="en-GB" altLang="en-US" sz="4000" dirty="0">
              <a:solidFill>
                <a:prstClr val="black"/>
              </a:solidFill>
            </a:endParaRPr>
          </a:p>
        </p:txBody>
      </p:sp>
      <p:sp>
        <p:nvSpPr>
          <p:cNvPr id="5127" name="Text Box 92"/>
          <p:cNvSpPr txBox="1">
            <a:spLocks noChangeArrowheads="1"/>
          </p:cNvSpPr>
          <p:nvPr/>
        </p:nvSpPr>
        <p:spPr bwMode="auto">
          <a:xfrm rot="16200000">
            <a:off x="4634134" y="3912671"/>
            <a:ext cx="1833116" cy="511910"/>
          </a:xfrm>
          <a:prstGeom prst="rect">
            <a:avLst/>
          </a:prstGeom>
          <a:solidFill>
            <a:schemeClr val="bg1"/>
          </a:solidFill>
          <a:ln>
            <a:noFill/>
          </a:ln>
          <a:effectLs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pPr algn="r"/>
            <a:r>
              <a:rPr lang="en-GB" altLang="en-US" b="1" i="1" dirty="0" smtClean="0">
                <a:solidFill>
                  <a:prstClr val="black"/>
                </a:solidFill>
              </a:rPr>
              <a:t>COURAGE</a:t>
            </a:r>
            <a:endParaRPr lang="en-GB" altLang="en-US" sz="4000" dirty="0">
              <a:solidFill>
                <a:prstClr val="black"/>
              </a:solidFill>
            </a:endParaRPr>
          </a:p>
        </p:txBody>
      </p:sp>
      <p:sp>
        <p:nvSpPr>
          <p:cNvPr id="5137" name="Text Box 102"/>
          <p:cNvSpPr txBox="1">
            <a:spLocks noChangeArrowheads="1"/>
          </p:cNvSpPr>
          <p:nvPr/>
        </p:nvSpPr>
        <p:spPr bwMode="auto">
          <a:xfrm>
            <a:off x="299803" y="1339089"/>
            <a:ext cx="2688021" cy="577743"/>
          </a:xfrm>
          <a:prstGeom prst="rect">
            <a:avLst/>
          </a:prstGeom>
          <a:solidFill>
            <a:srgbClr val="99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sz="2000" b="1" i="1" dirty="0">
                <a:solidFill>
                  <a:prstClr val="white"/>
                </a:solidFill>
              </a:rPr>
              <a:t>PRACTICAL SKILLS</a:t>
            </a:r>
            <a:endParaRPr lang="en-GB" altLang="en-US" sz="3600" dirty="0">
              <a:solidFill>
                <a:prstClr val="white"/>
              </a:solidFill>
            </a:endParaRPr>
          </a:p>
        </p:txBody>
      </p:sp>
      <p:sp>
        <p:nvSpPr>
          <p:cNvPr id="5138" name="Text Box 103"/>
          <p:cNvSpPr txBox="1">
            <a:spLocks noChangeArrowheads="1"/>
          </p:cNvSpPr>
          <p:nvPr/>
        </p:nvSpPr>
        <p:spPr bwMode="auto">
          <a:xfrm>
            <a:off x="841408" y="704810"/>
            <a:ext cx="2434448" cy="635958"/>
          </a:xfrm>
          <a:prstGeom prst="rect">
            <a:avLst/>
          </a:prstGeom>
          <a:solidFill>
            <a:srgbClr val="0099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sz="2000" b="1" i="1" dirty="0">
                <a:solidFill>
                  <a:prstClr val="white"/>
                </a:solidFill>
              </a:rPr>
              <a:t>ATTITUDES &amp; </a:t>
            </a:r>
            <a:endParaRPr lang="en-GB" altLang="en-US" sz="2000" b="1" i="1" dirty="0" smtClean="0">
              <a:solidFill>
                <a:prstClr val="white"/>
              </a:solidFill>
            </a:endParaRPr>
          </a:p>
          <a:p>
            <a:r>
              <a:rPr lang="en-GB" altLang="en-US" sz="2000" b="1" i="1" dirty="0" smtClean="0">
                <a:solidFill>
                  <a:prstClr val="white"/>
                </a:solidFill>
              </a:rPr>
              <a:t>BEHAVIOURS</a:t>
            </a:r>
            <a:endParaRPr lang="en-GB" altLang="en-US" sz="3600" dirty="0">
              <a:solidFill>
                <a:prstClr val="white"/>
              </a:solidFill>
            </a:endParaRPr>
          </a:p>
        </p:txBody>
      </p:sp>
      <p:sp>
        <p:nvSpPr>
          <p:cNvPr id="5139" name="Text Box 104"/>
          <p:cNvSpPr txBox="1">
            <a:spLocks noChangeArrowheads="1"/>
          </p:cNvSpPr>
          <p:nvPr/>
        </p:nvSpPr>
        <p:spPr bwMode="auto">
          <a:xfrm>
            <a:off x="107504" y="1873534"/>
            <a:ext cx="2274132" cy="691370"/>
          </a:xfrm>
          <a:prstGeom prst="rect">
            <a:avLst/>
          </a:prstGeom>
          <a:solidFill>
            <a:srgbClr val="BBE0E3">
              <a:alpha val="7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sz="2000" b="1" i="1" dirty="0">
                <a:solidFill>
                  <a:prstClr val="white"/>
                </a:solidFill>
              </a:rPr>
              <a:t>KNOWLEDGE</a:t>
            </a:r>
            <a:endParaRPr lang="en-GB" altLang="en-US" sz="3600" dirty="0">
              <a:solidFill>
                <a:prstClr val="white"/>
              </a:solidFill>
            </a:endParaRPr>
          </a:p>
        </p:txBody>
      </p:sp>
      <p:sp>
        <p:nvSpPr>
          <p:cNvPr id="106" name="Text Box 90"/>
          <p:cNvSpPr txBox="1">
            <a:spLocks noChangeArrowheads="1"/>
          </p:cNvSpPr>
          <p:nvPr/>
        </p:nvSpPr>
        <p:spPr bwMode="auto">
          <a:xfrm rot="16200000">
            <a:off x="3508439" y="3915818"/>
            <a:ext cx="2420404" cy="426798"/>
          </a:xfrm>
          <a:prstGeom prst="rect">
            <a:avLst/>
          </a:prstGeom>
          <a:solidFill>
            <a:schemeClr val="bg1"/>
          </a:solidFill>
          <a:ln>
            <a:noFill/>
          </a:ln>
          <a:effectLst/>
          <a:extLst/>
        </p:spPr>
        <p:txBody>
          <a:bodyPr/>
          <a:lstStyle>
            <a:lvl1pPr>
              <a:defRPr sz="2400">
                <a:solidFill>
                  <a:schemeClr val="tx1"/>
                </a:solidFill>
                <a:latin typeface="Arial" charset="0"/>
                <a:ea typeface="ＭＳ Ｐゴシック" pitchFamily="-77" charset="-128"/>
              </a:defRPr>
            </a:lvl1pPr>
            <a:lvl2pPr marL="742950" indent="-285750">
              <a:defRPr sz="2400">
                <a:solidFill>
                  <a:schemeClr val="tx1"/>
                </a:solidFill>
                <a:latin typeface="Arial" charset="0"/>
                <a:ea typeface="ＭＳ Ｐゴシック" pitchFamily="-77" charset="-128"/>
              </a:defRPr>
            </a:lvl2pPr>
            <a:lvl3pPr marL="1143000" indent="-228600">
              <a:defRPr sz="2400">
                <a:solidFill>
                  <a:schemeClr val="tx1"/>
                </a:solidFill>
                <a:latin typeface="Arial" charset="0"/>
                <a:ea typeface="ＭＳ Ｐゴシック" pitchFamily="-77" charset="-128"/>
              </a:defRPr>
            </a:lvl3pPr>
            <a:lvl4pPr marL="1600200" indent="-228600">
              <a:defRPr sz="2400">
                <a:solidFill>
                  <a:schemeClr val="tx1"/>
                </a:solidFill>
                <a:latin typeface="Arial" charset="0"/>
                <a:ea typeface="ＭＳ Ｐゴシック" pitchFamily="-77" charset="-128"/>
              </a:defRPr>
            </a:lvl4pPr>
            <a:lvl5pPr marL="2057400" indent="-228600">
              <a:defRPr sz="2400">
                <a:solidFill>
                  <a:schemeClr val="tx1"/>
                </a:solidFill>
                <a:latin typeface="Arial" charset="0"/>
                <a:ea typeface="ＭＳ Ｐゴシック" pitchFamily="-77"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77"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77"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77"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77" charset="-128"/>
              </a:defRPr>
            </a:lvl9pPr>
          </a:lstStyle>
          <a:p>
            <a:r>
              <a:rPr lang="en-GB" altLang="en-US" b="1" i="1" dirty="0" smtClean="0">
                <a:solidFill>
                  <a:prstClr val="black"/>
                </a:solidFill>
              </a:rPr>
              <a:t>COMMITMENT</a:t>
            </a:r>
            <a:endParaRPr lang="en-GB" altLang="en-US" sz="4000" dirty="0">
              <a:solidFill>
                <a:prstClr val="black"/>
              </a:solidFill>
            </a:endParaRPr>
          </a:p>
        </p:txBody>
      </p:sp>
    </p:spTree>
    <p:extLst>
      <p:ext uri="{BB962C8B-B14F-4D97-AF65-F5344CB8AC3E}">
        <p14:creationId xmlns:p14="http://schemas.microsoft.com/office/powerpoint/2010/main" val="939026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631" y="16133"/>
            <a:ext cx="6584950"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195736" y="764704"/>
            <a:ext cx="4896544" cy="5013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603818"/>
            <a:ext cx="3504672" cy="304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91283" y="4494188"/>
            <a:ext cx="6182072"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t>Cum </a:t>
            </a:r>
            <a:r>
              <a:rPr lang="en-US" sz="3200" b="1" i="1" dirty="0" err="1" smtClean="0"/>
              <a:t>Scientia</a:t>
            </a:r>
            <a:r>
              <a:rPr lang="en-US" sz="3200" b="1" i="1" dirty="0" smtClean="0"/>
              <a:t> Caritas </a:t>
            </a:r>
            <a:r>
              <a:rPr lang="en-GB" sz="3200" b="1" i="1" dirty="0" smtClean="0"/>
              <a:t> </a:t>
            </a:r>
            <a:endParaRPr lang="en-GB" sz="3200" b="1" i="1" dirty="0"/>
          </a:p>
        </p:txBody>
      </p:sp>
    </p:spTree>
    <p:extLst>
      <p:ext uri="{BB962C8B-B14F-4D97-AF65-F5344CB8AC3E}">
        <p14:creationId xmlns:p14="http://schemas.microsoft.com/office/powerpoint/2010/main" val="78248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08720"/>
            <a:ext cx="9128909"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treat others as </a:t>
            </a:r>
            <a:r>
              <a:rPr lang="en-GB" sz="36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you</a:t>
            </a:r>
            <a:r>
              <a:rPr lang="en-GB"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want to be treated</a:t>
            </a:r>
            <a:endParaRPr lang="en-GB"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12506" y="3861048"/>
            <a:ext cx="914218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Treat others as </a:t>
            </a:r>
            <a:r>
              <a:rPr lang="en-GB" sz="3600" b="1" cap="all" spc="0" dirty="0" smtClean="0">
                <a:ln w="0"/>
                <a:solidFill>
                  <a:srgbClr val="FF0000"/>
                </a:solidFill>
                <a:effectLst>
                  <a:reflection blurRad="12700" stA="50000" endPos="50000" dist="5000" dir="5400000" sy="-100000" rotWithShape="0"/>
                </a:effectLst>
              </a:rPr>
              <a:t>they</a:t>
            </a:r>
            <a:r>
              <a:rPr lang="en-GB"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want to be treated</a:t>
            </a:r>
            <a:endParaRPr lang="en-GB"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89" y="2132856"/>
            <a:ext cx="2066480"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3931474" y="2132856"/>
            <a:ext cx="496510"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58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1340768"/>
            <a:ext cx="3816424" cy="4525963"/>
          </a:xfrm>
        </p:spPr>
        <p:txBody>
          <a:bodyPr>
            <a:normAutofit/>
          </a:bodyPr>
          <a:lstStyle/>
          <a:p>
            <a:pPr marL="0" indent="0" algn="ctr">
              <a:buNone/>
            </a:pPr>
            <a:r>
              <a:rPr lang="en-US" sz="3600" dirty="0" smtClean="0"/>
              <a:t>“to </a:t>
            </a:r>
            <a:r>
              <a:rPr lang="en-US" sz="3600" dirty="0"/>
              <a:t>consider patients as people, to be moved by their suffering, and to be their companions on difficult and life-changing </a:t>
            </a:r>
            <a:r>
              <a:rPr lang="en-US" sz="3600" dirty="0" smtClean="0"/>
              <a:t>journeys”</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7" y="980728"/>
            <a:ext cx="499995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49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260648"/>
            <a:ext cx="5040784" cy="6404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93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76672"/>
            <a:ext cx="4464496" cy="922338"/>
          </a:xfrm>
        </p:spPr>
        <p:txBody>
          <a:bodyPr/>
          <a:lstStyle/>
          <a:p>
            <a:r>
              <a:rPr lang="en-GB" dirty="0" smtClean="0">
                <a:latin typeface="Calibri" panose="020F0502020204030204" pitchFamily="34" charset="0"/>
              </a:rPr>
              <a:t>Francis Inquiry</a:t>
            </a:r>
            <a:endParaRPr lang="en-GB" dirty="0">
              <a:latin typeface="Calibri" panose="020F0502020204030204" pitchFamily="34" charset="0"/>
            </a:endParaRPr>
          </a:p>
        </p:txBody>
      </p:sp>
      <p:sp>
        <p:nvSpPr>
          <p:cNvPr id="3" name="Text Placeholder 2"/>
          <p:cNvSpPr>
            <a:spLocks noGrp="1"/>
          </p:cNvSpPr>
          <p:nvPr>
            <p:ph type="body" sz="quarter" idx="11"/>
          </p:nvPr>
        </p:nvSpPr>
        <p:spPr>
          <a:xfrm>
            <a:off x="683568" y="1484784"/>
            <a:ext cx="8058472" cy="4104456"/>
          </a:xfrm>
        </p:spPr>
        <p:txBody>
          <a:bodyPr>
            <a:normAutofit/>
          </a:bodyPr>
          <a:lstStyle/>
          <a:p>
            <a:pPr marL="0" indent="0"/>
            <a:r>
              <a:rPr lang="en-US" sz="3200" i="1" dirty="0" smtClean="0">
                <a:latin typeface="Calibri" panose="020F0502020204030204" pitchFamily="34" charset="0"/>
              </a:rPr>
              <a:t>“Patients </a:t>
            </a:r>
            <a:r>
              <a:rPr lang="en-US" sz="3200" i="1" dirty="0">
                <a:latin typeface="Calibri" panose="020F0502020204030204" pitchFamily="34" charset="0"/>
              </a:rPr>
              <a:t>must be the first priority in all of what the NHS does by ensuring that, within available resources, they receive effective care from caring, </a:t>
            </a:r>
            <a:r>
              <a:rPr lang="en-US" sz="3200" b="1" i="1" dirty="0">
                <a:latin typeface="Calibri" panose="020F0502020204030204" pitchFamily="34" charset="0"/>
              </a:rPr>
              <a:t>compassionate</a:t>
            </a:r>
            <a:r>
              <a:rPr lang="en-US" sz="3200" i="1" dirty="0">
                <a:latin typeface="Calibri" panose="020F0502020204030204" pitchFamily="34" charset="0"/>
              </a:rPr>
              <a:t> and committed staff, working within a common culture, and protected from avoidable harm and any deprivation of their basic rights</a:t>
            </a:r>
            <a:r>
              <a:rPr lang="en-US" sz="3200" i="1" dirty="0" smtClean="0">
                <a:latin typeface="Calibri" panose="020F0502020204030204" pitchFamily="34" charset="0"/>
              </a:rPr>
              <a:t>.”</a:t>
            </a:r>
          </a:p>
          <a:p>
            <a:pPr>
              <a:buFont typeface="Arial" panose="020B0604020202020204" pitchFamily="34" charset="0"/>
              <a:buChar char="•"/>
            </a:pPr>
            <a:endParaRPr lang="en-US" sz="2200" dirty="0">
              <a:latin typeface="Calibri" panose="020F050202020403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85712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76672"/>
            <a:ext cx="4464496" cy="922338"/>
          </a:xfrm>
        </p:spPr>
        <p:txBody>
          <a:bodyPr/>
          <a:lstStyle/>
          <a:p>
            <a:r>
              <a:rPr lang="en-GB" dirty="0" smtClean="0">
                <a:latin typeface="Calibri" panose="020F0502020204030204" pitchFamily="34" charset="0"/>
              </a:rPr>
              <a:t>Francis Inquiry</a:t>
            </a:r>
            <a:endParaRPr lang="en-GB" dirty="0">
              <a:latin typeface="Calibri" panose="020F0502020204030204" pitchFamily="34" charset="0"/>
            </a:endParaRPr>
          </a:p>
        </p:txBody>
      </p:sp>
      <p:sp>
        <p:nvSpPr>
          <p:cNvPr id="3" name="Text Placeholder 2"/>
          <p:cNvSpPr>
            <a:spLocks noGrp="1"/>
          </p:cNvSpPr>
          <p:nvPr>
            <p:ph type="body" sz="quarter" idx="11"/>
          </p:nvPr>
        </p:nvSpPr>
        <p:spPr>
          <a:xfrm>
            <a:off x="683568" y="1484784"/>
            <a:ext cx="8352928" cy="4104456"/>
          </a:xfrm>
        </p:spPr>
        <p:txBody>
          <a:bodyPr>
            <a:normAutofit/>
          </a:bodyPr>
          <a:lstStyle/>
          <a:p>
            <a:pPr marL="0" indent="0"/>
            <a:r>
              <a:rPr lang="en-US" sz="3200" i="1" dirty="0" smtClean="0">
                <a:latin typeface="Calibri" panose="020F0502020204030204" pitchFamily="34" charset="0"/>
              </a:rPr>
              <a:t>“As </a:t>
            </a:r>
            <a:r>
              <a:rPr lang="en-US" sz="3200" i="1" dirty="0">
                <a:latin typeface="Calibri" panose="020F0502020204030204" pitchFamily="34" charset="0"/>
              </a:rPr>
              <a:t>a part of this mandatory annual performance appraisal, each clinician and nurse should be required to demonstrate their ongoing commitment, </a:t>
            </a:r>
            <a:r>
              <a:rPr lang="en-US" sz="3200" b="1" i="1" dirty="0">
                <a:latin typeface="Calibri" panose="020F0502020204030204" pitchFamily="34" charset="0"/>
              </a:rPr>
              <a:t>compassion</a:t>
            </a:r>
            <a:r>
              <a:rPr lang="en-US" sz="3200" i="1" dirty="0">
                <a:latin typeface="Calibri" panose="020F0502020204030204" pitchFamily="34" charset="0"/>
              </a:rPr>
              <a:t> and caring shown towards patients, evidenced by feedback of the </a:t>
            </a:r>
            <a:r>
              <a:rPr lang="en-US" sz="3200" i="1" dirty="0" err="1">
                <a:latin typeface="Calibri" panose="020F0502020204030204" pitchFamily="34" charset="0"/>
              </a:rPr>
              <a:t>appraisee</a:t>
            </a:r>
            <a:r>
              <a:rPr lang="en-US" sz="3200" i="1" dirty="0">
                <a:latin typeface="Calibri" panose="020F0502020204030204" pitchFamily="34" charset="0"/>
              </a:rPr>
              <a:t> from patients and families, as well as from colleagues and co-workers</a:t>
            </a:r>
            <a:r>
              <a:rPr lang="en-US" sz="3200" i="1" dirty="0" smtClean="0">
                <a:latin typeface="Calibri" panose="020F0502020204030204" pitchFamily="34" charset="0"/>
              </a:rPr>
              <a:t>.”  </a:t>
            </a:r>
          </a:p>
          <a:p>
            <a:pPr>
              <a:buFont typeface="Arial" panose="020B0604020202020204" pitchFamily="34" charset="0"/>
              <a:buChar char="•"/>
            </a:pPr>
            <a:endParaRPr lang="en-US" i="1" dirty="0"/>
          </a:p>
        </p:txBody>
      </p:sp>
    </p:spTree>
    <p:extLst>
      <p:ext uri="{BB962C8B-B14F-4D97-AF65-F5344CB8AC3E}">
        <p14:creationId xmlns:p14="http://schemas.microsoft.com/office/powerpoint/2010/main" val="386282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0423"/>
            <a:ext cx="4752528" cy="675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471438"/>
            <a:ext cx="4104456" cy="5693866"/>
          </a:xfrm>
          <a:prstGeom prst="rect">
            <a:avLst/>
          </a:prstGeom>
        </p:spPr>
        <p:txBody>
          <a:bodyPr wrap="square">
            <a:spAutoFit/>
          </a:bodyPr>
          <a:lstStyle/>
          <a:p>
            <a:r>
              <a:rPr lang="en-US" sz="2600" i="1" dirty="0"/>
              <a:t>Compassionate care ties closely with respect and dignity in that individual patients, </a:t>
            </a:r>
            <a:r>
              <a:rPr lang="en-US" sz="2600" i="1" dirty="0" err="1"/>
              <a:t>carers</a:t>
            </a:r>
            <a:r>
              <a:rPr lang="en-US" sz="2600" i="1" dirty="0"/>
              <a:t> and relatives must be treated with sensitivity and kindness. The business of the NHS extends beyond providing clinical care and includes alleviating pain, distress, and making people feel valued and that their concerns are important.</a:t>
            </a:r>
            <a:endParaRPr lang="en-GB" sz="2600" i="1" dirty="0"/>
          </a:p>
        </p:txBody>
      </p:sp>
    </p:spTree>
    <p:extLst>
      <p:ext uri="{BB962C8B-B14F-4D97-AF65-F5344CB8AC3E}">
        <p14:creationId xmlns:p14="http://schemas.microsoft.com/office/powerpoint/2010/main" val="409163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8254448"/>
              </p:ext>
            </p:extLst>
          </p:nvPr>
        </p:nvGraphicFramePr>
        <p:xfrm>
          <a:off x="107504" y="836712"/>
          <a:ext cx="90364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563888" y="2852936"/>
            <a:ext cx="216024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effectLst>
                  <a:outerShdw blurRad="38100" dist="38100" dir="2700000" algn="tl">
                    <a:srgbClr val="000000">
                      <a:alpha val="43137"/>
                    </a:srgbClr>
                  </a:outerShdw>
                </a:effectLst>
              </a:rPr>
              <a:t>Empathy</a:t>
            </a: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2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in practice</a:t>
            </a:r>
            <a:endParaRPr lang="en-GB" dirty="0"/>
          </a:p>
        </p:txBody>
      </p:sp>
      <p:sp>
        <p:nvSpPr>
          <p:cNvPr id="3" name="Content Placeholder 2"/>
          <p:cNvSpPr>
            <a:spLocks noGrp="1"/>
          </p:cNvSpPr>
          <p:nvPr>
            <p:ph idx="1"/>
          </p:nvPr>
        </p:nvSpPr>
        <p:spPr/>
        <p:txBody>
          <a:bodyPr>
            <a:normAutofit/>
          </a:bodyPr>
          <a:lstStyle/>
          <a:p>
            <a:r>
              <a:rPr lang="en-US" sz="3600" dirty="0" smtClean="0"/>
              <a:t>The 6 Cs</a:t>
            </a:r>
          </a:p>
          <a:p>
            <a:endParaRPr lang="en-US" sz="3600" dirty="0"/>
          </a:p>
          <a:p>
            <a:r>
              <a:rPr lang="en-US" sz="3600" dirty="0" smtClean="0"/>
              <a:t>The six enduring values and </a:t>
            </a:r>
            <a:r>
              <a:rPr lang="en-US" sz="3600" dirty="0" err="1" smtClean="0"/>
              <a:t>behaviours</a:t>
            </a:r>
            <a:r>
              <a:rPr lang="en-US" sz="3600" dirty="0" smtClean="0"/>
              <a:t> that underpin Compassion in Practice</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133350"/>
            <a:ext cx="6584950"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4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646785811"/>
              </p:ext>
            </p:extLst>
          </p:nvPr>
        </p:nvGraphicFramePr>
        <p:xfrm>
          <a:off x="395536" y="260648"/>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2"/>
          <p:cNvSpPr>
            <a:spLocks noGrp="1"/>
          </p:cNvSpPr>
          <p:nvPr>
            <p:ph idx="1"/>
          </p:nvPr>
        </p:nvSpPr>
        <p:spPr>
          <a:xfrm>
            <a:off x="0" y="1484784"/>
            <a:ext cx="3178696" cy="4525963"/>
          </a:xfrm>
        </p:spPr>
        <p:txBody>
          <a:bodyPr>
            <a:normAutofit lnSpcReduction="10000"/>
          </a:bodyPr>
          <a:lstStyle/>
          <a:p>
            <a:r>
              <a:rPr lang="en-GB" sz="2800" b="1" dirty="0" smtClean="0"/>
              <a:t>Care</a:t>
            </a:r>
          </a:p>
          <a:p>
            <a:endParaRPr lang="en-GB" sz="2800" b="1" dirty="0"/>
          </a:p>
          <a:p>
            <a:r>
              <a:rPr lang="en-GB" sz="2800" b="1" dirty="0" smtClean="0"/>
              <a:t>Competence</a:t>
            </a:r>
          </a:p>
          <a:p>
            <a:endParaRPr lang="en-GB" sz="2800" b="1" dirty="0"/>
          </a:p>
          <a:p>
            <a:r>
              <a:rPr lang="en-GB" sz="2800" b="1" dirty="0" smtClean="0"/>
              <a:t>Communication</a:t>
            </a:r>
          </a:p>
          <a:p>
            <a:endParaRPr lang="en-GB" sz="2800" b="1" dirty="0"/>
          </a:p>
          <a:p>
            <a:pPr lvl="0"/>
            <a:r>
              <a:rPr lang="en-GB" sz="2800" b="1" dirty="0">
                <a:solidFill>
                  <a:prstClr val="black"/>
                </a:solidFill>
              </a:rPr>
              <a:t>Commitment </a:t>
            </a:r>
          </a:p>
          <a:p>
            <a:endParaRPr lang="en-GB" sz="2800" b="1" dirty="0" smtClean="0"/>
          </a:p>
          <a:p>
            <a:r>
              <a:rPr lang="en-GB" sz="2800" b="1" dirty="0" smtClean="0"/>
              <a:t>Courage</a:t>
            </a:r>
          </a:p>
          <a:p>
            <a:endParaRPr lang="en-GB" sz="2400" b="1" dirty="0"/>
          </a:p>
          <a:p>
            <a:endParaRPr lang="en-GB" dirty="0"/>
          </a:p>
          <a:p>
            <a:endParaRPr lang="en-GB" dirty="0"/>
          </a:p>
        </p:txBody>
      </p:sp>
    </p:spTree>
    <p:extLst>
      <p:ext uri="{BB962C8B-B14F-4D97-AF65-F5344CB8AC3E}">
        <p14:creationId xmlns:p14="http://schemas.microsoft.com/office/powerpoint/2010/main" val="382050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Care</a:t>
            </a:r>
            <a:endParaRPr lang="en-GB" dirty="0"/>
          </a:p>
        </p:txBody>
      </p:sp>
      <p:sp>
        <p:nvSpPr>
          <p:cNvPr id="3" name="Content Placeholder 2"/>
          <p:cNvSpPr>
            <a:spLocks noGrp="1"/>
          </p:cNvSpPr>
          <p:nvPr>
            <p:ph idx="1"/>
          </p:nvPr>
        </p:nvSpPr>
        <p:spPr/>
        <p:txBody>
          <a:bodyPr>
            <a:normAutofit/>
          </a:bodyPr>
          <a:lstStyle/>
          <a:p>
            <a:r>
              <a:rPr lang="en-US" dirty="0" smtClean="0"/>
              <a:t>Holistic</a:t>
            </a:r>
          </a:p>
          <a:p>
            <a:r>
              <a:rPr lang="en-US" dirty="0"/>
              <a:t>“Cradle to the grave”</a:t>
            </a:r>
          </a:p>
          <a:p>
            <a:r>
              <a:rPr lang="en-US" dirty="0" err="1" smtClean="0"/>
              <a:t>Individualised</a:t>
            </a:r>
            <a:r>
              <a:rPr lang="en-US" dirty="0" smtClean="0"/>
              <a:t> care</a:t>
            </a:r>
          </a:p>
          <a:p>
            <a:r>
              <a:rPr lang="en-US" dirty="0" smtClean="0"/>
              <a:t>Promote self-care</a:t>
            </a:r>
          </a:p>
          <a:p>
            <a:r>
              <a:rPr lang="en-US" dirty="0" smtClean="0"/>
              <a:t>‘Hub of care’  </a:t>
            </a:r>
          </a:p>
          <a:p>
            <a:r>
              <a:rPr lang="en-US" dirty="0" smtClean="0"/>
              <a:t>Accessible for all</a:t>
            </a:r>
          </a:p>
          <a:p>
            <a:r>
              <a:rPr lang="en-US" dirty="0" smtClean="0"/>
              <a:t>Continuum of health through to illness</a:t>
            </a:r>
            <a:endParaRPr lang="en-GB" dirty="0"/>
          </a:p>
        </p:txBody>
      </p:sp>
      <p:pic>
        <p:nvPicPr>
          <p:cNvPr id="1026" name="Picture 2" descr="http://1.bp.blogspot.com/-TBnSGhY86z0/TqYKAtb_h7I/AAAAAAAAQP0/368b2YBgKQY/s1600/Cradle+to+Gr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185" y="-27384"/>
            <a:ext cx="372281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472</Words>
  <Application>Microsoft Office PowerPoint</Application>
  <PresentationFormat>On-screen Show (4:3)</PresentationFormat>
  <Paragraphs>99</Paragraphs>
  <Slides>17</Slides>
  <Notes>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5_Office Theme</vt:lpstr>
      <vt:lpstr>Cum Scientia Caritas  </vt:lpstr>
      <vt:lpstr>PowerPoint Presentation</vt:lpstr>
      <vt:lpstr>Francis Inquiry</vt:lpstr>
      <vt:lpstr>Francis Inquiry</vt:lpstr>
      <vt:lpstr>PowerPoint Presentation</vt:lpstr>
      <vt:lpstr>PowerPoint Presentation</vt:lpstr>
      <vt:lpstr>Compassion in practice</vt:lpstr>
      <vt:lpstr>PowerPoint Presentation</vt:lpstr>
      <vt:lpstr>Care</vt:lpstr>
      <vt:lpstr> Competence  </vt:lpstr>
      <vt:lpstr> Communication  </vt:lpstr>
      <vt:lpstr> Courage  </vt:lpstr>
      <vt:lpstr> Commitment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 Scientia Caritas</dc:title>
  <dc:creator>Nayar Vijay</dc:creator>
  <cp:lastModifiedBy>Bradshaw Katie</cp:lastModifiedBy>
  <cp:revision>56</cp:revision>
  <dcterms:created xsi:type="dcterms:W3CDTF">2015-04-04T22:18:34Z</dcterms:created>
  <dcterms:modified xsi:type="dcterms:W3CDTF">2015-09-28T07:58:59Z</dcterms:modified>
</cp:coreProperties>
</file>