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2172" y="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12835" y="2307204"/>
            <a:ext cx="4236467" cy="1605741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909208" y="3294567"/>
            <a:ext cx="4883348" cy="439012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62378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62378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14549" y="2302317"/>
            <a:ext cx="4238244" cy="161001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912114" y="3291072"/>
            <a:ext cx="4882896" cy="438912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012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363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5012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5012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1675208" y="1675211"/>
            <a:ext cx="9144000" cy="579358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88698" y="2101472"/>
            <a:ext cx="3909060" cy="1452569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165" y="3491883"/>
            <a:ext cx="2855834" cy="44329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973466" y="3004514"/>
            <a:ext cx="4346070" cy="831085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521619" y="0"/>
            <a:ext cx="5336381" cy="9144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6731000"/>
            <a:ext cx="2678906" cy="24130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03398" y="2290001"/>
            <a:ext cx="4114800" cy="1156592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857610" y="2907372"/>
            <a:ext cx="4572409" cy="98755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1786" y="6734177"/>
            <a:ext cx="2680693" cy="240982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6735057"/>
            <a:ext cx="6859785" cy="240894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87680"/>
            <a:ext cx="5640705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7505"/>
            <a:ext cx="5640705" cy="4773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150876" y="7827264"/>
            <a:ext cx="1632204" cy="2682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D528CB5-8943-4E35-98C5-01B604ED3D0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8136" y="8380163"/>
            <a:ext cx="35433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0779" y="8227763"/>
            <a:ext cx="377190" cy="67056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martsurvey.co.uk/s/WelcomeEoE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267037"/>
            <a:ext cx="6273316" cy="228873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5"/>
            </a:solidFill>
            <a:miter lim="800000"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</p:pic>
      <p:sp>
        <p:nvSpPr>
          <p:cNvPr id="10" name="TextBox 9"/>
          <p:cNvSpPr txBox="1"/>
          <p:nvPr/>
        </p:nvSpPr>
        <p:spPr>
          <a:xfrm>
            <a:off x="116632" y="2555776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Welcome to the East of England Foundation School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5380" y="3995936"/>
            <a:ext cx="6410592" cy="101566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+mj-lt"/>
              </a:rPr>
              <a:t>You are warmly invited to attend a virtual workshop in preparation of your Foundation Programme within the East of England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92845" y="7020272"/>
            <a:ext cx="3521652" cy="201622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Dates: 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sz="20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July 24  - 13.30 – 16.30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-GB" sz="20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July 24 - 13.30 – 16.30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en-GB" sz="20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July  24  -13.30 – 16.30</a:t>
            </a:r>
          </a:p>
          <a:p>
            <a:pPr algn="ctr"/>
            <a:endParaRPr lang="en-GB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note you only need to attend one of these sessions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492896" y="5203559"/>
            <a:ext cx="3960440" cy="664585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 some tips and tricks to help survive Foundation Years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3711" y="5171026"/>
            <a:ext cx="2263942" cy="170522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opportunity to meet some of the Foundation school team members and ask them questions directly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492896" y="6023640"/>
            <a:ext cx="3960440" cy="780608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Workplace and Me – </a:t>
            </a:r>
          </a:p>
          <a:p>
            <a:pPr algn="ctr"/>
            <a:r>
              <a:rPr lang="en-GB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wellbeing in the workplace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717032" y="7006840"/>
            <a:ext cx="3024336" cy="201622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u="sng" dirty="0">
              <a:solidFill>
                <a:srgbClr val="FFFF00"/>
              </a:solidFill>
              <a:latin typeface="+mj-lt"/>
              <a:cs typeface="Calibri" panose="020F0502020204030204" pitchFamily="34" charset="0"/>
            </a:endParaRPr>
          </a:p>
          <a:p>
            <a:pPr algn="ctr"/>
            <a:r>
              <a:rPr lang="en-GB" b="1" u="sng" dirty="0">
                <a:solidFill>
                  <a:srgbClr val="FFFF00"/>
                </a:solidFill>
                <a:latin typeface="+mj-lt"/>
                <a:cs typeface="Calibri" panose="020F0502020204030204" pitchFamily="34" charset="0"/>
              </a:rPr>
              <a:t>Registration link :</a:t>
            </a:r>
          </a:p>
          <a:p>
            <a:pPr algn="ctr"/>
            <a:endParaRPr lang="en-GB" sz="1000" b="1" u="sng" dirty="0">
              <a:solidFill>
                <a:srgbClr val="FFFF00"/>
              </a:solidFill>
              <a:latin typeface="+mj-lt"/>
              <a:cs typeface="Calibri" panose="020F0502020204030204" pitchFamily="34" charset="0"/>
            </a:endParaRPr>
          </a:p>
          <a:p>
            <a:pPr algn="ctr"/>
            <a:r>
              <a:rPr lang="en-GB" u="sng" dirty="0">
                <a:solidFill>
                  <a:srgbClr val="FFFF00"/>
                </a:solidFill>
                <a:hlinkClick r:id="rId3"/>
              </a:rPr>
              <a:t>https://www.smartsurvey.co.uk/s/WelcomeEoE/</a:t>
            </a:r>
            <a:endParaRPr lang="en-GB" u="sng" dirty="0">
              <a:solidFill>
                <a:srgbClr val="FFFF00"/>
              </a:solidFill>
            </a:endParaRPr>
          </a:p>
          <a:p>
            <a:pPr algn="ctr"/>
            <a:endParaRPr lang="en-GB" sz="1400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Don’t delay and register today ! (limited spaces for each session)</a:t>
            </a:r>
          </a:p>
          <a:p>
            <a:pPr algn="ctr"/>
            <a:endParaRPr lang="en-GB" b="1" u="sng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4A97E2-45A3-7B4A-59BF-3508BC13F21E}"/>
              </a:ext>
            </a:extLst>
          </p:cNvPr>
          <p:cNvSpPr/>
          <p:nvPr/>
        </p:nvSpPr>
        <p:spPr>
          <a:xfrm>
            <a:off x="5229200" y="2195736"/>
            <a:ext cx="1224136" cy="200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NHS-England-logo-1 - Transgender Trend">
            <a:extLst>
              <a:ext uri="{FF2B5EF4-FFF2-40B4-BE49-F238E27FC236}">
                <a16:creationId xmlns:a16="http://schemas.microsoft.com/office/drawing/2014/main" id="{12A260C8-1CCA-196B-C58E-17289AA7A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424" y="1940502"/>
            <a:ext cx="775912" cy="51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929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127</TotalTime>
  <Words>126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Tahoma</vt:lpstr>
      <vt:lpstr>Wingdings</vt:lpstr>
      <vt:lpstr>Angles</vt:lpstr>
      <vt:lpstr>PowerPoint Presentation</vt:lpstr>
    </vt:vector>
  </TitlesOfParts>
  <Company>Papworth Hospital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 Emma</dc:creator>
  <cp:lastModifiedBy>KHAN, Zilley (ROYAL PAPWORTH HOSPITAL NHS FOUNDATION TRUST)</cp:lastModifiedBy>
  <cp:revision>11</cp:revision>
  <dcterms:created xsi:type="dcterms:W3CDTF">2021-04-26T11:10:59Z</dcterms:created>
  <dcterms:modified xsi:type="dcterms:W3CDTF">2024-05-08T15:48:03Z</dcterms:modified>
</cp:coreProperties>
</file>