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19CF90-CF35-4786-8320-A23926FB3410}" v="5" dt="2022-09-08T08:52:22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294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528CB5-8943-4E35-98C5-01B604ED3D04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267037"/>
            <a:ext cx="6273316" cy="21447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glow rad="101600">
              <a:schemeClr val="accent3">
                <a:lumMod val="50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116632" y="25557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 to the East of England Foundation School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632" y="3772361"/>
            <a:ext cx="6624736" cy="101566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+mj-lt"/>
              </a:rPr>
              <a:t>You are warmly invited to attend a virtual workshop in preparation of your Foundation Programme within the </a:t>
            </a:r>
          </a:p>
          <a:p>
            <a:pPr algn="ctr"/>
            <a:r>
              <a:rPr lang="en-GB" sz="2000" dirty="0">
                <a:latin typeface="+mj-lt"/>
              </a:rPr>
              <a:t>East of England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2038" y="4862352"/>
            <a:ext cx="6669330" cy="8617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bg1"/>
                </a:solidFill>
                <a:latin typeface="+mj-lt"/>
              </a:rPr>
              <a:t>Registration Link: 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+mj-lt"/>
              </a:rPr>
              <a:t>https://www.smartsurvey.co.uk/s/WelcomeEoE/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99067" y="5857251"/>
            <a:ext cx="3013908" cy="72008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Workplace and Me – </a:t>
            </a:r>
          </a:p>
          <a:p>
            <a:pPr algn="ctr"/>
            <a:r>
              <a:rPr lang="en-GB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wellbeing in the workplace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327" y="7424558"/>
            <a:ext cx="2794002" cy="1466999"/>
          </a:xfrm>
          <a:prstGeom prst="rect">
            <a:avLst/>
          </a:prstGeom>
        </p:spPr>
      </p:pic>
      <p:sp>
        <p:nvSpPr>
          <p:cNvPr id="5" name="Rounded Rectangle 20">
            <a:extLst>
              <a:ext uri="{FF2B5EF4-FFF2-40B4-BE49-F238E27FC236}">
                <a16:creationId xmlns:a16="http://schemas.microsoft.com/office/drawing/2014/main" id="{A728F820-E38F-48AA-8F7F-A0D8F4B8F8C6}"/>
              </a:ext>
            </a:extLst>
          </p:cNvPr>
          <p:cNvSpPr/>
          <p:nvPr/>
        </p:nvSpPr>
        <p:spPr>
          <a:xfrm>
            <a:off x="199067" y="8015187"/>
            <a:ext cx="3013909" cy="861776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 some tips and tricks to help survive Foundation Years</a:t>
            </a:r>
            <a:endParaRPr lang="en-GB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20">
            <a:extLst>
              <a:ext uri="{FF2B5EF4-FFF2-40B4-BE49-F238E27FC236}">
                <a16:creationId xmlns:a16="http://schemas.microsoft.com/office/drawing/2014/main" id="{BB51F1F4-32E4-42FB-BF6C-BAC81DBDD1C8}"/>
              </a:ext>
            </a:extLst>
          </p:cNvPr>
          <p:cNvSpPr/>
          <p:nvPr/>
        </p:nvSpPr>
        <p:spPr>
          <a:xfrm>
            <a:off x="215975" y="6670467"/>
            <a:ext cx="2997000" cy="121390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opportunity to meet some of the Foundation school team members and as </a:t>
            </a:r>
            <a:r>
              <a:rPr lang="en-GB" sz="20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kquestions</a:t>
            </a:r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directly</a:t>
            </a:r>
            <a:endParaRPr lang="en-GB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20">
            <a:extLst>
              <a:ext uri="{FF2B5EF4-FFF2-40B4-BE49-F238E27FC236}">
                <a16:creationId xmlns:a16="http://schemas.microsoft.com/office/drawing/2014/main" id="{C12475E3-D113-4A26-B8CA-A4F282A31A40}"/>
              </a:ext>
            </a:extLst>
          </p:cNvPr>
          <p:cNvSpPr/>
          <p:nvPr/>
        </p:nvSpPr>
        <p:spPr>
          <a:xfrm>
            <a:off x="3356992" y="5794570"/>
            <a:ext cx="3279208" cy="155954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Dates: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Monday 26</a:t>
            </a:r>
            <a:r>
              <a:rPr lang="en-GB" sz="2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June 2023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Wednesday 5</a:t>
            </a:r>
            <a:r>
              <a:rPr lang="en-GB" sz="2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2023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Thursday 13</a:t>
            </a:r>
            <a:r>
              <a:rPr lang="en-GB" sz="2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2023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7424558"/>
            <a:ext cx="922097" cy="296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929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0B560FFAF05041A9292EAEEF211F47" ma:contentTypeVersion="17" ma:contentTypeDescription="Create a new document." ma:contentTypeScope="" ma:versionID="d6ba4af9c56302d9c23c6a302b31dfa1">
  <xsd:schema xmlns:xsd="http://www.w3.org/2001/XMLSchema" xmlns:xs="http://www.w3.org/2001/XMLSchema" xmlns:p="http://schemas.microsoft.com/office/2006/metadata/properties" xmlns:ns2="3afd64ef-a71c-4a06-bc3e-529b02fa0cf0" xmlns:ns3="8cecdbde-4e11-4cbf-b3cc-446beb51543b" targetNamespace="http://schemas.microsoft.com/office/2006/metadata/properties" ma:root="true" ma:fieldsID="ad7ac772dabb24f26c94913f8aba6679" ns2:_="" ns3:_="">
    <xsd:import namespace="3afd64ef-a71c-4a06-bc3e-529b02fa0cf0"/>
    <xsd:import namespace="8cecdbde-4e11-4cbf-b3cc-446beb5154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S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d64ef-a71c-4a06-bc3e-529b02fa0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Sent" ma:index="24" nillable="true" ma:displayName="Sent" ma:default="1" ma:format="Dropdown" ma:internalName="Sent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cdbde-4e11-4cbf-b3cc-446beb51543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da9c99-5b3d-42be-9ccd-de778e31b384}" ma:internalName="TaxCatchAll" ma:showField="CatchAllData" ma:web="8cecdbde-4e11-4cbf-b3cc-446beb5154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ecdbde-4e11-4cbf-b3cc-446beb51543b" xsi:nil="true"/>
    <lcf76f155ced4ddcb4097134ff3c332f xmlns="3afd64ef-a71c-4a06-bc3e-529b02fa0cf0">
      <Terms xmlns="http://schemas.microsoft.com/office/infopath/2007/PartnerControls"/>
    </lcf76f155ced4ddcb4097134ff3c332f>
    <Sent xmlns="3afd64ef-a71c-4a06-bc3e-529b02fa0cf0">true</Sent>
  </documentManagement>
</p:properties>
</file>

<file path=customXml/itemProps1.xml><?xml version="1.0" encoding="utf-8"?>
<ds:datastoreItem xmlns:ds="http://schemas.openxmlformats.org/officeDocument/2006/customXml" ds:itemID="{B793C5AB-4736-4EA1-B9DE-3444286C431E}"/>
</file>

<file path=customXml/itemProps2.xml><?xml version="1.0" encoding="utf-8"?>
<ds:datastoreItem xmlns:ds="http://schemas.openxmlformats.org/officeDocument/2006/customXml" ds:itemID="{D94236B8-BAE5-49D5-94DB-4485FE812913}"/>
</file>

<file path=customXml/itemProps3.xml><?xml version="1.0" encoding="utf-8"?>
<ds:datastoreItem xmlns:ds="http://schemas.openxmlformats.org/officeDocument/2006/customXml" ds:itemID="{E905DDD1-1E86-472E-90F8-B780A902C238}"/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286</TotalTime>
  <Words>92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Tahoma</vt:lpstr>
      <vt:lpstr>Wingdings</vt:lpstr>
      <vt:lpstr>Angles</vt:lpstr>
      <vt:lpstr>PowerPoint Presentation</vt:lpstr>
    </vt:vector>
  </TitlesOfParts>
  <Company>Papworth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Harris</dc:creator>
  <cp:lastModifiedBy>Claire Robson1</cp:lastModifiedBy>
  <cp:revision>17</cp:revision>
  <dcterms:created xsi:type="dcterms:W3CDTF">2021-04-26T11:10:59Z</dcterms:created>
  <dcterms:modified xsi:type="dcterms:W3CDTF">2023-05-24T14:59:35Z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0x010100C90B560FFAF05041A9292EAEEF211F47</vt:lpwstr>
  </property>
</Properties>
</file>