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8" r:id="rId4"/>
    <p:sldId id="260" r:id="rId5"/>
    <p:sldId id="257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rgbClr val="CCCC00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rgbClr val="CCCC00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rgbClr val="CCCC00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rgbClr val="CCCC00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rgbClr val="CCCC00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rgbClr val="CCCC00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rgbClr val="CCCC00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rgbClr val="CCCC00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rgbClr val="CCCC00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CC00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4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F834D78-446D-4348-B271-DD9436567EA8}" type="doc">
      <dgm:prSet loTypeId="urn:microsoft.com/office/officeart/2005/8/layout/orgChart1" loCatId="hierarchy" qsTypeId="urn:microsoft.com/office/officeart/2005/8/quickstyle/simple1#1" qsCatId="simple" csTypeId="urn:microsoft.com/office/officeart/2005/8/colors/accent1_2#1" csCatId="accent1" phldr="1"/>
      <dgm:spPr/>
      <dgm:t>
        <a:bodyPr/>
        <a:lstStyle/>
        <a:p>
          <a:endParaRPr lang="en-GB"/>
        </a:p>
      </dgm:t>
    </dgm:pt>
    <dgm:pt modelId="{0D753B50-7D4F-47A8-8A80-2D94360ACADB}">
      <dgm:prSet phldrT="[Text]"/>
      <dgm:spPr/>
      <dgm:t>
        <a:bodyPr/>
        <a:lstStyle/>
        <a:p>
          <a:r>
            <a:rPr lang="en-GB" dirty="0" smtClean="0"/>
            <a:t>Cardiac </a:t>
          </a:r>
          <a:endParaRPr lang="en-GB" dirty="0"/>
        </a:p>
      </dgm:t>
    </dgm:pt>
    <dgm:pt modelId="{E539E11A-5AB0-4BE4-B969-EE00C0538811}" type="parTrans" cxnId="{3D57000D-AC39-4073-B6E1-87BF455444B3}">
      <dgm:prSet/>
      <dgm:spPr/>
      <dgm:t>
        <a:bodyPr/>
        <a:lstStyle/>
        <a:p>
          <a:endParaRPr lang="en-GB"/>
        </a:p>
      </dgm:t>
    </dgm:pt>
    <dgm:pt modelId="{1D3AE7BE-E223-4F41-88FC-87F691E75AD5}" type="sibTrans" cxnId="{3D57000D-AC39-4073-B6E1-87BF455444B3}">
      <dgm:prSet/>
      <dgm:spPr/>
      <dgm:t>
        <a:bodyPr/>
        <a:lstStyle/>
        <a:p>
          <a:endParaRPr lang="en-GB"/>
        </a:p>
      </dgm:t>
    </dgm:pt>
    <dgm:pt modelId="{05717175-34CA-4E82-B9A1-0FEB478B3828}" type="asst">
      <dgm:prSet phldrT="[Text]" custT="1"/>
      <dgm:spPr/>
      <dgm:t>
        <a:bodyPr/>
        <a:lstStyle/>
        <a:p>
          <a:r>
            <a:rPr lang="en-GB" sz="3600" dirty="0" smtClean="0"/>
            <a:t>Mechanical</a:t>
          </a:r>
        </a:p>
        <a:p>
          <a:r>
            <a:rPr lang="en-GB" sz="3200" dirty="0" smtClean="0"/>
            <a:t>LV outflow obstruction</a:t>
          </a:r>
        </a:p>
        <a:p>
          <a:r>
            <a:rPr lang="en-GB" sz="2800" dirty="0" smtClean="0"/>
            <a:t>Ex: AS,HOCM </a:t>
          </a:r>
          <a:endParaRPr lang="en-GB" sz="2800" dirty="0"/>
        </a:p>
      </dgm:t>
    </dgm:pt>
    <dgm:pt modelId="{3D37E02E-52CD-4782-AB16-F093E69A4DE7}" type="parTrans" cxnId="{D4A48685-C8BE-40B2-8C30-96B1EA30973A}">
      <dgm:prSet/>
      <dgm:spPr/>
      <dgm:t>
        <a:bodyPr/>
        <a:lstStyle/>
        <a:p>
          <a:endParaRPr lang="en-GB" dirty="0"/>
        </a:p>
      </dgm:t>
    </dgm:pt>
    <dgm:pt modelId="{4D52336F-E8AB-4E31-8C43-09BFFB221CB2}" type="sibTrans" cxnId="{D4A48685-C8BE-40B2-8C30-96B1EA30973A}">
      <dgm:prSet/>
      <dgm:spPr/>
      <dgm:t>
        <a:bodyPr/>
        <a:lstStyle/>
        <a:p>
          <a:endParaRPr lang="en-GB"/>
        </a:p>
      </dgm:t>
    </dgm:pt>
    <dgm:pt modelId="{233E2A85-8805-4B28-BD4D-1784A0085B47}" type="asst">
      <dgm:prSet custT="1"/>
      <dgm:spPr/>
      <dgm:t>
        <a:bodyPr/>
        <a:lstStyle/>
        <a:p>
          <a:r>
            <a:rPr lang="en-GB" sz="4000" dirty="0" smtClean="0"/>
            <a:t>Electrical</a:t>
          </a:r>
        </a:p>
        <a:p>
          <a:r>
            <a:rPr lang="en-GB" sz="3200" dirty="0" smtClean="0"/>
            <a:t>VF or pulseless VT</a:t>
          </a:r>
        </a:p>
        <a:p>
          <a:r>
            <a:rPr lang="en-GB" sz="2800" dirty="0" smtClean="0"/>
            <a:t>Ex: Long QT, WPW </a:t>
          </a:r>
          <a:endParaRPr lang="en-GB" sz="2800" dirty="0"/>
        </a:p>
      </dgm:t>
    </dgm:pt>
    <dgm:pt modelId="{A18F690F-733C-45E4-96EC-B48AE30B7C3D}" type="parTrans" cxnId="{5974C0B5-9884-44BB-91D5-5AD56B445772}">
      <dgm:prSet/>
      <dgm:spPr/>
      <dgm:t>
        <a:bodyPr/>
        <a:lstStyle/>
        <a:p>
          <a:endParaRPr lang="en-GB" dirty="0"/>
        </a:p>
      </dgm:t>
    </dgm:pt>
    <dgm:pt modelId="{CC6C0C0F-848D-430C-A8C4-690FF32991BA}" type="sibTrans" cxnId="{5974C0B5-9884-44BB-91D5-5AD56B445772}">
      <dgm:prSet/>
      <dgm:spPr/>
      <dgm:t>
        <a:bodyPr/>
        <a:lstStyle/>
        <a:p>
          <a:endParaRPr lang="en-GB"/>
        </a:p>
      </dgm:t>
    </dgm:pt>
    <dgm:pt modelId="{EEBE1F16-CE7E-4231-90CB-D72C11BA6125}" type="pres">
      <dgm:prSet presAssocID="{1F834D78-446D-4348-B271-DD9436567EA8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GB"/>
        </a:p>
      </dgm:t>
    </dgm:pt>
    <dgm:pt modelId="{DA0D610F-1395-4817-B558-A8DC6C2627D3}" type="pres">
      <dgm:prSet presAssocID="{0D753B50-7D4F-47A8-8A80-2D94360ACADB}" presName="hierRoot1" presStyleCnt="0">
        <dgm:presLayoutVars>
          <dgm:hierBranch val="init"/>
        </dgm:presLayoutVars>
      </dgm:prSet>
      <dgm:spPr/>
    </dgm:pt>
    <dgm:pt modelId="{6DB3EADA-514E-45C0-AE41-065ED68F4241}" type="pres">
      <dgm:prSet presAssocID="{0D753B50-7D4F-47A8-8A80-2D94360ACADB}" presName="rootComposite1" presStyleCnt="0"/>
      <dgm:spPr/>
    </dgm:pt>
    <dgm:pt modelId="{7E4CA229-4089-437E-A618-D487275F7E4A}" type="pres">
      <dgm:prSet presAssocID="{0D753B50-7D4F-47A8-8A80-2D94360ACADB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D3CA5FC3-4485-4C78-9CD3-795775E1E855}" type="pres">
      <dgm:prSet presAssocID="{0D753B50-7D4F-47A8-8A80-2D94360ACADB}" presName="rootConnector1" presStyleLbl="node1" presStyleIdx="0" presStyleCnt="0"/>
      <dgm:spPr/>
      <dgm:t>
        <a:bodyPr/>
        <a:lstStyle/>
        <a:p>
          <a:endParaRPr lang="en-GB"/>
        </a:p>
      </dgm:t>
    </dgm:pt>
    <dgm:pt modelId="{4AD282A6-C6F7-461F-B271-AC5B6C3C8B6F}" type="pres">
      <dgm:prSet presAssocID="{0D753B50-7D4F-47A8-8A80-2D94360ACADB}" presName="hierChild2" presStyleCnt="0"/>
      <dgm:spPr/>
    </dgm:pt>
    <dgm:pt modelId="{1EC43666-8E94-4759-AE8E-7C9F042E6642}" type="pres">
      <dgm:prSet presAssocID="{0D753B50-7D4F-47A8-8A80-2D94360ACADB}" presName="hierChild3" presStyleCnt="0"/>
      <dgm:spPr/>
    </dgm:pt>
    <dgm:pt modelId="{100DFEDB-806B-4CF7-A0A9-5517ADDD4E20}" type="pres">
      <dgm:prSet presAssocID="{3D37E02E-52CD-4782-AB16-F093E69A4DE7}" presName="Name111" presStyleLbl="parChTrans1D2" presStyleIdx="0" presStyleCnt="2"/>
      <dgm:spPr/>
      <dgm:t>
        <a:bodyPr/>
        <a:lstStyle/>
        <a:p>
          <a:endParaRPr lang="en-GB"/>
        </a:p>
      </dgm:t>
    </dgm:pt>
    <dgm:pt modelId="{2AF812F9-C664-427F-A128-3CE955C1ABA8}" type="pres">
      <dgm:prSet presAssocID="{05717175-34CA-4E82-B9A1-0FEB478B3828}" presName="hierRoot3" presStyleCnt="0">
        <dgm:presLayoutVars>
          <dgm:hierBranch val="init"/>
        </dgm:presLayoutVars>
      </dgm:prSet>
      <dgm:spPr/>
    </dgm:pt>
    <dgm:pt modelId="{947492C8-4F7C-4CF2-A297-9236E368CEE1}" type="pres">
      <dgm:prSet presAssocID="{05717175-34CA-4E82-B9A1-0FEB478B3828}" presName="rootComposite3" presStyleCnt="0"/>
      <dgm:spPr/>
    </dgm:pt>
    <dgm:pt modelId="{28445784-6898-4093-B268-058B0F3395A2}" type="pres">
      <dgm:prSet presAssocID="{05717175-34CA-4E82-B9A1-0FEB478B3828}" presName="rootText3" presStyleLbl="asst1" presStyleIdx="0" presStyleCnt="2" custScaleX="101124" custScaleY="197741" custLinFactNeighborX="460" custLinFactNeighborY="912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CAD6860D-FE45-44F9-B4E0-342991AAF468}" type="pres">
      <dgm:prSet presAssocID="{05717175-34CA-4E82-B9A1-0FEB478B3828}" presName="rootConnector3" presStyleLbl="asst1" presStyleIdx="0" presStyleCnt="2"/>
      <dgm:spPr/>
      <dgm:t>
        <a:bodyPr/>
        <a:lstStyle/>
        <a:p>
          <a:endParaRPr lang="en-GB"/>
        </a:p>
      </dgm:t>
    </dgm:pt>
    <dgm:pt modelId="{6B1CE765-10CD-4D3C-BE2E-4282777F8F06}" type="pres">
      <dgm:prSet presAssocID="{05717175-34CA-4E82-B9A1-0FEB478B3828}" presName="hierChild6" presStyleCnt="0"/>
      <dgm:spPr/>
    </dgm:pt>
    <dgm:pt modelId="{655BF264-7C2D-4583-9B92-20FF304B28C8}" type="pres">
      <dgm:prSet presAssocID="{05717175-34CA-4E82-B9A1-0FEB478B3828}" presName="hierChild7" presStyleCnt="0"/>
      <dgm:spPr/>
    </dgm:pt>
    <dgm:pt modelId="{FB5C2012-89A3-41B3-A548-E8FD72F9EA96}" type="pres">
      <dgm:prSet presAssocID="{A18F690F-733C-45E4-96EC-B48AE30B7C3D}" presName="Name111" presStyleLbl="parChTrans1D2" presStyleIdx="1" presStyleCnt="2"/>
      <dgm:spPr/>
      <dgm:t>
        <a:bodyPr/>
        <a:lstStyle/>
        <a:p>
          <a:endParaRPr lang="en-GB"/>
        </a:p>
      </dgm:t>
    </dgm:pt>
    <dgm:pt modelId="{8E37086F-A4E0-459E-8287-15C61CB39B6E}" type="pres">
      <dgm:prSet presAssocID="{233E2A85-8805-4B28-BD4D-1784A0085B47}" presName="hierRoot3" presStyleCnt="0">
        <dgm:presLayoutVars>
          <dgm:hierBranch val="init"/>
        </dgm:presLayoutVars>
      </dgm:prSet>
      <dgm:spPr/>
    </dgm:pt>
    <dgm:pt modelId="{1D90A5DB-C564-459F-BF1D-B0C257D27C09}" type="pres">
      <dgm:prSet presAssocID="{233E2A85-8805-4B28-BD4D-1784A0085B47}" presName="rootComposite3" presStyleCnt="0"/>
      <dgm:spPr/>
    </dgm:pt>
    <dgm:pt modelId="{D0E5DBF2-1836-4726-B37E-9EC5D3813020}" type="pres">
      <dgm:prSet presAssocID="{233E2A85-8805-4B28-BD4D-1784A0085B47}" presName="rootText3" presStyleLbl="asst1" presStyleIdx="1" presStyleCnt="2" custScaleX="102263" custScaleY="208196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14EBF1C9-90CB-4528-A8B8-45C1128C181E}" type="pres">
      <dgm:prSet presAssocID="{233E2A85-8805-4B28-BD4D-1784A0085B47}" presName="rootConnector3" presStyleLbl="asst1" presStyleIdx="1" presStyleCnt="2"/>
      <dgm:spPr/>
      <dgm:t>
        <a:bodyPr/>
        <a:lstStyle/>
        <a:p>
          <a:endParaRPr lang="en-GB"/>
        </a:p>
      </dgm:t>
    </dgm:pt>
    <dgm:pt modelId="{A91635EA-7BCB-4547-A72C-1616A444CF0E}" type="pres">
      <dgm:prSet presAssocID="{233E2A85-8805-4B28-BD4D-1784A0085B47}" presName="hierChild6" presStyleCnt="0"/>
      <dgm:spPr/>
    </dgm:pt>
    <dgm:pt modelId="{CCF1E52C-BE97-43A8-8CC6-818817AC74A7}" type="pres">
      <dgm:prSet presAssocID="{233E2A85-8805-4B28-BD4D-1784A0085B47}" presName="hierChild7" presStyleCnt="0"/>
      <dgm:spPr/>
    </dgm:pt>
  </dgm:ptLst>
  <dgm:cxnLst>
    <dgm:cxn modelId="{31E8826F-9AE9-4AD6-8ABF-3DEF49EDD834}" type="presOf" srcId="{0D753B50-7D4F-47A8-8A80-2D94360ACADB}" destId="{D3CA5FC3-4485-4C78-9CD3-795775E1E855}" srcOrd="1" destOrd="0" presId="urn:microsoft.com/office/officeart/2005/8/layout/orgChart1"/>
    <dgm:cxn modelId="{3D57000D-AC39-4073-B6E1-87BF455444B3}" srcId="{1F834D78-446D-4348-B271-DD9436567EA8}" destId="{0D753B50-7D4F-47A8-8A80-2D94360ACADB}" srcOrd="0" destOrd="0" parTransId="{E539E11A-5AB0-4BE4-B969-EE00C0538811}" sibTransId="{1D3AE7BE-E223-4F41-88FC-87F691E75AD5}"/>
    <dgm:cxn modelId="{93097810-8C57-4E0B-B848-0451F49499E3}" type="presOf" srcId="{3D37E02E-52CD-4782-AB16-F093E69A4DE7}" destId="{100DFEDB-806B-4CF7-A0A9-5517ADDD4E20}" srcOrd="0" destOrd="0" presId="urn:microsoft.com/office/officeart/2005/8/layout/orgChart1"/>
    <dgm:cxn modelId="{FF8437AF-62A2-4E9E-B142-E24B67102907}" type="presOf" srcId="{0D753B50-7D4F-47A8-8A80-2D94360ACADB}" destId="{7E4CA229-4089-437E-A618-D487275F7E4A}" srcOrd="0" destOrd="0" presId="urn:microsoft.com/office/officeart/2005/8/layout/orgChart1"/>
    <dgm:cxn modelId="{5974C0B5-9884-44BB-91D5-5AD56B445772}" srcId="{0D753B50-7D4F-47A8-8A80-2D94360ACADB}" destId="{233E2A85-8805-4B28-BD4D-1784A0085B47}" srcOrd="1" destOrd="0" parTransId="{A18F690F-733C-45E4-96EC-B48AE30B7C3D}" sibTransId="{CC6C0C0F-848D-430C-A8C4-690FF32991BA}"/>
    <dgm:cxn modelId="{776C0F0F-559B-4386-85F5-AF2674F5D369}" type="presOf" srcId="{1F834D78-446D-4348-B271-DD9436567EA8}" destId="{EEBE1F16-CE7E-4231-90CB-D72C11BA6125}" srcOrd="0" destOrd="0" presId="urn:microsoft.com/office/officeart/2005/8/layout/orgChart1"/>
    <dgm:cxn modelId="{0F0CC8C3-2EAA-4A88-9185-19C314EF9B76}" type="presOf" srcId="{05717175-34CA-4E82-B9A1-0FEB478B3828}" destId="{CAD6860D-FE45-44F9-B4E0-342991AAF468}" srcOrd="1" destOrd="0" presId="urn:microsoft.com/office/officeart/2005/8/layout/orgChart1"/>
    <dgm:cxn modelId="{D4A48685-C8BE-40B2-8C30-96B1EA30973A}" srcId="{0D753B50-7D4F-47A8-8A80-2D94360ACADB}" destId="{05717175-34CA-4E82-B9A1-0FEB478B3828}" srcOrd="0" destOrd="0" parTransId="{3D37E02E-52CD-4782-AB16-F093E69A4DE7}" sibTransId="{4D52336F-E8AB-4E31-8C43-09BFFB221CB2}"/>
    <dgm:cxn modelId="{06A693E0-776A-4462-8732-33C02126853C}" type="presOf" srcId="{05717175-34CA-4E82-B9A1-0FEB478B3828}" destId="{28445784-6898-4093-B268-058B0F3395A2}" srcOrd="0" destOrd="0" presId="urn:microsoft.com/office/officeart/2005/8/layout/orgChart1"/>
    <dgm:cxn modelId="{D4D9CB6C-3EC4-47F0-9ABD-46272A752357}" type="presOf" srcId="{A18F690F-733C-45E4-96EC-B48AE30B7C3D}" destId="{FB5C2012-89A3-41B3-A548-E8FD72F9EA96}" srcOrd="0" destOrd="0" presId="urn:microsoft.com/office/officeart/2005/8/layout/orgChart1"/>
    <dgm:cxn modelId="{C99F1088-ABDF-47C4-98BE-E133989A75FC}" type="presOf" srcId="{233E2A85-8805-4B28-BD4D-1784A0085B47}" destId="{14EBF1C9-90CB-4528-A8B8-45C1128C181E}" srcOrd="1" destOrd="0" presId="urn:microsoft.com/office/officeart/2005/8/layout/orgChart1"/>
    <dgm:cxn modelId="{037F7E12-D525-41D9-9DB6-B7B08928193A}" type="presOf" srcId="{233E2A85-8805-4B28-BD4D-1784A0085B47}" destId="{D0E5DBF2-1836-4726-B37E-9EC5D3813020}" srcOrd="0" destOrd="0" presId="urn:microsoft.com/office/officeart/2005/8/layout/orgChart1"/>
    <dgm:cxn modelId="{AE81E374-CC34-4947-96C8-89FBB33B2A63}" type="presParOf" srcId="{EEBE1F16-CE7E-4231-90CB-D72C11BA6125}" destId="{DA0D610F-1395-4817-B558-A8DC6C2627D3}" srcOrd="0" destOrd="0" presId="urn:microsoft.com/office/officeart/2005/8/layout/orgChart1"/>
    <dgm:cxn modelId="{983C627F-1A00-499E-BFD1-2119C04FE2AB}" type="presParOf" srcId="{DA0D610F-1395-4817-B558-A8DC6C2627D3}" destId="{6DB3EADA-514E-45C0-AE41-065ED68F4241}" srcOrd="0" destOrd="0" presId="urn:microsoft.com/office/officeart/2005/8/layout/orgChart1"/>
    <dgm:cxn modelId="{56CE6D01-4223-40DD-8A0B-604BFCB2AE30}" type="presParOf" srcId="{6DB3EADA-514E-45C0-AE41-065ED68F4241}" destId="{7E4CA229-4089-437E-A618-D487275F7E4A}" srcOrd="0" destOrd="0" presId="urn:microsoft.com/office/officeart/2005/8/layout/orgChart1"/>
    <dgm:cxn modelId="{F54307D8-2DB1-4A66-94CA-6E760732A4E4}" type="presParOf" srcId="{6DB3EADA-514E-45C0-AE41-065ED68F4241}" destId="{D3CA5FC3-4485-4C78-9CD3-795775E1E855}" srcOrd="1" destOrd="0" presId="urn:microsoft.com/office/officeart/2005/8/layout/orgChart1"/>
    <dgm:cxn modelId="{F54BCF98-735F-4CFC-8D03-DBD602A7E201}" type="presParOf" srcId="{DA0D610F-1395-4817-B558-A8DC6C2627D3}" destId="{4AD282A6-C6F7-461F-B271-AC5B6C3C8B6F}" srcOrd="1" destOrd="0" presId="urn:microsoft.com/office/officeart/2005/8/layout/orgChart1"/>
    <dgm:cxn modelId="{DFF25E7C-09F1-4226-BB04-6D40474FEC28}" type="presParOf" srcId="{DA0D610F-1395-4817-B558-A8DC6C2627D3}" destId="{1EC43666-8E94-4759-AE8E-7C9F042E6642}" srcOrd="2" destOrd="0" presId="urn:microsoft.com/office/officeart/2005/8/layout/orgChart1"/>
    <dgm:cxn modelId="{ABFE0197-714C-4C03-92A3-E06E2032C31A}" type="presParOf" srcId="{1EC43666-8E94-4759-AE8E-7C9F042E6642}" destId="{100DFEDB-806B-4CF7-A0A9-5517ADDD4E20}" srcOrd="0" destOrd="0" presId="urn:microsoft.com/office/officeart/2005/8/layout/orgChart1"/>
    <dgm:cxn modelId="{7EA8D6C3-6BE3-4351-9B47-579AECD061F6}" type="presParOf" srcId="{1EC43666-8E94-4759-AE8E-7C9F042E6642}" destId="{2AF812F9-C664-427F-A128-3CE955C1ABA8}" srcOrd="1" destOrd="0" presId="urn:microsoft.com/office/officeart/2005/8/layout/orgChart1"/>
    <dgm:cxn modelId="{B7A42265-5BF8-4F51-AEF3-90A37AF6BC51}" type="presParOf" srcId="{2AF812F9-C664-427F-A128-3CE955C1ABA8}" destId="{947492C8-4F7C-4CF2-A297-9236E368CEE1}" srcOrd="0" destOrd="0" presId="urn:microsoft.com/office/officeart/2005/8/layout/orgChart1"/>
    <dgm:cxn modelId="{0346F740-AF06-4DDF-A5ED-AFCA0D1F322E}" type="presParOf" srcId="{947492C8-4F7C-4CF2-A297-9236E368CEE1}" destId="{28445784-6898-4093-B268-058B0F3395A2}" srcOrd="0" destOrd="0" presId="urn:microsoft.com/office/officeart/2005/8/layout/orgChart1"/>
    <dgm:cxn modelId="{C71C079E-DB62-4A7E-9D41-1C8D0A3C39CB}" type="presParOf" srcId="{947492C8-4F7C-4CF2-A297-9236E368CEE1}" destId="{CAD6860D-FE45-44F9-B4E0-342991AAF468}" srcOrd="1" destOrd="0" presId="urn:microsoft.com/office/officeart/2005/8/layout/orgChart1"/>
    <dgm:cxn modelId="{67FFEFC5-8471-4B1E-90D6-A2D7E4D170CD}" type="presParOf" srcId="{2AF812F9-C664-427F-A128-3CE955C1ABA8}" destId="{6B1CE765-10CD-4D3C-BE2E-4282777F8F06}" srcOrd="1" destOrd="0" presId="urn:microsoft.com/office/officeart/2005/8/layout/orgChart1"/>
    <dgm:cxn modelId="{F399020E-FC90-4B55-B3E0-1EF40B1C3567}" type="presParOf" srcId="{2AF812F9-C664-427F-A128-3CE955C1ABA8}" destId="{655BF264-7C2D-4583-9B92-20FF304B28C8}" srcOrd="2" destOrd="0" presId="urn:microsoft.com/office/officeart/2005/8/layout/orgChart1"/>
    <dgm:cxn modelId="{43BD9412-4849-492C-9E70-3265DC6C1231}" type="presParOf" srcId="{1EC43666-8E94-4759-AE8E-7C9F042E6642}" destId="{FB5C2012-89A3-41B3-A548-E8FD72F9EA96}" srcOrd="2" destOrd="0" presId="urn:microsoft.com/office/officeart/2005/8/layout/orgChart1"/>
    <dgm:cxn modelId="{9CEC6A64-5F92-464F-8A6D-9EC82E1D1559}" type="presParOf" srcId="{1EC43666-8E94-4759-AE8E-7C9F042E6642}" destId="{8E37086F-A4E0-459E-8287-15C61CB39B6E}" srcOrd="3" destOrd="0" presId="urn:microsoft.com/office/officeart/2005/8/layout/orgChart1"/>
    <dgm:cxn modelId="{409A9D28-F794-4FE2-A7C0-A6D62244D78D}" type="presParOf" srcId="{8E37086F-A4E0-459E-8287-15C61CB39B6E}" destId="{1D90A5DB-C564-459F-BF1D-B0C257D27C09}" srcOrd="0" destOrd="0" presId="urn:microsoft.com/office/officeart/2005/8/layout/orgChart1"/>
    <dgm:cxn modelId="{92ADB9B7-55BB-4123-9656-FF58FB615923}" type="presParOf" srcId="{1D90A5DB-C564-459F-BF1D-B0C257D27C09}" destId="{D0E5DBF2-1836-4726-B37E-9EC5D3813020}" srcOrd="0" destOrd="0" presId="urn:microsoft.com/office/officeart/2005/8/layout/orgChart1"/>
    <dgm:cxn modelId="{07E6D0D6-E48A-4E0A-8F33-2C36B87DE006}" type="presParOf" srcId="{1D90A5DB-C564-459F-BF1D-B0C257D27C09}" destId="{14EBF1C9-90CB-4528-A8B8-45C1128C181E}" srcOrd="1" destOrd="0" presId="urn:microsoft.com/office/officeart/2005/8/layout/orgChart1"/>
    <dgm:cxn modelId="{A30833B1-B796-4A5C-8A51-5BC4B6863B2F}" type="presParOf" srcId="{8E37086F-A4E0-459E-8287-15C61CB39B6E}" destId="{A91635EA-7BCB-4547-A72C-1616A444CF0E}" srcOrd="1" destOrd="0" presId="urn:microsoft.com/office/officeart/2005/8/layout/orgChart1"/>
    <dgm:cxn modelId="{4E99AE90-6EAB-4385-8C7A-6A7F274B62D5}" type="presParOf" srcId="{8E37086F-A4E0-459E-8287-15C61CB39B6E}" destId="{CCF1E52C-BE97-43A8-8CC6-818817AC74A7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B5C2012-89A3-41B3-A548-E8FD72F9EA96}">
      <dsp:nvSpPr>
        <dsp:cNvPr id="0" name=""/>
        <dsp:cNvSpPr/>
      </dsp:nvSpPr>
      <dsp:spPr>
        <a:xfrm>
          <a:off x="4100096" y="1293542"/>
          <a:ext cx="271088" cy="188597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85976"/>
              </a:lnTo>
              <a:lnTo>
                <a:pt x="271088" y="188597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00DFEDB-806B-4CF7-A0A9-5517ADDD4E20}">
      <dsp:nvSpPr>
        <dsp:cNvPr id="0" name=""/>
        <dsp:cNvSpPr/>
      </dsp:nvSpPr>
      <dsp:spPr>
        <a:xfrm>
          <a:off x="3840884" y="1293542"/>
          <a:ext cx="259212" cy="1830267"/>
        </a:xfrm>
        <a:custGeom>
          <a:avLst/>
          <a:gdLst/>
          <a:ahLst/>
          <a:cxnLst/>
          <a:rect l="0" t="0" r="0" b="0"/>
          <a:pathLst>
            <a:path>
              <a:moveTo>
                <a:pt x="259212" y="0"/>
              </a:moveTo>
              <a:lnTo>
                <a:pt x="259212" y="1830267"/>
              </a:lnTo>
              <a:lnTo>
                <a:pt x="0" y="183026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E4CA229-4089-437E-A618-D487275F7E4A}">
      <dsp:nvSpPr>
        <dsp:cNvPr id="0" name=""/>
        <dsp:cNvSpPr/>
      </dsp:nvSpPr>
      <dsp:spPr>
        <a:xfrm>
          <a:off x="2809198" y="2645"/>
          <a:ext cx="2581795" cy="129089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275" tIns="41275" rIns="41275" bIns="41275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6500" kern="1200" dirty="0" smtClean="0"/>
            <a:t>Cardiac </a:t>
          </a:r>
          <a:endParaRPr lang="en-GB" sz="6500" kern="1200" dirty="0"/>
        </a:p>
      </dsp:txBody>
      <dsp:txXfrm>
        <a:off x="2809198" y="2645"/>
        <a:ext cx="2581795" cy="1290897"/>
      </dsp:txXfrm>
    </dsp:sp>
    <dsp:sp modelId="{28445784-6898-4093-B268-058B0F3395A2}">
      <dsp:nvSpPr>
        <dsp:cNvPr id="0" name=""/>
        <dsp:cNvSpPr/>
      </dsp:nvSpPr>
      <dsp:spPr>
        <a:xfrm>
          <a:off x="1230069" y="1847493"/>
          <a:ext cx="2610815" cy="255263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600" kern="1200" dirty="0" smtClean="0"/>
            <a:t>Mechanical</a:t>
          </a:r>
        </a:p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200" kern="1200" dirty="0" smtClean="0"/>
            <a:t>LV outflow obstruction</a:t>
          </a:r>
        </a:p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800" kern="1200" dirty="0" smtClean="0"/>
            <a:t>Ex: AS,HOCM </a:t>
          </a:r>
          <a:endParaRPr lang="en-GB" sz="2800" kern="1200" dirty="0"/>
        </a:p>
      </dsp:txBody>
      <dsp:txXfrm>
        <a:off x="1230069" y="1847493"/>
        <a:ext cx="2610815" cy="2552634"/>
      </dsp:txXfrm>
    </dsp:sp>
    <dsp:sp modelId="{D0E5DBF2-1836-4726-B37E-9EC5D3813020}">
      <dsp:nvSpPr>
        <dsp:cNvPr id="0" name=""/>
        <dsp:cNvSpPr/>
      </dsp:nvSpPr>
      <dsp:spPr>
        <a:xfrm>
          <a:off x="4371185" y="1835720"/>
          <a:ext cx="2640221" cy="268759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4000" kern="1200" dirty="0" smtClean="0"/>
            <a:t>Electrical</a:t>
          </a:r>
        </a:p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200" kern="1200" dirty="0" smtClean="0"/>
            <a:t>VF or pulseless VT</a:t>
          </a:r>
        </a:p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800" kern="1200" dirty="0" smtClean="0"/>
            <a:t>Ex: Long QT, WPW </a:t>
          </a:r>
          <a:endParaRPr lang="en-GB" sz="2800" kern="1200" dirty="0"/>
        </a:p>
      </dsp:txBody>
      <dsp:txXfrm>
        <a:off x="4371185" y="1835720"/>
        <a:ext cx="2640221" cy="268759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27/10/12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GP Update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1</a:t>
            </a:r>
            <a:fld id="{6ADE2840-1277-434C-8210-16535C6E3C41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27/10/12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GP Update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1</a:t>
            </a:r>
            <a:fld id="{C9132964-AECC-42F9-A7F9-6CB79466CA35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27/10/12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GP Update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1</a:t>
            </a:r>
            <a:fld id="{AD617FF0-00DD-49D6-A2FC-BFBFD0D48054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27/10/12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GP Update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1</a:t>
            </a:r>
            <a:fld id="{83BA83EB-3B0F-4575-AC45-90FD6ADDC0E6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27/10/12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GP Update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1</a:t>
            </a:r>
            <a:fld id="{1E14AF7D-E3E7-4131-BD8F-8006F6C030F4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27/10/12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GP Update 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1</a:t>
            </a:r>
            <a:fld id="{EAF727D0-B869-480C-8B58-A0C69CF307A1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27/10/12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GP Update 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1</a:t>
            </a:r>
            <a:fld id="{A5CE2A4C-BB4C-4446-8B5E-54518636DCE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27/10/12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GP Update 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1</a:t>
            </a:r>
            <a:fld id="{BC36E902-F33E-41DF-B86E-788168A168D5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27/10/12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GP Update 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1</a:t>
            </a:r>
            <a:fld id="{BCE8C2CB-370C-4EA1-93F6-8B191F2A57E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27/10/12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GP Update 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1</a:t>
            </a:r>
            <a:fld id="{79275357-5108-46D3-96D9-4861B2D90506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27/10/12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GP Update 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1</a:t>
            </a:r>
            <a:fld id="{7A3F4D11-DDC6-487C-847E-C7B3548E8275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33CC"/>
            </a:gs>
            <a:gs pos="100000">
              <a:srgbClr val="0033CC">
                <a:gamma/>
                <a:shade val="46275"/>
                <a:invGamma/>
              </a:srgb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r>
              <a:rPr lang="en-GB"/>
              <a:t>27/10/12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r>
              <a:rPr lang="en-GB"/>
              <a:t>GP Update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r>
              <a:rPr lang="en-GB"/>
              <a:t>1</a:t>
            </a:r>
            <a:fld id="{F07AEBAC-2D6C-422C-A24A-4494333C0A1A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CCCC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CCC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CCC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CCC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CCC00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rgbClr val="CCCC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rgbClr val="CCCC00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rgbClr val="CCCC00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rgbClr val="CCCC00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rgbClr val="CCCC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3"/>
          <p:cNvSpPr>
            <a:spLocks noGrp="1"/>
          </p:cNvSpPr>
          <p:nvPr>
            <p:ph type="title"/>
          </p:nvPr>
        </p:nvSpPr>
        <p:spPr>
          <a:xfrm>
            <a:off x="457200" y="2997200"/>
            <a:ext cx="8229600" cy="1152525"/>
          </a:xfrm>
        </p:spPr>
        <p:txBody>
          <a:bodyPr/>
          <a:lstStyle/>
          <a:p>
            <a:pPr eaLnBrk="1" hangingPunct="1"/>
            <a:r>
              <a:rPr lang="en-GB" smtClean="0"/>
              <a:t>Syncope in children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Syncope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GB" sz="3000" b="1" smtClean="0"/>
              <a:t>Definition: </a:t>
            </a:r>
            <a:r>
              <a:rPr lang="en-GB" sz="3000" smtClean="0"/>
              <a:t>Brief loss of consciousness and  loss of postural tone </a:t>
            </a:r>
          </a:p>
          <a:p>
            <a:pPr eaLnBrk="1" hangingPunct="1">
              <a:lnSpc>
                <a:spcPct val="90000"/>
              </a:lnSpc>
            </a:pPr>
            <a:r>
              <a:rPr lang="en-GB" sz="3000" smtClean="0"/>
              <a:t>Common:  seen in up to 15% of adolescents </a:t>
            </a:r>
          </a:p>
          <a:p>
            <a:pPr eaLnBrk="1" hangingPunct="1">
              <a:lnSpc>
                <a:spcPct val="90000"/>
              </a:lnSpc>
            </a:pPr>
            <a:r>
              <a:rPr lang="en-GB" sz="3000" smtClean="0"/>
              <a:t>Majority are neural mediated </a:t>
            </a:r>
          </a:p>
          <a:p>
            <a:pPr eaLnBrk="1" hangingPunct="1">
              <a:lnSpc>
                <a:spcPct val="90000"/>
              </a:lnSpc>
            </a:pPr>
            <a:r>
              <a:rPr lang="en-GB" sz="3000" smtClean="0"/>
              <a:t>Cardiogenic causes &lt;1.5%</a:t>
            </a:r>
          </a:p>
          <a:p>
            <a:pPr eaLnBrk="1" hangingPunct="1">
              <a:lnSpc>
                <a:spcPct val="90000"/>
              </a:lnSpc>
            </a:pPr>
            <a:r>
              <a:rPr lang="en-GB" sz="3000" b="1" smtClean="0"/>
              <a:t>Management</a:t>
            </a:r>
            <a:r>
              <a:rPr lang="en-GB" sz="3000" smtClean="0"/>
              <a:t>: Careful history including family history </a:t>
            </a:r>
          </a:p>
          <a:p>
            <a:pPr eaLnBrk="1" hangingPunct="1">
              <a:lnSpc>
                <a:spcPct val="90000"/>
              </a:lnSpc>
            </a:pPr>
            <a:r>
              <a:rPr lang="en-GB" sz="3000" smtClean="0"/>
              <a:t>Examination: Generally negative</a:t>
            </a:r>
          </a:p>
          <a:p>
            <a:pPr eaLnBrk="1" hangingPunct="1">
              <a:lnSpc>
                <a:spcPct val="90000"/>
              </a:lnSpc>
            </a:pPr>
            <a:r>
              <a:rPr lang="en-GB" sz="3000" smtClean="0"/>
              <a:t>ECG: measure QTc  </a:t>
            </a:r>
          </a:p>
          <a:p>
            <a:pPr eaLnBrk="1" hangingPunct="1">
              <a:lnSpc>
                <a:spcPct val="90000"/>
              </a:lnSpc>
            </a:pPr>
            <a:endParaRPr lang="en-GB" sz="3000" smtClean="0"/>
          </a:p>
          <a:p>
            <a:pPr eaLnBrk="1" hangingPunct="1">
              <a:lnSpc>
                <a:spcPct val="90000"/>
              </a:lnSpc>
            </a:pPr>
            <a:endParaRPr lang="en-GB" sz="300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Syncope </a:t>
            </a:r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Sudden Death Syndrome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Hypertrophic </a:t>
            </a:r>
            <a:r>
              <a:rPr lang="en-GB" dirty="0" smtClean="0"/>
              <a:t>Cardiomyopathy(HOCM</a:t>
            </a:r>
            <a:r>
              <a:rPr lang="en-GB" dirty="0"/>
              <a:t>)</a:t>
            </a:r>
          </a:p>
          <a:p>
            <a:r>
              <a:rPr lang="en-GB" dirty="0"/>
              <a:t>Arrythmogenic Right Ventricular </a:t>
            </a:r>
            <a:r>
              <a:rPr lang="en-GB" dirty="0" smtClean="0"/>
              <a:t>Cardiomyopathy </a:t>
            </a:r>
            <a:endParaRPr lang="en-GB" dirty="0"/>
          </a:p>
          <a:p>
            <a:r>
              <a:rPr lang="en-GB" dirty="0"/>
              <a:t>Dilated </a:t>
            </a:r>
            <a:r>
              <a:rPr lang="en-GB" dirty="0" smtClean="0"/>
              <a:t>Cardiomyopathy </a:t>
            </a:r>
            <a:endParaRPr lang="en-GB" dirty="0"/>
          </a:p>
          <a:p>
            <a:r>
              <a:rPr lang="en-GB" dirty="0"/>
              <a:t>Myocarditis </a:t>
            </a:r>
          </a:p>
          <a:p>
            <a:r>
              <a:rPr lang="en-GB" dirty="0"/>
              <a:t>Ion Channelopathies (Long QT syndrome, Brugada syndrome)</a:t>
            </a:r>
          </a:p>
          <a:p>
            <a:r>
              <a:rPr lang="en-GB" dirty="0"/>
              <a:t>Wolf Parkinson White syndrome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79898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b="1" dirty="0" smtClean="0">
                <a:solidFill>
                  <a:srgbClr val="FF0000"/>
                </a:solidFill>
              </a:rPr>
              <a:t>Red flags in  cardiac syncope</a:t>
            </a:r>
            <a:r>
              <a:rPr lang="en-GB" dirty="0" smtClean="0">
                <a:solidFill>
                  <a:srgbClr val="FF0000"/>
                </a:solidFill>
              </a:rPr>
              <a:t/>
            </a:r>
            <a:br>
              <a:rPr lang="en-GB" dirty="0" smtClean="0">
                <a:solidFill>
                  <a:srgbClr val="FF0000"/>
                </a:solidFill>
              </a:rPr>
            </a:b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GB" smtClean="0"/>
              <a:t>Syncope during exercise or when supine.</a:t>
            </a:r>
          </a:p>
          <a:p>
            <a:pPr eaLnBrk="1" hangingPunct="1">
              <a:lnSpc>
                <a:spcPct val="90000"/>
              </a:lnSpc>
            </a:pPr>
            <a:r>
              <a:rPr lang="en-GB" smtClean="0"/>
              <a:t>Family history of sudden death (especially if &lt;30 years of age), prolonged QT syndrome or HOCM.</a:t>
            </a:r>
          </a:p>
          <a:p>
            <a:pPr eaLnBrk="1" hangingPunct="1">
              <a:lnSpc>
                <a:spcPct val="90000"/>
              </a:lnSpc>
            </a:pPr>
            <a:r>
              <a:rPr lang="en-GB" smtClean="0"/>
              <a:t>Syncope preceded by palpitations.</a:t>
            </a:r>
          </a:p>
          <a:p>
            <a:pPr eaLnBrk="1" hangingPunct="1">
              <a:lnSpc>
                <a:spcPct val="90000"/>
              </a:lnSpc>
            </a:pPr>
            <a:r>
              <a:rPr lang="en-GB" smtClean="0"/>
              <a:t>Heart murmur or other abnormalities on cardiovascular examination. </a:t>
            </a:r>
          </a:p>
          <a:p>
            <a:pPr eaLnBrk="1" hangingPunct="1">
              <a:lnSpc>
                <a:spcPct val="90000"/>
              </a:lnSpc>
            </a:pPr>
            <a:r>
              <a:rPr lang="en-GB" smtClean="0"/>
              <a:t>Syncope in a child with known congenital heart disease.</a:t>
            </a:r>
          </a:p>
          <a:p>
            <a:pPr eaLnBrk="1" hangingPunct="1">
              <a:lnSpc>
                <a:spcPct val="90000"/>
              </a:lnSpc>
            </a:pPr>
            <a:endParaRPr lang="en-GB" smtClean="0"/>
          </a:p>
          <a:p>
            <a:pPr eaLnBrk="1" hangingPunct="1">
              <a:lnSpc>
                <a:spcPct val="90000"/>
              </a:lnSpc>
            </a:pPr>
            <a:endParaRPr lang="en-GB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658</TotalTime>
  <Words>152</Words>
  <Application>Microsoft Office PowerPoint</Application>
  <PresentationFormat>On-screen Show (4:3)</PresentationFormat>
  <Paragraphs>30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Syncope in children </vt:lpstr>
      <vt:lpstr>Syncope </vt:lpstr>
      <vt:lpstr>Syncope </vt:lpstr>
      <vt:lpstr>Sudden Death Syndrome </vt:lpstr>
      <vt:lpstr>Red flags in  cardiac syncope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Syncope in children</dc:title>
  <dc:creator>Job</dc:creator>
  <cp:lastModifiedBy>Cyriac Job (RQ8) Mid Essex Hospital</cp:lastModifiedBy>
  <cp:revision>8</cp:revision>
  <dcterms:created xsi:type="dcterms:W3CDTF">2012-10-20T20:12:41Z</dcterms:created>
  <dcterms:modified xsi:type="dcterms:W3CDTF">2017-05-02T13:43:25Z</dcterms:modified>
</cp:coreProperties>
</file>