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18503"/>
    <a:srgbClr val="9F0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/>
    <p:restoredTop sz="94666"/>
  </p:normalViewPr>
  <p:slideViewPr>
    <p:cSldViewPr snapToGrid="0" snapToObjects="1">
      <p:cViewPr varScale="1">
        <p:scale>
          <a:sx n="181" d="100"/>
          <a:sy n="181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D7782-BC48-974E-B23A-9255F80C681D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027EF-6E49-B94E-A3ED-EF8CA114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8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6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8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65DBE9-6803-9149-A677-C9147B407CF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8" b="12755"/>
          <a:stretch/>
        </p:blipFill>
        <p:spPr bwMode="auto">
          <a:xfrm>
            <a:off x="-237522" y="483666"/>
            <a:ext cx="10481551" cy="3344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C000B0-0230-FF44-A214-7AF99500F434}"/>
              </a:ext>
            </a:extLst>
          </p:cNvPr>
          <p:cNvSpPr/>
          <p:nvPr/>
        </p:nvSpPr>
        <p:spPr>
          <a:xfrm>
            <a:off x="641596" y="178000"/>
            <a:ext cx="2510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9F025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Stakeholder Analysis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661CDD-A478-0E45-B372-481F52721D31}"/>
              </a:ext>
            </a:extLst>
          </p:cNvPr>
          <p:cNvSpPr txBox="1"/>
          <p:nvPr/>
        </p:nvSpPr>
        <p:spPr>
          <a:xfrm>
            <a:off x="68504" y="6556889"/>
            <a:ext cx="5364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save your completed Stakeholder Analysis, click File, Save As, and change the file format to PDF </a:t>
            </a: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15EDCECE-1D49-194B-B7D3-003267C08D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69" y="136805"/>
            <a:ext cx="1640424" cy="328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3B0E8E7-44FD-0B44-89FD-73A785C8CD74}"/>
              </a:ext>
            </a:extLst>
          </p:cNvPr>
          <p:cNvCxnSpPr>
            <a:cxnSpLocks/>
          </p:cNvCxnSpPr>
          <p:nvPr/>
        </p:nvCxnSpPr>
        <p:spPr>
          <a:xfrm flipV="1">
            <a:off x="4491312" y="1123814"/>
            <a:ext cx="0" cy="47692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CD8513-A956-DC4F-9E99-3D0F30CE519D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5924" y="3508426"/>
            <a:ext cx="0" cy="47692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411301-B5E1-264A-96EF-E832CFC0DAE7}"/>
              </a:ext>
            </a:extLst>
          </p:cNvPr>
          <p:cNvCxnSpPr>
            <a:cxnSpLocks/>
          </p:cNvCxnSpPr>
          <p:nvPr/>
        </p:nvCxnSpPr>
        <p:spPr>
          <a:xfrm flipV="1">
            <a:off x="6857992" y="1123814"/>
            <a:ext cx="0" cy="4769224"/>
          </a:xfrm>
          <a:prstGeom prst="straightConnector1">
            <a:avLst/>
          </a:prstGeom>
          <a:ln w="3175">
            <a:solidFill>
              <a:srgbClr val="4472C4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E4FC10-4457-CA4A-83D5-98125EDAAD54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5924" y="1136005"/>
            <a:ext cx="0" cy="4769224"/>
          </a:xfrm>
          <a:prstGeom prst="straightConnector1">
            <a:avLst/>
          </a:prstGeom>
          <a:ln w="3175">
            <a:solidFill>
              <a:srgbClr val="4472C4">
                <a:alpha val="50196"/>
              </a:srgb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DC7F18-04F8-064A-836E-237C7453A218}"/>
              </a:ext>
            </a:extLst>
          </p:cNvPr>
          <p:cNvSpPr txBox="1"/>
          <p:nvPr/>
        </p:nvSpPr>
        <p:spPr>
          <a:xfrm>
            <a:off x="6403668" y="6005002"/>
            <a:ext cx="90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A36B33-B290-294D-A895-9BB8E83B813F}"/>
              </a:ext>
            </a:extLst>
          </p:cNvPr>
          <p:cNvSpPr txBox="1"/>
          <p:nvPr/>
        </p:nvSpPr>
        <p:spPr>
          <a:xfrm rot="16200000">
            <a:off x="3754393" y="3335951"/>
            <a:ext cx="77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Power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20DF8B-A041-CA48-BFCA-B6ECADDAB964}"/>
              </a:ext>
            </a:extLst>
          </p:cNvPr>
          <p:cNvSpPr txBox="1"/>
          <p:nvPr/>
        </p:nvSpPr>
        <p:spPr>
          <a:xfrm rot="16200000">
            <a:off x="4052448" y="1355040"/>
            <a:ext cx="4331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151548-FE48-7E41-A9CD-BE506DB951BE}"/>
              </a:ext>
            </a:extLst>
          </p:cNvPr>
          <p:cNvSpPr txBox="1"/>
          <p:nvPr/>
        </p:nvSpPr>
        <p:spPr>
          <a:xfrm rot="16200000">
            <a:off x="4065272" y="5549515"/>
            <a:ext cx="4074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Low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B8562D-480D-CE41-BB60-EE09ACAD6736}"/>
              </a:ext>
            </a:extLst>
          </p:cNvPr>
          <p:cNvSpPr txBox="1"/>
          <p:nvPr/>
        </p:nvSpPr>
        <p:spPr>
          <a:xfrm>
            <a:off x="4736078" y="5935752"/>
            <a:ext cx="4074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FC74E0-04F0-874A-99B8-19558C9C1158}"/>
              </a:ext>
            </a:extLst>
          </p:cNvPr>
          <p:cNvSpPr txBox="1"/>
          <p:nvPr/>
        </p:nvSpPr>
        <p:spPr>
          <a:xfrm>
            <a:off x="8572421" y="5935752"/>
            <a:ext cx="4331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High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0FAE1F-F3C2-B748-AA90-89A4BAC8E346}"/>
              </a:ext>
            </a:extLst>
          </p:cNvPr>
          <p:cNvSpPr txBox="1"/>
          <p:nvPr/>
        </p:nvSpPr>
        <p:spPr>
          <a:xfrm>
            <a:off x="7623575" y="1909482"/>
            <a:ext cx="116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Manage Closely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E65A6C-DC37-FA42-97C4-BEF16A79FF25}"/>
              </a:ext>
            </a:extLst>
          </p:cNvPr>
          <p:cNvSpPr txBox="1"/>
          <p:nvPr/>
        </p:nvSpPr>
        <p:spPr>
          <a:xfrm>
            <a:off x="7623575" y="4281902"/>
            <a:ext cx="116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Keep Informed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ADD03-6FBC-2640-9E9C-703C3806A457}"/>
              </a:ext>
            </a:extLst>
          </p:cNvPr>
          <p:cNvSpPr txBox="1"/>
          <p:nvPr/>
        </p:nvSpPr>
        <p:spPr>
          <a:xfrm>
            <a:off x="5091946" y="4420401"/>
            <a:ext cx="116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Monitor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276611-D3C9-7C4C-ACDA-5C8732EDC25F}"/>
              </a:ext>
            </a:extLst>
          </p:cNvPr>
          <p:cNvSpPr txBox="1"/>
          <p:nvPr/>
        </p:nvSpPr>
        <p:spPr>
          <a:xfrm>
            <a:off x="5091946" y="1922547"/>
            <a:ext cx="116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Keep Satisfied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67798D5-6725-7641-9ECA-7CF6C31961C8}"/>
              </a:ext>
            </a:extLst>
          </p:cNvPr>
          <p:cNvSpPr/>
          <p:nvPr/>
        </p:nvSpPr>
        <p:spPr>
          <a:xfrm>
            <a:off x="1083870" y="1677515"/>
            <a:ext cx="1783597" cy="4331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Stakeholder 1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996DDB9-F193-6542-8D3B-A2A0F678906B}"/>
              </a:ext>
            </a:extLst>
          </p:cNvPr>
          <p:cNvSpPr/>
          <p:nvPr/>
        </p:nvSpPr>
        <p:spPr>
          <a:xfrm>
            <a:off x="1083870" y="2457714"/>
            <a:ext cx="1783597" cy="4331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Stakeholder 2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0D1CA9A-60DA-D64E-83EB-FABF9759E4EE}"/>
              </a:ext>
            </a:extLst>
          </p:cNvPr>
          <p:cNvSpPr/>
          <p:nvPr/>
        </p:nvSpPr>
        <p:spPr>
          <a:xfrm>
            <a:off x="1083870" y="3237913"/>
            <a:ext cx="1783597" cy="4331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Stakeholder 3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7F01412E-DCFD-1340-8898-13B3B02F11C9}"/>
              </a:ext>
            </a:extLst>
          </p:cNvPr>
          <p:cNvSpPr/>
          <p:nvPr/>
        </p:nvSpPr>
        <p:spPr>
          <a:xfrm>
            <a:off x="1083870" y="4015949"/>
            <a:ext cx="1783597" cy="4331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Stakeholder 4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921A5B5-1C64-284F-A7E9-5342AE8A4B55}"/>
              </a:ext>
            </a:extLst>
          </p:cNvPr>
          <p:cNvSpPr/>
          <p:nvPr/>
        </p:nvSpPr>
        <p:spPr>
          <a:xfrm>
            <a:off x="1083870" y="4796148"/>
            <a:ext cx="1783597" cy="4331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Stakeholder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A44E9E-7466-3040-B97D-5DD9A9EEEBBF}"/>
              </a:ext>
            </a:extLst>
          </p:cNvPr>
          <p:cNvSpPr txBox="1"/>
          <p:nvPr/>
        </p:nvSpPr>
        <p:spPr>
          <a:xfrm>
            <a:off x="68504" y="6352733"/>
            <a:ext cx="8843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edit, double click a Stakeholder box above, type the name of your stakeholder, then drag to box to the appropriate position on the chart </a:t>
            </a:r>
          </a:p>
        </p:txBody>
      </p:sp>
    </p:spTree>
    <p:extLst>
      <p:ext uri="{BB962C8B-B14F-4D97-AF65-F5344CB8AC3E}">
        <p14:creationId xmlns:p14="http://schemas.microsoft.com/office/powerpoint/2010/main" val="1301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0B560FFAF05041A9292EAEEF211F47" ma:contentTypeVersion="12" ma:contentTypeDescription="Create a new document." ma:contentTypeScope="" ma:versionID="2fdf7bf2d8dd3947816fc15b1f213366">
  <xsd:schema xmlns:xsd="http://www.w3.org/2001/XMLSchema" xmlns:xs="http://www.w3.org/2001/XMLSchema" xmlns:p="http://schemas.microsoft.com/office/2006/metadata/properties" xmlns:ns2="3afd64ef-a71c-4a06-bc3e-529b02fa0cf0" xmlns:ns3="8cecdbde-4e11-4cbf-b3cc-446beb51543b" targetNamespace="http://schemas.microsoft.com/office/2006/metadata/properties" ma:root="true" ma:fieldsID="cc09c0aac731588ae3fdf214714a7fa2" ns2:_="" ns3:_="">
    <xsd:import namespace="3afd64ef-a71c-4a06-bc3e-529b02fa0cf0"/>
    <xsd:import namespace="8cecdbde-4e11-4cbf-b3cc-446beb5154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d64ef-a71c-4a06-bc3e-529b02fa0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cdbde-4e11-4cbf-b3cc-446beb51543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FF53BA-6C3D-4B38-84DA-0505132A0DEC}"/>
</file>

<file path=customXml/itemProps2.xml><?xml version="1.0" encoding="utf-8"?>
<ds:datastoreItem xmlns:ds="http://schemas.openxmlformats.org/officeDocument/2006/customXml" ds:itemID="{39E3D3DA-466C-4E40-846A-431FF0916F56}"/>
</file>

<file path=customXml/itemProps3.xml><?xml version="1.0" encoding="utf-8"?>
<ds:datastoreItem xmlns:ds="http://schemas.openxmlformats.org/officeDocument/2006/customXml" ds:itemID="{24C48C7E-9412-4B2F-BA1D-09C2188950A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1417</TotalTime>
  <Words>73</Words>
  <Application>Microsoft Macintosh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Loftus</dc:creator>
  <cp:lastModifiedBy>Liam Loftus</cp:lastModifiedBy>
  <cp:revision>35</cp:revision>
  <dcterms:created xsi:type="dcterms:W3CDTF">2020-07-04T16:31:03Z</dcterms:created>
  <dcterms:modified xsi:type="dcterms:W3CDTF">2020-07-29T09:21:00Z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0x010100C90B560FFAF05041A9292EAEEF211F47</vt:lpwstr>
  </property>
</Properties>
</file>