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1"/>
  </p:notesMasterIdLst>
  <p:handoutMasterIdLst>
    <p:handoutMasterId r:id="rId22"/>
  </p:handoutMasterIdLst>
  <p:sldIdLst>
    <p:sldId id="258" r:id="rId3"/>
    <p:sldId id="324" r:id="rId4"/>
    <p:sldId id="336" r:id="rId5"/>
    <p:sldId id="326" r:id="rId6"/>
    <p:sldId id="339" r:id="rId7"/>
    <p:sldId id="327" r:id="rId8"/>
    <p:sldId id="328" r:id="rId9"/>
    <p:sldId id="329" r:id="rId10"/>
    <p:sldId id="330" r:id="rId11"/>
    <p:sldId id="337" r:id="rId12"/>
    <p:sldId id="338" r:id="rId13"/>
    <p:sldId id="332" r:id="rId14"/>
    <p:sldId id="335" r:id="rId15"/>
    <p:sldId id="333" r:id="rId16"/>
    <p:sldId id="334" r:id="rId17"/>
    <p:sldId id="313" r:id="rId18"/>
    <p:sldId id="323" r:id="rId19"/>
    <p:sldId id="31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7A8"/>
    <a:srgbClr val="0072C6"/>
    <a:srgbClr val="190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1" autoAdjust="0"/>
    <p:restoredTop sz="94670" autoAdjust="0"/>
  </p:normalViewPr>
  <p:slideViewPr>
    <p:cSldViewPr>
      <p:cViewPr>
        <p:scale>
          <a:sx n="80" d="100"/>
          <a:sy n="80" d="100"/>
        </p:scale>
        <p:origin x="-72"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FB7F8-9B7B-F94B-8981-1785748876EA}"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3ECC9D0B-8C83-AC43-B9C0-6B5C4EF799B9}">
      <dgm:prSet phldrT="[Text]"/>
      <dgm:spPr/>
      <dgm:t>
        <a:bodyPr/>
        <a:lstStyle/>
        <a:p>
          <a:r>
            <a:rPr lang="en-US" dirty="0"/>
            <a:t>Roving CPT</a:t>
          </a:r>
        </a:p>
      </dgm:t>
    </dgm:pt>
    <dgm:pt modelId="{C210DD3A-0847-0944-B209-D3D51D5E7381}" type="parTrans" cxnId="{C8698295-5A36-BD45-91E7-FDA3F2BB17DA}">
      <dgm:prSet/>
      <dgm:spPr/>
      <dgm:t>
        <a:bodyPr/>
        <a:lstStyle/>
        <a:p>
          <a:endParaRPr lang="en-US"/>
        </a:p>
      </dgm:t>
    </dgm:pt>
    <dgm:pt modelId="{92D34C27-9DFE-274C-80C5-B5F5328C3E4D}" type="sibTrans" cxnId="{C8698295-5A36-BD45-91E7-FDA3F2BB17DA}">
      <dgm:prSet/>
      <dgm:spPr/>
      <dgm:t>
        <a:bodyPr/>
        <a:lstStyle/>
        <a:p>
          <a:endParaRPr lang="en-US"/>
        </a:p>
      </dgm:t>
    </dgm:pt>
    <dgm:pt modelId="{280E55CE-EA9C-7B4F-AF0F-5C363AF472B2}">
      <dgm:prSet phldrT="[Text]"/>
      <dgm:spPr/>
      <dgm:t>
        <a:bodyPr/>
        <a:lstStyle/>
        <a:p>
          <a:r>
            <a:rPr lang="en-US" dirty="0"/>
            <a:t>Mentor  and </a:t>
          </a:r>
        </a:p>
        <a:p>
          <a:r>
            <a:rPr lang="en-US" dirty="0"/>
            <a:t>Student</a:t>
          </a:r>
        </a:p>
      </dgm:t>
    </dgm:pt>
    <dgm:pt modelId="{A28D128E-5A97-7F45-9C44-FDFAF641CF01}" type="parTrans" cxnId="{9D975284-70DB-424E-9ABC-E7905A6687D1}">
      <dgm:prSet/>
      <dgm:spPr/>
      <dgm:t>
        <a:bodyPr/>
        <a:lstStyle/>
        <a:p>
          <a:endParaRPr lang="en-US" dirty="0"/>
        </a:p>
      </dgm:t>
    </dgm:pt>
    <dgm:pt modelId="{EB6D6635-08EA-554E-BBA2-7BEA008AD50D}" type="sibTrans" cxnId="{9D975284-70DB-424E-9ABC-E7905A6687D1}">
      <dgm:prSet/>
      <dgm:spPr/>
      <dgm:t>
        <a:bodyPr/>
        <a:lstStyle/>
        <a:p>
          <a:endParaRPr lang="en-US"/>
        </a:p>
      </dgm:t>
    </dgm:pt>
    <dgm:pt modelId="{413AE805-3AEF-9B4A-A118-284AAD35E827}">
      <dgm:prSet phldrT="[Text]"/>
      <dgm:spPr/>
      <dgm:t>
        <a:bodyPr/>
        <a:lstStyle/>
        <a:p>
          <a:r>
            <a:rPr lang="en-US" dirty="0"/>
            <a:t>Mentor and </a:t>
          </a:r>
        </a:p>
        <a:p>
          <a:r>
            <a:rPr lang="en-US" dirty="0"/>
            <a:t>Student</a:t>
          </a:r>
        </a:p>
      </dgm:t>
    </dgm:pt>
    <dgm:pt modelId="{8710C662-D73C-6F45-B489-935B2DA54899}" type="parTrans" cxnId="{0F6CCCF7-49BB-1D49-B906-53ADC618435B}">
      <dgm:prSet/>
      <dgm:spPr/>
      <dgm:t>
        <a:bodyPr/>
        <a:lstStyle/>
        <a:p>
          <a:endParaRPr lang="en-US" dirty="0"/>
        </a:p>
      </dgm:t>
    </dgm:pt>
    <dgm:pt modelId="{D5E67659-16CC-404B-8630-BBEFCF900968}" type="sibTrans" cxnId="{0F6CCCF7-49BB-1D49-B906-53ADC618435B}">
      <dgm:prSet/>
      <dgm:spPr/>
      <dgm:t>
        <a:bodyPr/>
        <a:lstStyle/>
        <a:p>
          <a:endParaRPr lang="en-US"/>
        </a:p>
      </dgm:t>
    </dgm:pt>
    <dgm:pt modelId="{1EE0C650-250B-7C4D-AEFC-C60590880269}">
      <dgm:prSet phldrT="[Text]"/>
      <dgm:spPr/>
      <dgm:t>
        <a:bodyPr/>
        <a:lstStyle/>
        <a:p>
          <a:r>
            <a:rPr lang="en-US" dirty="0"/>
            <a:t>Mentor and </a:t>
          </a:r>
        </a:p>
        <a:p>
          <a:r>
            <a:rPr lang="en-US" dirty="0"/>
            <a:t>Student</a:t>
          </a:r>
        </a:p>
      </dgm:t>
    </dgm:pt>
    <dgm:pt modelId="{C132A302-0DEB-4E42-B972-5A45FC94E123}" type="parTrans" cxnId="{F4BEDD61-6F6E-D249-9FF7-25CE4D08448B}">
      <dgm:prSet/>
      <dgm:spPr/>
      <dgm:t>
        <a:bodyPr/>
        <a:lstStyle/>
        <a:p>
          <a:endParaRPr lang="en-US" dirty="0"/>
        </a:p>
      </dgm:t>
    </dgm:pt>
    <dgm:pt modelId="{63220E66-A33E-D345-B78F-1830594CE305}" type="sibTrans" cxnId="{F4BEDD61-6F6E-D249-9FF7-25CE4D08448B}">
      <dgm:prSet/>
      <dgm:spPr/>
      <dgm:t>
        <a:bodyPr/>
        <a:lstStyle/>
        <a:p>
          <a:endParaRPr lang="en-US"/>
        </a:p>
      </dgm:t>
    </dgm:pt>
    <dgm:pt modelId="{A7BE5C07-AF71-484A-885F-BFF1976A246F}">
      <dgm:prSet phldrT="[Text]"/>
      <dgm:spPr/>
      <dgm:t>
        <a:bodyPr/>
        <a:lstStyle/>
        <a:p>
          <a:r>
            <a:rPr lang="en-US" dirty="0"/>
            <a:t>Mentor  and </a:t>
          </a:r>
        </a:p>
        <a:p>
          <a:r>
            <a:rPr lang="en-US" dirty="0"/>
            <a:t>Student</a:t>
          </a:r>
        </a:p>
      </dgm:t>
    </dgm:pt>
    <dgm:pt modelId="{13C14BC7-9E8A-3042-B2EB-22DEC88DAEFE}" type="parTrans" cxnId="{10B67645-7D5F-8146-99F2-15C024670876}">
      <dgm:prSet/>
      <dgm:spPr/>
      <dgm:t>
        <a:bodyPr/>
        <a:lstStyle/>
        <a:p>
          <a:endParaRPr lang="en-US" dirty="0"/>
        </a:p>
      </dgm:t>
    </dgm:pt>
    <dgm:pt modelId="{AC087C2A-CFB0-BF4B-B7A4-09852D070C0D}" type="sibTrans" cxnId="{10B67645-7D5F-8146-99F2-15C024670876}">
      <dgm:prSet/>
      <dgm:spPr/>
      <dgm:t>
        <a:bodyPr/>
        <a:lstStyle/>
        <a:p>
          <a:endParaRPr lang="en-US"/>
        </a:p>
      </dgm:t>
    </dgm:pt>
    <dgm:pt modelId="{F9BF6CC4-59CF-4246-A797-92F52667EEF1}">
      <dgm:prSet phldrT="[Text]"/>
      <dgm:spPr/>
      <dgm:t>
        <a:bodyPr/>
        <a:lstStyle/>
        <a:p>
          <a:r>
            <a:rPr lang="en-US" dirty="0"/>
            <a:t>Mentor and </a:t>
          </a:r>
        </a:p>
        <a:p>
          <a:r>
            <a:rPr lang="en-US" dirty="0"/>
            <a:t>Student</a:t>
          </a:r>
        </a:p>
      </dgm:t>
    </dgm:pt>
    <dgm:pt modelId="{93C44CBC-80E9-864F-9EE7-1F280EE0CE36}" type="parTrans" cxnId="{71926F0D-1A4A-A44C-9762-13A10ED7B575}">
      <dgm:prSet/>
      <dgm:spPr/>
      <dgm:t>
        <a:bodyPr/>
        <a:lstStyle/>
        <a:p>
          <a:endParaRPr lang="en-US" dirty="0"/>
        </a:p>
      </dgm:t>
    </dgm:pt>
    <dgm:pt modelId="{041168BC-D874-4D4C-B935-F3E844200A4A}" type="sibTrans" cxnId="{71926F0D-1A4A-A44C-9762-13A10ED7B575}">
      <dgm:prSet/>
      <dgm:spPr/>
      <dgm:t>
        <a:bodyPr/>
        <a:lstStyle/>
        <a:p>
          <a:endParaRPr lang="en-US"/>
        </a:p>
      </dgm:t>
    </dgm:pt>
    <dgm:pt modelId="{D62A40DB-2E1C-5942-A423-6A87F34A3E0D}">
      <dgm:prSet phldrT="[Text]"/>
      <dgm:spPr/>
      <dgm:t>
        <a:bodyPr/>
        <a:lstStyle/>
        <a:p>
          <a:r>
            <a:rPr lang="en-US" dirty="0"/>
            <a:t>Mentor and </a:t>
          </a:r>
        </a:p>
        <a:p>
          <a:r>
            <a:rPr lang="en-US" dirty="0"/>
            <a:t>Student</a:t>
          </a:r>
        </a:p>
      </dgm:t>
    </dgm:pt>
    <dgm:pt modelId="{98251F08-D20A-9C41-8C2C-B1B88D3474F8}" type="parTrans" cxnId="{00D39D0A-30E1-8F46-B66A-E077CEBAB82F}">
      <dgm:prSet/>
      <dgm:spPr/>
      <dgm:t>
        <a:bodyPr/>
        <a:lstStyle/>
        <a:p>
          <a:endParaRPr lang="en-US" dirty="0"/>
        </a:p>
      </dgm:t>
    </dgm:pt>
    <dgm:pt modelId="{E05AA9AA-2DC6-4947-B2AF-68F5411264C5}" type="sibTrans" cxnId="{00D39D0A-30E1-8F46-B66A-E077CEBAB82F}">
      <dgm:prSet/>
      <dgm:spPr/>
      <dgm:t>
        <a:bodyPr/>
        <a:lstStyle/>
        <a:p>
          <a:endParaRPr lang="en-US"/>
        </a:p>
      </dgm:t>
    </dgm:pt>
    <dgm:pt modelId="{2BDD280D-4ABB-FE44-B6AA-AB2F9F19E7B5}" type="pres">
      <dgm:prSet presAssocID="{40BFB7F8-9B7B-F94B-8981-1785748876EA}" presName="hierChild1" presStyleCnt="0">
        <dgm:presLayoutVars>
          <dgm:orgChart val="1"/>
          <dgm:chPref val="1"/>
          <dgm:dir/>
          <dgm:animOne val="branch"/>
          <dgm:animLvl val="lvl"/>
          <dgm:resizeHandles/>
        </dgm:presLayoutVars>
      </dgm:prSet>
      <dgm:spPr/>
      <dgm:t>
        <a:bodyPr/>
        <a:lstStyle/>
        <a:p>
          <a:endParaRPr lang="en-GB"/>
        </a:p>
      </dgm:t>
    </dgm:pt>
    <dgm:pt modelId="{597939AF-C214-FB47-9A13-5A7F954FF392}" type="pres">
      <dgm:prSet presAssocID="{3ECC9D0B-8C83-AC43-B9C0-6B5C4EF799B9}" presName="hierRoot1" presStyleCnt="0">
        <dgm:presLayoutVars>
          <dgm:hierBranch val="init"/>
        </dgm:presLayoutVars>
      </dgm:prSet>
      <dgm:spPr/>
    </dgm:pt>
    <dgm:pt modelId="{635CDB88-6382-5549-8714-FB3F2D582033}" type="pres">
      <dgm:prSet presAssocID="{3ECC9D0B-8C83-AC43-B9C0-6B5C4EF799B9}" presName="rootComposite1" presStyleCnt="0"/>
      <dgm:spPr/>
    </dgm:pt>
    <dgm:pt modelId="{4195B48A-ED5B-7041-892B-F5B67181DD61}" type="pres">
      <dgm:prSet presAssocID="{3ECC9D0B-8C83-AC43-B9C0-6B5C4EF799B9}" presName="rootText1" presStyleLbl="node0" presStyleIdx="0" presStyleCnt="1">
        <dgm:presLayoutVars>
          <dgm:chPref val="3"/>
        </dgm:presLayoutVars>
      </dgm:prSet>
      <dgm:spPr/>
      <dgm:t>
        <a:bodyPr/>
        <a:lstStyle/>
        <a:p>
          <a:endParaRPr lang="en-GB"/>
        </a:p>
      </dgm:t>
    </dgm:pt>
    <dgm:pt modelId="{0EF0F1F2-C704-6341-A83F-6C1B536731B1}" type="pres">
      <dgm:prSet presAssocID="{3ECC9D0B-8C83-AC43-B9C0-6B5C4EF799B9}" presName="rootConnector1" presStyleLbl="node1" presStyleIdx="0" presStyleCnt="0"/>
      <dgm:spPr/>
      <dgm:t>
        <a:bodyPr/>
        <a:lstStyle/>
        <a:p>
          <a:endParaRPr lang="en-GB"/>
        </a:p>
      </dgm:t>
    </dgm:pt>
    <dgm:pt modelId="{B11070D2-B8B1-9C42-8466-754C9C415136}" type="pres">
      <dgm:prSet presAssocID="{3ECC9D0B-8C83-AC43-B9C0-6B5C4EF799B9}" presName="hierChild2" presStyleCnt="0"/>
      <dgm:spPr/>
    </dgm:pt>
    <dgm:pt modelId="{33B6EA78-9A0B-EC4D-8F36-A29F4883D4B6}" type="pres">
      <dgm:prSet presAssocID="{A28D128E-5A97-7F45-9C44-FDFAF641CF01}" presName="Name64" presStyleLbl="parChTrans1D2" presStyleIdx="0" presStyleCnt="6"/>
      <dgm:spPr/>
      <dgm:t>
        <a:bodyPr/>
        <a:lstStyle/>
        <a:p>
          <a:endParaRPr lang="en-GB"/>
        </a:p>
      </dgm:t>
    </dgm:pt>
    <dgm:pt modelId="{12985CC6-26F9-0C4D-9F1E-56172BA64791}" type="pres">
      <dgm:prSet presAssocID="{280E55CE-EA9C-7B4F-AF0F-5C363AF472B2}" presName="hierRoot2" presStyleCnt="0">
        <dgm:presLayoutVars>
          <dgm:hierBranch val="init"/>
        </dgm:presLayoutVars>
      </dgm:prSet>
      <dgm:spPr/>
    </dgm:pt>
    <dgm:pt modelId="{7D3A8878-8537-5D47-9A94-F417835682FD}" type="pres">
      <dgm:prSet presAssocID="{280E55CE-EA9C-7B4F-AF0F-5C363AF472B2}" presName="rootComposite" presStyleCnt="0"/>
      <dgm:spPr/>
    </dgm:pt>
    <dgm:pt modelId="{509EE45E-5BDF-7146-B7CD-0B9C3AAC24B9}" type="pres">
      <dgm:prSet presAssocID="{280E55CE-EA9C-7B4F-AF0F-5C363AF472B2}" presName="rootText" presStyleLbl="node2" presStyleIdx="0" presStyleCnt="6">
        <dgm:presLayoutVars>
          <dgm:chPref val="3"/>
        </dgm:presLayoutVars>
      </dgm:prSet>
      <dgm:spPr/>
      <dgm:t>
        <a:bodyPr/>
        <a:lstStyle/>
        <a:p>
          <a:endParaRPr lang="en-GB"/>
        </a:p>
      </dgm:t>
    </dgm:pt>
    <dgm:pt modelId="{F9C64848-FA6A-6F42-A662-A6EE109F1346}" type="pres">
      <dgm:prSet presAssocID="{280E55CE-EA9C-7B4F-AF0F-5C363AF472B2}" presName="rootConnector" presStyleLbl="node2" presStyleIdx="0" presStyleCnt="6"/>
      <dgm:spPr/>
      <dgm:t>
        <a:bodyPr/>
        <a:lstStyle/>
        <a:p>
          <a:endParaRPr lang="en-GB"/>
        </a:p>
      </dgm:t>
    </dgm:pt>
    <dgm:pt modelId="{1C863422-77FB-AD4A-A461-BBFDB2BF91D0}" type="pres">
      <dgm:prSet presAssocID="{280E55CE-EA9C-7B4F-AF0F-5C363AF472B2}" presName="hierChild4" presStyleCnt="0"/>
      <dgm:spPr/>
    </dgm:pt>
    <dgm:pt modelId="{69A0D09E-D7D8-BE46-95BF-794B0FE236BC}" type="pres">
      <dgm:prSet presAssocID="{280E55CE-EA9C-7B4F-AF0F-5C363AF472B2}" presName="hierChild5" presStyleCnt="0"/>
      <dgm:spPr/>
    </dgm:pt>
    <dgm:pt modelId="{B709C71C-5733-6143-B19A-98925D165D94}" type="pres">
      <dgm:prSet presAssocID="{8710C662-D73C-6F45-B489-935B2DA54899}" presName="Name64" presStyleLbl="parChTrans1D2" presStyleIdx="1" presStyleCnt="6"/>
      <dgm:spPr/>
      <dgm:t>
        <a:bodyPr/>
        <a:lstStyle/>
        <a:p>
          <a:endParaRPr lang="en-GB"/>
        </a:p>
      </dgm:t>
    </dgm:pt>
    <dgm:pt modelId="{B1656D26-514B-0346-818E-1220BDAABA24}" type="pres">
      <dgm:prSet presAssocID="{413AE805-3AEF-9B4A-A118-284AAD35E827}" presName="hierRoot2" presStyleCnt="0">
        <dgm:presLayoutVars>
          <dgm:hierBranch val="init"/>
        </dgm:presLayoutVars>
      </dgm:prSet>
      <dgm:spPr/>
    </dgm:pt>
    <dgm:pt modelId="{23E74928-C41F-5446-A5BC-E421CE37B8A4}" type="pres">
      <dgm:prSet presAssocID="{413AE805-3AEF-9B4A-A118-284AAD35E827}" presName="rootComposite" presStyleCnt="0"/>
      <dgm:spPr/>
    </dgm:pt>
    <dgm:pt modelId="{7523FCF0-4685-2946-8C79-3A377EECF43A}" type="pres">
      <dgm:prSet presAssocID="{413AE805-3AEF-9B4A-A118-284AAD35E827}" presName="rootText" presStyleLbl="node2" presStyleIdx="1" presStyleCnt="6">
        <dgm:presLayoutVars>
          <dgm:chPref val="3"/>
        </dgm:presLayoutVars>
      </dgm:prSet>
      <dgm:spPr/>
      <dgm:t>
        <a:bodyPr/>
        <a:lstStyle/>
        <a:p>
          <a:endParaRPr lang="en-GB"/>
        </a:p>
      </dgm:t>
    </dgm:pt>
    <dgm:pt modelId="{61594AD4-0623-3543-B1C2-D8A3F802BB6D}" type="pres">
      <dgm:prSet presAssocID="{413AE805-3AEF-9B4A-A118-284AAD35E827}" presName="rootConnector" presStyleLbl="node2" presStyleIdx="1" presStyleCnt="6"/>
      <dgm:spPr/>
      <dgm:t>
        <a:bodyPr/>
        <a:lstStyle/>
        <a:p>
          <a:endParaRPr lang="en-GB"/>
        </a:p>
      </dgm:t>
    </dgm:pt>
    <dgm:pt modelId="{AB406588-1C53-F144-8496-B0BB245C17A7}" type="pres">
      <dgm:prSet presAssocID="{413AE805-3AEF-9B4A-A118-284AAD35E827}" presName="hierChild4" presStyleCnt="0"/>
      <dgm:spPr/>
    </dgm:pt>
    <dgm:pt modelId="{1F03CB30-4DBC-2348-A90A-684D59324339}" type="pres">
      <dgm:prSet presAssocID="{413AE805-3AEF-9B4A-A118-284AAD35E827}" presName="hierChild5" presStyleCnt="0"/>
      <dgm:spPr/>
    </dgm:pt>
    <dgm:pt modelId="{388D5AA8-6286-9644-BF68-2F7F9A611DF0}" type="pres">
      <dgm:prSet presAssocID="{13C14BC7-9E8A-3042-B2EB-22DEC88DAEFE}" presName="Name64" presStyleLbl="parChTrans1D2" presStyleIdx="2" presStyleCnt="6"/>
      <dgm:spPr/>
      <dgm:t>
        <a:bodyPr/>
        <a:lstStyle/>
        <a:p>
          <a:endParaRPr lang="en-GB"/>
        </a:p>
      </dgm:t>
    </dgm:pt>
    <dgm:pt modelId="{43EBA7B1-35A5-974A-B6CB-8AF963130B43}" type="pres">
      <dgm:prSet presAssocID="{A7BE5C07-AF71-484A-885F-BFF1976A246F}" presName="hierRoot2" presStyleCnt="0">
        <dgm:presLayoutVars>
          <dgm:hierBranch val="init"/>
        </dgm:presLayoutVars>
      </dgm:prSet>
      <dgm:spPr/>
    </dgm:pt>
    <dgm:pt modelId="{1259A39D-9E14-644B-8E77-6FF5276F3963}" type="pres">
      <dgm:prSet presAssocID="{A7BE5C07-AF71-484A-885F-BFF1976A246F}" presName="rootComposite" presStyleCnt="0"/>
      <dgm:spPr/>
    </dgm:pt>
    <dgm:pt modelId="{8E233268-79E8-C248-9254-C3ACA48613D6}" type="pres">
      <dgm:prSet presAssocID="{A7BE5C07-AF71-484A-885F-BFF1976A246F}" presName="rootText" presStyleLbl="node2" presStyleIdx="2" presStyleCnt="6">
        <dgm:presLayoutVars>
          <dgm:chPref val="3"/>
        </dgm:presLayoutVars>
      </dgm:prSet>
      <dgm:spPr/>
      <dgm:t>
        <a:bodyPr/>
        <a:lstStyle/>
        <a:p>
          <a:endParaRPr lang="en-GB"/>
        </a:p>
      </dgm:t>
    </dgm:pt>
    <dgm:pt modelId="{F3588556-A147-9442-A790-5AA21F715D3E}" type="pres">
      <dgm:prSet presAssocID="{A7BE5C07-AF71-484A-885F-BFF1976A246F}" presName="rootConnector" presStyleLbl="node2" presStyleIdx="2" presStyleCnt="6"/>
      <dgm:spPr/>
      <dgm:t>
        <a:bodyPr/>
        <a:lstStyle/>
        <a:p>
          <a:endParaRPr lang="en-GB"/>
        </a:p>
      </dgm:t>
    </dgm:pt>
    <dgm:pt modelId="{8C37E473-2DC2-DF42-A41E-2BA09B8A9487}" type="pres">
      <dgm:prSet presAssocID="{A7BE5C07-AF71-484A-885F-BFF1976A246F}" presName="hierChild4" presStyleCnt="0"/>
      <dgm:spPr/>
    </dgm:pt>
    <dgm:pt modelId="{E408A524-1328-BC41-B2F7-C0080684DB5F}" type="pres">
      <dgm:prSet presAssocID="{A7BE5C07-AF71-484A-885F-BFF1976A246F}" presName="hierChild5" presStyleCnt="0"/>
      <dgm:spPr/>
    </dgm:pt>
    <dgm:pt modelId="{CFA9988C-B1ED-5444-9103-C5B3B6DAEBD3}" type="pres">
      <dgm:prSet presAssocID="{93C44CBC-80E9-864F-9EE7-1F280EE0CE36}" presName="Name64" presStyleLbl="parChTrans1D2" presStyleIdx="3" presStyleCnt="6"/>
      <dgm:spPr/>
      <dgm:t>
        <a:bodyPr/>
        <a:lstStyle/>
        <a:p>
          <a:endParaRPr lang="en-GB"/>
        </a:p>
      </dgm:t>
    </dgm:pt>
    <dgm:pt modelId="{9C4FD17E-60AF-D642-907E-897802D5CBC6}" type="pres">
      <dgm:prSet presAssocID="{F9BF6CC4-59CF-4246-A797-92F52667EEF1}" presName="hierRoot2" presStyleCnt="0">
        <dgm:presLayoutVars>
          <dgm:hierBranch val="init"/>
        </dgm:presLayoutVars>
      </dgm:prSet>
      <dgm:spPr/>
    </dgm:pt>
    <dgm:pt modelId="{EB3BDF28-CC48-F140-818A-9B8D286629EB}" type="pres">
      <dgm:prSet presAssocID="{F9BF6CC4-59CF-4246-A797-92F52667EEF1}" presName="rootComposite" presStyleCnt="0"/>
      <dgm:spPr/>
    </dgm:pt>
    <dgm:pt modelId="{B0DCD367-8434-DB4D-AF5A-F85000340D0E}" type="pres">
      <dgm:prSet presAssocID="{F9BF6CC4-59CF-4246-A797-92F52667EEF1}" presName="rootText" presStyleLbl="node2" presStyleIdx="3" presStyleCnt="6">
        <dgm:presLayoutVars>
          <dgm:chPref val="3"/>
        </dgm:presLayoutVars>
      </dgm:prSet>
      <dgm:spPr/>
      <dgm:t>
        <a:bodyPr/>
        <a:lstStyle/>
        <a:p>
          <a:endParaRPr lang="en-GB"/>
        </a:p>
      </dgm:t>
    </dgm:pt>
    <dgm:pt modelId="{13E04244-7FD2-DA4A-986F-6D242B6615E4}" type="pres">
      <dgm:prSet presAssocID="{F9BF6CC4-59CF-4246-A797-92F52667EEF1}" presName="rootConnector" presStyleLbl="node2" presStyleIdx="3" presStyleCnt="6"/>
      <dgm:spPr/>
      <dgm:t>
        <a:bodyPr/>
        <a:lstStyle/>
        <a:p>
          <a:endParaRPr lang="en-GB"/>
        </a:p>
      </dgm:t>
    </dgm:pt>
    <dgm:pt modelId="{3F1BC840-055A-9540-AF89-EA53AAACB5C9}" type="pres">
      <dgm:prSet presAssocID="{F9BF6CC4-59CF-4246-A797-92F52667EEF1}" presName="hierChild4" presStyleCnt="0"/>
      <dgm:spPr/>
    </dgm:pt>
    <dgm:pt modelId="{2D511A66-017D-5045-A3A9-BD27D607A289}" type="pres">
      <dgm:prSet presAssocID="{F9BF6CC4-59CF-4246-A797-92F52667EEF1}" presName="hierChild5" presStyleCnt="0"/>
      <dgm:spPr/>
    </dgm:pt>
    <dgm:pt modelId="{4607AF7E-5254-A642-B94F-53C5176EA378}" type="pres">
      <dgm:prSet presAssocID="{98251F08-D20A-9C41-8C2C-B1B88D3474F8}" presName="Name64" presStyleLbl="parChTrans1D2" presStyleIdx="4" presStyleCnt="6"/>
      <dgm:spPr/>
      <dgm:t>
        <a:bodyPr/>
        <a:lstStyle/>
        <a:p>
          <a:endParaRPr lang="en-GB"/>
        </a:p>
      </dgm:t>
    </dgm:pt>
    <dgm:pt modelId="{22C1E9C1-C152-4547-A0DB-562C252074DD}" type="pres">
      <dgm:prSet presAssocID="{D62A40DB-2E1C-5942-A423-6A87F34A3E0D}" presName="hierRoot2" presStyleCnt="0">
        <dgm:presLayoutVars>
          <dgm:hierBranch val="init"/>
        </dgm:presLayoutVars>
      </dgm:prSet>
      <dgm:spPr/>
    </dgm:pt>
    <dgm:pt modelId="{A226D6F5-F408-9F45-A012-972D15464DF4}" type="pres">
      <dgm:prSet presAssocID="{D62A40DB-2E1C-5942-A423-6A87F34A3E0D}" presName="rootComposite" presStyleCnt="0"/>
      <dgm:spPr/>
    </dgm:pt>
    <dgm:pt modelId="{42CA7199-3408-D14C-910E-0F57940B063E}" type="pres">
      <dgm:prSet presAssocID="{D62A40DB-2E1C-5942-A423-6A87F34A3E0D}" presName="rootText" presStyleLbl="node2" presStyleIdx="4" presStyleCnt="6">
        <dgm:presLayoutVars>
          <dgm:chPref val="3"/>
        </dgm:presLayoutVars>
      </dgm:prSet>
      <dgm:spPr/>
      <dgm:t>
        <a:bodyPr/>
        <a:lstStyle/>
        <a:p>
          <a:endParaRPr lang="en-GB"/>
        </a:p>
      </dgm:t>
    </dgm:pt>
    <dgm:pt modelId="{B354A032-B577-9643-99D9-FDBCFCEFAA7E}" type="pres">
      <dgm:prSet presAssocID="{D62A40DB-2E1C-5942-A423-6A87F34A3E0D}" presName="rootConnector" presStyleLbl="node2" presStyleIdx="4" presStyleCnt="6"/>
      <dgm:spPr/>
      <dgm:t>
        <a:bodyPr/>
        <a:lstStyle/>
        <a:p>
          <a:endParaRPr lang="en-GB"/>
        </a:p>
      </dgm:t>
    </dgm:pt>
    <dgm:pt modelId="{1A7F59A4-D9DC-FA40-BC02-6E2D1597FCA9}" type="pres">
      <dgm:prSet presAssocID="{D62A40DB-2E1C-5942-A423-6A87F34A3E0D}" presName="hierChild4" presStyleCnt="0"/>
      <dgm:spPr/>
    </dgm:pt>
    <dgm:pt modelId="{BD47E578-CC91-7C40-8DB5-0D0694656FEC}" type="pres">
      <dgm:prSet presAssocID="{D62A40DB-2E1C-5942-A423-6A87F34A3E0D}" presName="hierChild5" presStyleCnt="0"/>
      <dgm:spPr/>
    </dgm:pt>
    <dgm:pt modelId="{E9EC9A87-A45C-3140-BD16-4C76DA384273}" type="pres">
      <dgm:prSet presAssocID="{C132A302-0DEB-4E42-B972-5A45FC94E123}" presName="Name64" presStyleLbl="parChTrans1D2" presStyleIdx="5" presStyleCnt="6"/>
      <dgm:spPr/>
      <dgm:t>
        <a:bodyPr/>
        <a:lstStyle/>
        <a:p>
          <a:endParaRPr lang="en-GB"/>
        </a:p>
      </dgm:t>
    </dgm:pt>
    <dgm:pt modelId="{81EFC2C1-C6DB-D24B-AEA5-4658BE949C8C}" type="pres">
      <dgm:prSet presAssocID="{1EE0C650-250B-7C4D-AEFC-C60590880269}" presName="hierRoot2" presStyleCnt="0">
        <dgm:presLayoutVars>
          <dgm:hierBranch val="init"/>
        </dgm:presLayoutVars>
      </dgm:prSet>
      <dgm:spPr/>
    </dgm:pt>
    <dgm:pt modelId="{85D158AF-8791-E345-82AC-73A86AB5F4B8}" type="pres">
      <dgm:prSet presAssocID="{1EE0C650-250B-7C4D-AEFC-C60590880269}" presName="rootComposite" presStyleCnt="0"/>
      <dgm:spPr/>
    </dgm:pt>
    <dgm:pt modelId="{60108D3F-7898-304E-94DD-551B98C05E51}" type="pres">
      <dgm:prSet presAssocID="{1EE0C650-250B-7C4D-AEFC-C60590880269}" presName="rootText" presStyleLbl="node2" presStyleIdx="5" presStyleCnt="6">
        <dgm:presLayoutVars>
          <dgm:chPref val="3"/>
        </dgm:presLayoutVars>
      </dgm:prSet>
      <dgm:spPr/>
      <dgm:t>
        <a:bodyPr/>
        <a:lstStyle/>
        <a:p>
          <a:endParaRPr lang="en-GB"/>
        </a:p>
      </dgm:t>
    </dgm:pt>
    <dgm:pt modelId="{EB95E55D-2F11-AA4F-AA98-4D93315FE22F}" type="pres">
      <dgm:prSet presAssocID="{1EE0C650-250B-7C4D-AEFC-C60590880269}" presName="rootConnector" presStyleLbl="node2" presStyleIdx="5" presStyleCnt="6"/>
      <dgm:spPr/>
      <dgm:t>
        <a:bodyPr/>
        <a:lstStyle/>
        <a:p>
          <a:endParaRPr lang="en-GB"/>
        </a:p>
      </dgm:t>
    </dgm:pt>
    <dgm:pt modelId="{F49EFBF7-4F31-5D44-9C4A-B4CE0696F832}" type="pres">
      <dgm:prSet presAssocID="{1EE0C650-250B-7C4D-AEFC-C60590880269}" presName="hierChild4" presStyleCnt="0"/>
      <dgm:spPr/>
    </dgm:pt>
    <dgm:pt modelId="{96FDE0D2-0811-D848-94EA-F55BF87B4E21}" type="pres">
      <dgm:prSet presAssocID="{1EE0C650-250B-7C4D-AEFC-C60590880269}" presName="hierChild5" presStyleCnt="0"/>
      <dgm:spPr/>
    </dgm:pt>
    <dgm:pt modelId="{9C9D7042-8F2F-D44F-8898-97722EF5F226}" type="pres">
      <dgm:prSet presAssocID="{3ECC9D0B-8C83-AC43-B9C0-6B5C4EF799B9}" presName="hierChild3" presStyleCnt="0"/>
      <dgm:spPr/>
    </dgm:pt>
  </dgm:ptLst>
  <dgm:cxnLst>
    <dgm:cxn modelId="{FD6B8842-7BE0-41E4-BF06-E455B91D0E59}" type="presOf" srcId="{13C14BC7-9E8A-3042-B2EB-22DEC88DAEFE}" destId="{388D5AA8-6286-9644-BF68-2F7F9A611DF0}" srcOrd="0" destOrd="0" presId="urn:microsoft.com/office/officeart/2009/3/layout/HorizontalOrganizationChart"/>
    <dgm:cxn modelId="{0F6CCCF7-49BB-1D49-B906-53ADC618435B}" srcId="{3ECC9D0B-8C83-AC43-B9C0-6B5C4EF799B9}" destId="{413AE805-3AEF-9B4A-A118-284AAD35E827}" srcOrd="1" destOrd="0" parTransId="{8710C662-D73C-6F45-B489-935B2DA54899}" sibTransId="{D5E67659-16CC-404B-8630-BBEFCF900968}"/>
    <dgm:cxn modelId="{159CAD50-9BFE-46AD-8534-D366C33E9DEE}" type="presOf" srcId="{C132A302-0DEB-4E42-B972-5A45FC94E123}" destId="{E9EC9A87-A45C-3140-BD16-4C76DA384273}" srcOrd="0" destOrd="0" presId="urn:microsoft.com/office/officeart/2009/3/layout/HorizontalOrganizationChart"/>
    <dgm:cxn modelId="{71926F0D-1A4A-A44C-9762-13A10ED7B575}" srcId="{3ECC9D0B-8C83-AC43-B9C0-6B5C4EF799B9}" destId="{F9BF6CC4-59CF-4246-A797-92F52667EEF1}" srcOrd="3" destOrd="0" parTransId="{93C44CBC-80E9-864F-9EE7-1F280EE0CE36}" sibTransId="{041168BC-D874-4D4C-B935-F3E844200A4A}"/>
    <dgm:cxn modelId="{468ECADC-553C-4CC3-A877-FC289C2E3175}" type="presOf" srcId="{F9BF6CC4-59CF-4246-A797-92F52667EEF1}" destId="{13E04244-7FD2-DA4A-986F-6D242B6615E4}" srcOrd="1" destOrd="0" presId="urn:microsoft.com/office/officeart/2009/3/layout/HorizontalOrganizationChart"/>
    <dgm:cxn modelId="{28F904E7-A125-4B11-A482-35FB9EC2DA9D}" type="presOf" srcId="{280E55CE-EA9C-7B4F-AF0F-5C363AF472B2}" destId="{509EE45E-5BDF-7146-B7CD-0B9C3AAC24B9}" srcOrd="0" destOrd="0" presId="urn:microsoft.com/office/officeart/2009/3/layout/HorizontalOrganizationChart"/>
    <dgm:cxn modelId="{807FDF21-DA8A-41A8-A043-E3AFEEC03260}" type="presOf" srcId="{93C44CBC-80E9-864F-9EE7-1F280EE0CE36}" destId="{CFA9988C-B1ED-5444-9103-C5B3B6DAEBD3}" srcOrd="0" destOrd="0" presId="urn:microsoft.com/office/officeart/2009/3/layout/HorizontalOrganizationChart"/>
    <dgm:cxn modelId="{8CAEBA74-467D-40DC-AA36-8BF3265CC06D}" type="presOf" srcId="{98251F08-D20A-9C41-8C2C-B1B88D3474F8}" destId="{4607AF7E-5254-A642-B94F-53C5176EA378}" srcOrd="0" destOrd="0" presId="urn:microsoft.com/office/officeart/2009/3/layout/HorizontalOrganizationChart"/>
    <dgm:cxn modelId="{00D39D0A-30E1-8F46-B66A-E077CEBAB82F}" srcId="{3ECC9D0B-8C83-AC43-B9C0-6B5C4EF799B9}" destId="{D62A40DB-2E1C-5942-A423-6A87F34A3E0D}" srcOrd="4" destOrd="0" parTransId="{98251F08-D20A-9C41-8C2C-B1B88D3474F8}" sibTransId="{E05AA9AA-2DC6-4947-B2AF-68F5411264C5}"/>
    <dgm:cxn modelId="{FFEF345B-2155-45C7-9290-9F4F8E6F2F76}" type="presOf" srcId="{3ECC9D0B-8C83-AC43-B9C0-6B5C4EF799B9}" destId="{4195B48A-ED5B-7041-892B-F5B67181DD61}" srcOrd="0" destOrd="0" presId="urn:microsoft.com/office/officeart/2009/3/layout/HorizontalOrganizationChart"/>
    <dgm:cxn modelId="{8B867F7D-7B8D-4A9E-8947-B1CDBC12A11C}" type="presOf" srcId="{D62A40DB-2E1C-5942-A423-6A87F34A3E0D}" destId="{42CA7199-3408-D14C-910E-0F57940B063E}" srcOrd="0" destOrd="0" presId="urn:microsoft.com/office/officeart/2009/3/layout/HorizontalOrganizationChart"/>
    <dgm:cxn modelId="{6074EB81-397B-4D81-9D72-8B2A2EC25BA8}" type="presOf" srcId="{40BFB7F8-9B7B-F94B-8981-1785748876EA}" destId="{2BDD280D-4ABB-FE44-B6AA-AB2F9F19E7B5}" srcOrd="0" destOrd="0" presId="urn:microsoft.com/office/officeart/2009/3/layout/HorizontalOrganizationChart"/>
    <dgm:cxn modelId="{F4BEDD61-6F6E-D249-9FF7-25CE4D08448B}" srcId="{3ECC9D0B-8C83-AC43-B9C0-6B5C4EF799B9}" destId="{1EE0C650-250B-7C4D-AEFC-C60590880269}" srcOrd="5" destOrd="0" parTransId="{C132A302-0DEB-4E42-B972-5A45FC94E123}" sibTransId="{63220E66-A33E-D345-B78F-1830594CE305}"/>
    <dgm:cxn modelId="{9D975284-70DB-424E-9ABC-E7905A6687D1}" srcId="{3ECC9D0B-8C83-AC43-B9C0-6B5C4EF799B9}" destId="{280E55CE-EA9C-7B4F-AF0F-5C363AF472B2}" srcOrd="0" destOrd="0" parTransId="{A28D128E-5A97-7F45-9C44-FDFAF641CF01}" sibTransId="{EB6D6635-08EA-554E-BBA2-7BEA008AD50D}"/>
    <dgm:cxn modelId="{7F1FD170-C140-4642-B4E0-76DEBCB24AFC}" type="presOf" srcId="{8710C662-D73C-6F45-B489-935B2DA54899}" destId="{B709C71C-5733-6143-B19A-98925D165D94}" srcOrd="0" destOrd="0" presId="urn:microsoft.com/office/officeart/2009/3/layout/HorizontalOrganizationChart"/>
    <dgm:cxn modelId="{2BB62AC0-6BBD-4FDB-B255-C48F6BEFF57D}" type="presOf" srcId="{3ECC9D0B-8C83-AC43-B9C0-6B5C4EF799B9}" destId="{0EF0F1F2-C704-6341-A83F-6C1B536731B1}" srcOrd="1" destOrd="0" presId="urn:microsoft.com/office/officeart/2009/3/layout/HorizontalOrganizationChart"/>
    <dgm:cxn modelId="{8DF429BD-6996-4DBD-81AD-23CF209D2D36}" type="presOf" srcId="{A7BE5C07-AF71-484A-885F-BFF1976A246F}" destId="{F3588556-A147-9442-A790-5AA21F715D3E}" srcOrd="1" destOrd="0" presId="urn:microsoft.com/office/officeart/2009/3/layout/HorizontalOrganizationChart"/>
    <dgm:cxn modelId="{EFDBCE5E-D2AF-4D58-A68B-741C5516A656}" type="presOf" srcId="{A28D128E-5A97-7F45-9C44-FDFAF641CF01}" destId="{33B6EA78-9A0B-EC4D-8F36-A29F4883D4B6}" srcOrd="0" destOrd="0" presId="urn:microsoft.com/office/officeart/2009/3/layout/HorizontalOrganizationChart"/>
    <dgm:cxn modelId="{96E11F1C-F224-42E3-92EE-7C887FFB100E}" type="presOf" srcId="{1EE0C650-250B-7C4D-AEFC-C60590880269}" destId="{EB95E55D-2F11-AA4F-AA98-4D93315FE22F}" srcOrd="1" destOrd="0" presId="urn:microsoft.com/office/officeart/2009/3/layout/HorizontalOrganizationChart"/>
    <dgm:cxn modelId="{63AFBCCF-1723-4B50-B299-D059CE6F4F20}" type="presOf" srcId="{413AE805-3AEF-9B4A-A118-284AAD35E827}" destId="{61594AD4-0623-3543-B1C2-D8A3F802BB6D}" srcOrd="1" destOrd="0" presId="urn:microsoft.com/office/officeart/2009/3/layout/HorizontalOrganizationChart"/>
    <dgm:cxn modelId="{5C5995D7-8804-4996-AE6C-2A8DBB599437}" type="presOf" srcId="{1EE0C650-250B-7C4D-AEFC-C60590880269}" destId="{60108D3F-7898-304E-94DD-551B98C05E51}" srcOrd="0" destOrd="0" presId="urn:microsoft.com/office/officeart/2009/3/layout/HorizontalOrganizationChart"/>
    <dgm:cxn modelId="{55C1EFD8-F11B-41B4-A4BD-8D89974784E0}" type="presOf" srcId="{280E55CE-EA9C-7B4F-AF0F-5C363AF472B2}" destId="{F9C64848-FA6A-6F42-A662-A6EE109F1346}" srcOrd="1" destOrd="0" presId="urn:microsoft.com/office/officeart/2009/3/layout/HorizontalOrganizationChart"/>
    <dgm:cxn modelId="{3323AD4F-7566-47C1-9330-EEBD2A886658}" type="presOf" srcId="{D62A40DB-2E1C-5942-A423-6A87F34A3E0D}" destId="{B354A032-B577-9643-99D9-FDBCFCEFAA7E}" srcOrd="1" destOrd="0" presId="urn:microsoft.com/office/officeart/2009/3/layout/HorizontalOrganizationChart"/>
    <dgm:cxn modelId="{C1B26E3E-59BF-41ED-936D-8CCA0EAD51EE}" type="presOf" srcId="{A7BE5C07-AF71-484A-885F-BFF1976A246F}" destId="{8E233268-79E8-C248-9254-C3ACA48613D6}" srcOrd="0" destOrd="0" presId="urn:microsoft.com/office/officeart/2009/3/layout/HorizontalOrganizationChart"/>
    <dgm:cxn modelId="{32BBC98E-E928-4176-896A-1A0E4626E104}" type="presOf" srcId="{F9BF6CC4-59CF-4246-A797-92F52667EEF1}" destId="{B0DCD367-8434-DB4D-AF5A-F85000340D0E}" srcOrd="0" destOrd="0" presId="urn:microsoft.com/office/officeart/2009/3/layout/HorizontalOrganizationChart"/>
    <dgm:cxn modelId="{C8698295-5A36-BD45-91E7-FDA3F2BB17DA}" srcId="{40BFB7F8-9B7B-F94B-8981-1785748876EA}" destId="{3ECC9D0B-8C83-AC43-B9C0-6B5C4EF799B9}" srcOrd="0" destOrd="0" parTransId="{C210DD3A-0847-0944-B209-D3D51D5E7381}" sibTransId="{92D34C27-9DFE-274C-80C5-B5F5328C3E4D}"/>
    <dgm:cxn modelId="{BAEFEB65-C66E-46B6-85A5-8FAB8BACF871}" type="presOf" srcId="{413AE805-3AEF-9B4A-A118-284AAD35E827}" destId="{7523FCF0-4685-2946-8C79-3A377EECF43A}" srcOrd="0" destOrd="0" presId="urn:microsoft.com/office/officeart/2009/3/layout/HorizontalOrganizationChart"/>
    <dgm:cxn modelId="{10B67645-7D5F-8146-99F2-15C024670876}" srcId="{3ECC9D0B-8C83-AC43-B9C0-6B5C4EF799B9}" destId="{A7BE5C07-AF71-484A-885F-BFF1976A246F}" srcOrd="2" destOrd="0" parTransId="{13C14BC7-9E8A-3042-B2EB-22DEC88DAEFE}" sibTransId="{AC087C2A-CFB0-BF4B-B7A4-09852D070C0D}"/>
    <dgm:cxn modelId="{EEECB65F-E413-49F3-BE64-2F8503D10C38}" type="presParOf" srcId="{2BDD280D-4ABB-FE44-B6AA-AB2F9F19E7B5}" destId="{597939AF-C214-FB47-9A13-5A7F954FF392}" srcOrd="0" destOrd="0" presId="urn:microsoft.com/office/officeart/2009/3/layout/HorizontalOrganizationChart"/>
    <dgm:cxn modelId="{CF604E21-C1CF-4BB2-955E-7E1EAF23EAD1}" type="presParOf" srcId="{597939AF-C214-FB47-9A13-5A7F954FF392}" destId="{635CDB88-6382-5549-8714-FB3F2D582033}" srcOrd="0" destOrd="0" presId="urn:microsoft.com/office/officeart/2009/3/layout/HorizontalOrganizationChart"/>
    <dgm:cxn modelId="{AA5EF12F-9FF8-4CF0-B70A-83E7A6972345}" type="presParOf" srcId="{635CDB88-6382-5549-8714-FB3F2D582033}" destId="{4195B48A-ED5B-7041-892B-F5B67181DD61}" srcOrd="0" destOrd="0" presId="urn:microsoft.com/office/officeart/2009/3/layout/HorizontalOrganizationChart"/>
    <dgm:cxn modelId="{4CD3F454-7ADB-457A-91EE-9676B2CA38FF}" type="presParOf" srcId="{635CDB88-6382-5549-8714-FB3F2D582033}" destId="{0EF0F1F2-C704-6341-A83F-6C1B536731B1}" srcOrd="1" destOrd="0" presId="urn:microsoft.com/office/officeart/2009/3/layout/HorizontalOrganizationChart"/>
    <dgm:cxn modelId="{C3B782EA-DD80-46E8-A374-25623D62FDE5}" type="presParOf" srcId="{597939AF-C214-FB47-9A13-5A7F954FF392}" destId="{B11070D2-B8B1-9C42-8466-754C9C415136}" srcOrd="1" destOrd="0" presId="urn:microsoft.com/office/officeart/2009/3/layout/HorizontalOrganizationChart"/>
    <dgm:cxn modelId="{B710AC68-A41C-4D88-9965-77B59583F279}" type="presParOf" srcId="{B11070D2-B8B1-9C42-8466-754C9C415136}" destId="{33B6EA78-9A0B-EC4D-8F36-A29F4883D4B6}" srcOrd="0" destOrd="0" presId="urn:microsoft.com/office/officeart/2009/3/layout/HorizontalOrganizationChart"/>
    <dgm:cxn modelId="{03818D76-D3E2-4C32-878F-CE471EB8E099}" type="presParOf" srcId="{B11070D2-B8B1-9C42-8466-754C9C415136}" destId="{12985CC6-26F9-0C4D-9F1E-56172BA64791}" srcOrd="1" destOrd="0" presId="urn:microsoft.com/office/officeart/2009/3/layout/HorizontalOrganizationChart"/>
    <dgm:cxn modelId="{79AD928E-767B-4F6F-B104-0D5CA6400194}" type="presParOf" srcId="{12985CC6-26F9-0C4D-9F1E-56172BA64791}" destId="{7D3A8878-8537-5D47-9A94-F417835682FD}" srcOrd="0" destOrd="0" presId="urn:microsoft.com/office/officeart/2009/3/layout/HorizontalOrganizationChart"/>
    <dgm:cxn modelId="{3BE0A618-3662-4812-9E00-39D87606162A}" type="presParOf" srcId="{7D3A8878-8537-5D47-9A94-F417835682FD}" destId="{509EE45E-5BDF-7146-B7CD-0B9C3AAC24B9}" srcOrd="0" destOrd="0" presId="urn:microsoft.com/office/officeart/2009/3/layout/HorizontalOrganizationChart"/>
    <dgm:cxn modelId="{4429B5A6-7801-49F1-A647-6259F12C3A29}" type="presParOf" srcId="{7D3A8878-8537-5D47-9A94-F417835682FD}" destId="{F9C64848-FA6A-6F42-A662-A6EE109F1346}" srcOrd="1" destOrd="0" presId="urn:microsoft.com/office/officeart/2009/3/layout/HorizontalOrganizationChart"/>
    <dgm:cxn modelId="{CAF21580-42A9-4D6C-A407-F4506533E296}" type="presParOf" srcId="{12985CC6-26F9-0C4D-9F1E-56172BA64791}" destId="{1C863422-77FB-AD4A-A461-BBFDB2BF91D0}" srcOrd="1" destOrd="0" presId="urn:microsoft.com/office/officeart/2009/3/layout/HorizontalOrganizationChart"/>
    <dgm:cxn modelId="{DC755915-A8BC-405D-A475-5C13FB1A272A}" type="presParOf" srcId="{12985CC6-26F9-0C4D-9F1E-56172BA64791}" destId="{69A0D09E-D7D8-BE46-95BF-794B0FE236BC}" srcOrd="2" destOrd="0" presId="urn:microsoft.com/office/officeart/2009/3/layout/HorizontalOrganizationChart"/>
    <dgm:cxn modelId="{20A044EB-DBD2-445D-82B1-E0FEA06B5C81}" type="presParOf" srcId="{B11070D2-B8B1-9C42-8466-754C9C415136}" destId="{B709C71C-5733-6143-B19A-98925D165D94}" srcOrd="2" destOrd="0" presId="urn:microsoft.com/office/officeart/2009/3/layout/HorizontalOrganizationChart"/>
    <dgm:cxn modelId="{FB570CD3-6CE4-4917-9797-1E2964C29BF1}" type="presParOf" srcId="{B11070D2-B8B1-9C42-8466-754C9C415136}" destId="{B1656D26-514B-0346-818E-1220BDAABA24}" srcOrd="3" destOrd="0" presId="urn:microsoft.com/office/officeart/2009/3/layout/HorizontalOrganizationChart"/>
    <dgm:cxn modelId="{EC315DE6-DE80-4654-BE89-F5C536E95111}" type="presParOf" srcId="{B1656D26-514B-0346-818E-1220BDAABA24}" destId="{23E74928-C41F-5446-A5BC-E421CE37B8A4}" srcOrd="0" destOrd="0" presId="urn:microsoft.com/office/officeart/2009/3/layout/HorizontalOrganizationChart"/>
    <dgm:cxn modelId="{34A25167-07D6-47CA-90C6-4D9BCCCDCAC6}" type="presParOf" srcId="{23E74928-C41F-5446-A5BC-E421CE37B8A4}" destId="{7523FCF0-4685-2946-8C79-3A377EECF43A}" srcOrd="0" destOrd="0" presId="urn:microsoft.com/office/officeart/2009/3/layout/HorizontalOrganizationChart"/>
    <dgm:cxn modelId="{1BF5E201-E45A-4D79-BB39-EE6DA43C4FCE}" type="presParOf" srcId="{23E74928-C41F-5446-A5BC-E421CE37B8A4}" destId="{61594AD4-0623-3543-B1C2-D8A3F802BB6D}" srcOrd="1" destOrd="0" presId="urn:microsoft.com/office/officeart/2009/3/layout/HorizontalOrganizationChart"/>
    <dgm:cxn modelId="{DE123CFF-A325-43F8-B741-ABA117F1AEFF}" type="presParOf" srcId="{B1656D26-514B-0346-818E-1220BDAABA24}" destId="{AB406588-1C53-F144-8496-B0BB245C17A7}" srcOrd="1" destOrd="0" presId="urn:microsoft.com/office/officeart/2009/3/layout/HorizontalOrganizationChart"/>
    <dgm:cxn modelId="{EC27AD32-5D48-42C0-88A6-1A57791A8403}" type="presParOf" srcId="{B1656D26-514B-0346-818E-1220BDAABA24}" destId="{1F03CB30-4DBC-2348-A90A-684D59324339}" srcOrd="2" destOrd="0" presId="urn:microsoft.com/office/officeart/2009/3/layout/HorizontalOrganizationChart"/>
    <dgm:cxn modelId="{0A981617-BFB3-49F5-9FEA-F1248DBB86C5}" type="presParOf" srcId="{B11070D2-B8B1-9C42-8466-754C9C415136}" destId="{388D5AA8-6286-9644-BF68-2F7F9A611DF0}" srcOrd="4" destOrd="0" presId="urn:microsoft.com/office/officeart/2009/3/layout/HorizontalOrganizationChart"/>
    <dgm:cxn modelId="{8F2BB121-7371-4ACE-94C1-5A4979B276B3}" type="presParOf" srcId="{B11070D2-B8B1-9C42-8466-754C9C415136}" destId="{43EBA7B1-35A5-974A-B6CB-8AF963130B43}" srcOrd="5" destOrd="0" presId="urn:microsoft.com/office/officeart/2009/3/layout/HorizontalOrganizationChart"/>
    <dgm:cxn modelId="{0838BC9D-30AD-4FCE-B71D-36E09411D91A}" type="presParOf" srcId="{43EBA7B1-35A5-974A-B6CB-8AF963130B43}" destId="{1259A39D-9E14-644B-8E77-6FF5276F3963}" srcOrd="0" destOrd="0" presId="urn:microsoft.com/office/officeart/2009/3/layout/HorizontalOrganizationChart"/>
    <dgm:cxn modelId="{E1283DEF-2FB7-4E62-A9DF-51AD73A2ECB9}" type="presParOf" srcId="{1259A39D-9E14-644B-8E77-6FF5276F3963}" destId="{8E233268-79E8-C248-9254-C3ACA48613D6}" srcOrd="0" destOrd="0" presId="urn:microsoft.com/office/officeart/2009/3/layout/HorizontalOrganizationChart"/>
    <dgm:cxn modelId="{396E8F38-0550-45D0-95CC-934BA3EBD9A9}" type="presParOf" srcId="{1259A39D-9E14-644B-8E77-6FF5276F3963}" destId="{F3588556-A147-9442-A790-5AA21F715D3E}" srcOrd="1" destOrd="0" presId="urn:microsoft.com/office/officeart/2009/3/layout/HorizontalOrganizationChart"/>
    <dgm:cxn modelId="{E89B55B7-27A4-45F0-B96B-775D3AAFF5F9}" type="presParOf" srcId="{43EBA7B1-35A5-974A-B6CB-8AF963130B43}" destId="{8C37E473-2DC2-DF42-A41E-2BA09B8A9487}" srcOrd="1" destOrd="0" presId="urn:microsoft.com/office/officeart/2009/3/layout/HorizontalOrganizationChart"/>
    <dgm:cxn modelId="{9741F859-04A6-4003-9DF4-991932CD3D07}" type="presParOf" srcId="{43EBA7B1-35A5-974A-B6CB-8AF963130B43}" destId="{E408A524-1328-BC41-B2F7-C0080684DB5F}" srcOrd="2" destOrd="0" presId="urn:microsoft.com/office/officeart/2009/3/layout/HorizontalOrganizationChart"/>
    <dgm:cxn modelId="{D306CB4A-844D-45E8-9D6F-4E16DCACB730}" type="presParOf" srcId="{B11070D2-B8B1-9C42-8466-754C9C415136}" destId="{CFA9988C-B1ED-5444-9103-C5B3B6DAEBD3}" srcOrd="6" destOrd="0" presId="urn:microsoft.com/office/officeart/2009/3/layout/HorizontalOrganizationChart"/>
    <dgm:cxn modelId="{E5AAEDA8-5967-41C6-862A-14E2AC92D6D0}" type="presParOf" srcId="{B11070D2-B8B1-9C42-8466-754C9C415136}" destId="{9C4FD17E-60AF-D642-907E-897802D5CBC6}" srcOrd="7" destOrd="0" presId="urn:microsoft.com/office/officeart/2009/3/layout/HorizontalOrganizationChart"/>
    <dgm:cxn modelId="{7AEC0C20-7FF2-47E4-AFBE-3E6C951A6AC3}" type="presParOf" srcId="{9C4FD17E-60AF-D642-907E-897802D5CBC6}" destId="{EB3BDF28-CC48-F140-818A-9B8D286629EB}" srcOrd="0" destOrd="0" presId="urn:microsoft.com/office/officeart/2009/3/layout/HorizontalOrganizationChart"/>
    <dgm:cxn modelId="{A556943C-6A43-4E16-9DC8-4F5ACD7766A8}" type="presParOf" srcId="{EB3BDF28-CC48-F140-818A-9B8D286629EB}" destId="{B0DCD367-8434-DB4D-AF5A-F85000340D0E}" srcOrd="0" destOrd="0" presId="urn:microsoft.com/office/officeart/2009/3/layout/HorizontalOrganizationChart"/>
    <dgm:cxn modelId="{53D5B1D4-5ECA-49D0-9682-40C771074D8B}" type="presParOf" srcId="{EB3BDF28-CC48-F140-818A-9B8D286629EB}" destId="{13E04244-7FD2-DA4A-986F-6D242B6615E4}" srcOrd="1" destOrd="0" presId="urn:microsoft.com/office/officeart/2009/3/layout/HorizontalOrganizationChart"/>
    <dgm:cxn modelId="{A2508F4A-8249-486E-BB03-567F65CD0F41}" type="presParOf" srcId="{9C4FD17E-60AF-D642-907E-897802D5CBC6}" destId="{3F1BC840-055A-9540-AF89-EA53AAACB5C9}" srcOrd="1" destOrd="0" presId="urn:microsoft.com/office/officeart/2009/3/layout/HorizontalOrganizationChart"/>
    <dgm:cxn modelId="{26491B03-5C84-4361-9189-A4E28395CDB9}" type="presParOf" srcId="{9C4FD17E-60AF-D642-907E-897802D5CBC6}" destId="{2D511A66-017D-5045-A3A9-BD27D607A289}" srcOrd="2" destOrd="0" presId="urn:microsoft.com/office/officeart/2009/3/layout/HorizontalOrganizationChart"/>
    <dgm:cxn modelId="{A28B15E8-5525-4CD4-858A-E7C5E6248CE6}" type="presParOf" srcId="{B11070D2-B8B1-9C42-8466-754C9C415136}" destId="{4607AF7E-5254-A642-B94F-53C5176EA378}" srcOrd="8" destOrd="0" presId="urn:microsoft.com/office/officeart/2009/3/layout/HorizontalOrganizationChart"/>
    <dgm:cxn modelId="{D16044A0-03F5-4B9C-B16D-F9DB09D4C762}" type="presParOf" srcId="{B11070D2-B8B1-9C42-8466-754C9C415136}" destId="{22C1E9C1-C152-4547-A0DB-562C252074DD}" srcOrd="9" destOrd="0" presId="urn:microsoft.com/office/officeart/2009/3/layout/HorizontalOrganizationChart"/>
    <dgm:cxn modelId="{4B193EF1-BB6D-4AC8-A71C-08A8AA3EFEA6}" type="presParOf" srcId="{22C1E9C1-C152-4547-A0DB-562C252074DD}" destId="{A226D6F5-F408-9F45-A012-972D15464DF4}" srcOrd="0" destOrd="0" presId="urn:microsoft.com/office/officeart/2009/3/layout/HorizontalOrganizationChart"/>
    <dgm:cxn modelId="{036E82D0-7004-4013-AECE-8AE99AAD8A18}" type="presParOf" srcId="{A226D6F5-F408-9F45-A012-972D15464DF4}" destId="{42CA7199-3408-D14C-910E-0F57940B063E}" srcOrd="0" destOrd="0" presId="urn:microsoft.com/office/officeart/2009/3/layout/HorizontalOrganizationChart"/>
    <dgm:cxn modelId="{21D73745-C53E-45C5-A48E-C7771A9734BB}" type="presParOf" srcId="{A226D6F5-F408-9F45-A012-972D15464DF4}" destId="{B354A032-B577-9643-99D9-FDBCFCEFAA7E}" srcOrd="1" destOrd="0" presId="urn:microsoft.com/office/officeart/2009/3/layout/HorizontalOrganizationChart"/>
    <dgm:cxn modelId="{4274EC02-B5B0-4217-8108-C95C5DDA03EE}" type="presParOf" srcId="{22C1E9C1-C152-4547-A0DB-562C252074DD}" destId="{1A7F59A4-D9DC-FA40-BC02-6E2D1597FCA9}" srcOrd="1" destOrd="0" presId="urn:microsoft.com/office/officeart/2009/3/layout/HorizontalOrganizationChart"/>
    <dgm:cxn modelId="{F362F283-CE4D-4D0B-BE74-8953861C65BF}" type="presParOf" srcId="{22C1E9C1-C152-4547-A0DB-562C252074DD}" destId="{BD47E578-CC91-7C40-8DB5-0D0694656FEC}" srcOrd="2" destOrd="0" presId="urn:microsoft.com/office/officeart/2009/3/layout/HorizontalOrganizationChart"/>
    <dgm:cxn modelId="{C2A5967A-FDA1-48D4-8050-A8A593253D04}" type="presParOf" srcId="{B11070D2-B8B1-9C42-8466-754C9C415136}" destId="{E9EC9A87-A45C-3140-BD16-4C76DA384273}" srcOrd="10" destOrd="0" presId="urn:microsoft.com/office/officeart/2009/3/layout/HorizontalOrganizationChart"/>
    <dgm:cxn modelId="{36D6E671-336C-44F7-99DD-931DFB17364C}" type="presParOf" srcId="{B11070D2-B8B1-9C42-8466-754C9C415136}" destId="{81EFC2C1-C6DB-D24B-AEA5-4658BE949C8C}" srcOrd="11" destOrd="0" presId="urn:microsoft.com/office/officeart/2009/3/layout/HorizontalOrganizationChart"/>
    <dgm:cxn modelId="{A7116193-8851-47E5-A820-388D5BFECA82}" type="presParOf" srcId="{81EFC2C1-C6DB-D24B-AEA5-4658BE949C8C}" destId="{85D158AF-8791-E345-82AC-73A86AB5F4B8}" srcOrd="0" destOrd="0" presId="urn:microsoft.com/office/officeart/2009/3/layout/HorizontalOrganizationChart"/>
    <dgm:cxn modelId="{87DA6BBE-B588-48B0-802D-35855F169EC3}" type="presParOf" srcId="{85D158AF-8791-E345-82AC-73A86AB5F4B8}" destId="{60108D3F-7898-304E-94DD-551B98C05E51}" srcOrd="0" destOrd="0" presId="urn:microsoft.com/office/officeart/2009/3/layout/HorizontalOrganizationChart"/>
    <dgm:cxn modelId="{24D6B1E6-17D2-4C47-87BB-A8628F9C3B48}" type="presParOf" srcId="{85D158AF-8791-E345-82AC-73A86AB5F4B8}" destId="{EB95E55D-2F11-AA4F-AA98-4D93315FE22F}" srcOrd="1" destOrd="0" presId="urn:microsoft.com/office/officeart/2009/3/layout/HorizontalOrganizationChart"/>
    <dgm:cxn modelId="{8384BEE6-2595-44AD-A8A8-B05B06842F60}" type="presParOf" srcId="{81EFC2C1-C6DB-D24B-AEA5-4658BE949C8C}" destId="{F49EFBF7-4F31-5D44-9C4A-B4CE0696F832}" srcOrd="1" destOrd="0" presId="urn:microsoft.com/office/officeart/2009/3/layout/HorizontalOrganizationChart"/>
    <dgm:cxn modelId="{1C0D6819-0DD0-46F4-809F-F61C05381C7B}" type="presParOf" srcId="{81EFC2C1-C6DB-D24B-AEA5-4658BE949C8C}" destId="{96FDE0D2-0811-D848-94EA-F55BF87B4E21}" srcOrd="2" destOrd="0" presId="urn:microsoft.com/office/officeart/2009/3/layout/HorizontalOrganizationChart"/>
    <dgm:cxn modelId="{BD545E08-7FDE-4AB2-B313-EF47C03836EA}" type="presParOf" srcId="{597939AF-C214-FB47-9A13-5A7F954FF392}" destId="{9C9D7042-8F2F-D44F-8898-97722EF5F2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FB7F8-9B7B-F94B-8981-1785748876EA}"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64AF24C3-60BF-534D-AB03-D02878B78FFA}">
      <dgm:prSet phldrT="[Text]"/>
      <dgm:spPr/>
      <dgm:t>
        <a:bodyPr/>
        <a:lstStyle/>
        <a:p>
          <a:r>
            <a:rPr lang="en-US" dirty="0"/>
            <a:t>NQCPT</a:t>
          </a:r>
        </a:p>
      </dgm:t>
    </dgm:pt>
    <dgm:pt modelId="{55F67464-7397-0F46-8BA8-609F5873B35E}" type="parTrans" cxnId="{8D5FB0CE-019E-794A-B9D5-7A0602DC7CEB}">
      <dgm:prSet/>
      <dgm:spPr/>
      <dgm:t>
        <a:bodyPr/>
        <a:lstStyle/>
        <a:p>
          <a:endParaRPr lang="en-US"/>
        </a:p>
      </dgm:t>
    </dgm:pt>
    <dgm:pt modelId="{B0E8432E-420B-0C45-9F22-95C85D2DCE2F}" type="sibTrans" cxnId="{8D5FB0CE-019E-794A-B9D5-7A0602DC7CEB}">
      <dgm:prSet/>
      <dgm:spPr/>
      <dgm:t>
        <a:bodyPr/>
        <a:lstStyle/>
        <a:p>
          <a:endParaRPr lang="en-US"/>
        </a:p>
      </dgm:t>
    </dgm:pt>
    <dgm:pt modelId="{F798D833-3236-1C49-B124-C344AD3E5623}">
      <dgm:prSet phldrT="[Text]"/>
      <dgm:spPr/>
      <dgm:t>
        <a:bodyPr/>
        <a:lstStyle/>
        <a:p>
          <a:r>
            <a:rPr lang="en-US" dirty="0"/>
            <a:t>Student</a:t>
          </a:r>
        </a:p>
      </dgm:t>
    </dgm:pt>
    <dgm:pt modelId="{2DD8E312-A567-6043-8ACE-83984DA605BC}" type="parTrans" cxnId="{D47180A8-87E7-294C-A5EB-BEAE7802CCBE}">
      <dgm:prSet/>
      <dgm:spPr/>
      <dgm:t>
        <a:bodyPr/>
        <a:lstStyle/>
        <a:p>
          <a:endParaRPr lang="en-US" dirty="0"/>
        </a:p>
      </dgm:t>
    </dgm:pt>
    <dgm:pt modelId="{750CEBD3-0AD3-6741-B6D9-FD787D5D5D62}" type="sibTrans" cxnId="{D47180A8-87E7-294C-A5EB-BEAE7802CCBE}">
      <dgm:prSet/>
      <dgm:spPr/>
      <dgm:t>
        <a:bodyPr/>
        <a:lstStyle/>
        <a:p>
          <a:endParaRPr lang="en-US"/>
        </a:p>
      </dgm:t>
    </dgm:pt>
    <dgm:pt modelId="{9085EF36-3CB2-654E-A7FB-9139281CA826}">
      <dgm:prSet phldrT="[Text]"/>
      <dgm:spPr/>
      <dgm:t>
        <a:bodyPr/>
        <a:lstStyle/>
        <a:p>
          <a:r>
            <a:rPr lang="en-US" dirty="0"/>
            <a:t>Student</a:t>
          </a:r>
        </a:p>
      </dgm:t>
    </dgm:pt>
    <dgm:pt modelId="{21E241A7-463B-1B43-87C8-A847DEEA9761}" type="parTrans" cxnId="{59C1CDA9-D420-0345-AC80-9EBE4A2DA33F}">
      <dgm:prSet/>
      <dgm:spPr/>
      <dgm:t>
        <a:bodyPr/>
        <a:lstStyle/>
        <a:p>
          <a:endParaRPr lang="en-US" dirty="0"/>
        </a:p>
      </dgm:t>
    </dgm:pt>
    <dgm:pt modelId="{AD7F9DAF-E6F6-BC4F-B454-AE41DD475C09}" type="sibTrans" cxnId="{59C1CDA9-D420-0345-AC80-9EBE4A2DA33F}">
      <dgm:prSet/>
      <dgm:spPr/>
      <dgm:t>
        <a:bodyPr/>
        <a:lstStyle/>
        <a:p>
          <a:endParaRPr lang="en-US"/>
        </a:p>
      </dgm:t>
    </dgm:pt>
    <dgm:pt modelId="{35B47D83-581C-5A44-8184-966CF650D2BE}">
      <dgm:prSet phldrT="[Text]"/>
      <dgm:spPr/>
      <dgm:t>
        <a:bodyPr/>
        <a:lstStyle/>
        <a:p>
          <a:r>
            <a:rPr lang="en-US" dirty="0"/>
            <a:t>Student  CPT</a:t>
          </a:r>
        </a:p>
      </dgm:t>
    </dgm:pt>
    <dgm:pt modelId="{F39EA2D5-D851-E041-B833-D7323554ABCD}" type="parTrans" cxnId="{5EED8D94-A392-2444-8466-D5537B241492}">
      <dgm:prSet/>
      <dgm:spPr/>
      <dgm:t>
        <a:bodyPr/>
        <a:lstStyle/>
        <a:p>
          <a:endParaRPr lang="en-US"/>
        </a:p>
      </dgm:t>
    </dgm:pt>
    <dgm:pt modelId="{CC3CF7D9-2FE4-464F-8A71-AC8DF90EF1B7}" type="sibTrans" cxnId="{5EED8D94-A392-2444-8466-D5537B241492}">
      <dgm:prSet/>
      <dgm:spPr/>
      <dgm:t>
        <a:bodyPr/>
        <a:lstStyle/>
        <a:p>
          <a:endParaRPr lang="en-US"/>
        </a:p>
      </dgm:t>
    </dgm:pt>
    <dgm:pt modelId="{EA3531C3-7F46-CA4D-928D-EBEE24562950}">
      <dgm:prSet phldrT="[Text]"/>
      <dgm:spPr/>
      <dgm:t>
        <a:bodyPr/>
        <a:lstStyle/>
        <a:p>
          <a:r>
            <a:rPr lang="en-US" dirty="0"/>
            <a:t>Student</a:t>
          </a:r>
        </a:p>
      </dgm:t>
    </dgm:pt>
    <dgm:pt modelId="{CEEA0BA2-15C1-4D48-89EE-333C82B4D510}" type="parTrans" cxnId="{B0CE2E3E-DD41-AE46-8624-39629ACFBDD4}">
      <dgm:prSet/>
      <dgm:spPr/>
      <dgm:t>
        <a:bodyPr/>
        <a:lstStyle/>
        <a:p>
          <a:endParaRPr lang="en-US" dirty="0"/>
        </a:p>
      </dgm:t>
    </dgm:pt>
    <dgm:pt modelId="{C8338006-EB17-8F41-AD34-88D6C967A0E0}" type="sibTrans" cxnId="{B0CE2E3E-DD41-AE46-8624-39629ACFBDD4}">
      <dgm:prSet/>
      <dgm:spPr/>
      <dgm:t>
        <a:bodyPr/>
        <a:lstStyle/>
        <a:p>
          <a:endParaRPr lang="en-US"/>
        </a:p>
      </dgm:t>
    </dgm:pt>
    <dgm:pt modelId="{2BDD280D-4ABB-FE44-B6AA-AB2F9F19E7B5}" type="pres">
      <dgm:prSet presAssocID="{40BFB7F8-9B7B-F94B-8981-1785748876EA}" presName="hierChild1" presStyleCnt="0">
        <dgm:presLayoutVars>
          <dgm:orgChart val="1"/>
          <dgm:chPref val="1"/>
          <dgm:dir/>
          <dgm:animOne val="branch"/>
          <dgm:animLvl val="lvl"/>
          <dgm:resizeHandles/>
        </dgm:presLayoutVars>
      </dgm:prSet>
      <dgm:spPr/>
      <dgm:t>
        <a:bodyPr/>
        <a:lstStyle/>
        <a:p>
          <a:endParaRPr lang="en-GB"/>
        </a:p>
      </dgm:t>
    </dgm:pt>
    <dgm:pt modelId="{7F97ED0C-A2DF-6A45-A18F-4CA7AFAFFF9C}" type="pres">
      <dgm:prSet presAssocID="{64AF24C3-60BF-534D-AB03-D02878B78FFA}" presName="hierRoot1" presStyleCnt="0">
        <dgm:presLayoutVars>
          <dgm:hierBranch val="init"/>
        </dgm:presLayoutVars>
      </dgm:prSet>
      <dgm:spPr/>
    </dgm:pt>
    <dgm:pt modelId="{D3C76F76-3BD2-534C-A00C-48A762B8673A}" type="pres">
      <dgm:prSet presAssocID="{64AF24C3-60BF-534D-AB03-D02878B78FFA}" presName="rootComposite1" presStyleCnt="0"/>
      <dgm:spPr/>
    </dgm:pt>
    <dgm:pt modelId="{A1BD0AB1-83DE-7142-B1A0-CB2FE4053ECC}" type="pres">
      <dgm:prSet presAssocID="{64AF24C3-60BF-534D-AB03-D02878B78FFA}" presName="rootText1" presStyleLbl="node0" presStyleIdx="0" presStyleCnt="2">
        <dgm:presLayoutVars>
          <dgm:chPref val="3"/>
        </dgm:presLayoutVars>
      </dgm:prSet>
      <dgm:spPr/>
      <dgm:t>
        <a:bodyPr/>
        <a:lstStyle/>
        <a:p>
          <a:endParaRPr lang="en-GB"/>
        </a:p>
      </dgm:t>
    </dgm:pt>
    <dgm:pt modelId="{F2395F47-8332-524F-9248-C7F797590866}" type="pres">
      <dgm:prSet presAssocID="{64AF24C3-60BF-534D-AB03-D02878B78FFA}" presName="rootConnector1" presStyleLbl="node1" presStyleIdx="0" presStyleCnt="0"/>
      <dgm:spPr/>
      <dgm:t>
        <a:bodyPr/>
        <a:lstStyle/>
        <a:p>
          <a:endParaRPr lang="en-GB"/>
        </a:p>
      </dgm:t>
    </dgm:pt>
    <dgm:pt modelId="{A412EC6D-21E4-4249-8B9D-9907DF476837}" type="pres">
      <dgm:prSet presAssocID="{64AF24C3-60BF-534D-AB03-D02878B78FFA}" presName="hierChild2" presStyleCnt="0"/>
      <dgm:spPr/>
    </dgm:pt>
    <dgm:pt modelId="{F46E68C0-099F-5D4D-B0C8-F42EC10B6D64}" type="pres">
      <dgm:prSet presAssocID="{2DD8E312-A567-6043-8ACE-83984DA605BC}" presName="Name64" presStyleLbl="parChTrans1D2" presStyleIdx="0" presStyleCnt="3"/>
      <dgm:spPr/>
      <dgm:t>
        <a:bodyPr/>
        <a:lstStyle/>
        <a:p>
          <a:endParaRPr lang="en-GB"/>
        </a:p>
      </dgm:t>
    </dgm:pt>
    <dgm:pt modelId="{6ACC2E88-1F1C-9D40-ADA8-5D972C4DB0AE}" type="pres">
      <dgm:prSet presAssocID="{F798D833-3236-1C49-B124-C344AD3E5623}" presName="hierRoot2" presStyleCnt="0">
        <dgm:presLayoutVars>
          <dgm:hierBranch val="init"/>
        </dgm:presLayoutVars>
      </dgm:prSet>
      <dgm:spPr/>
    </dgm:pt>
    <dgm:pt modelId="{94ED7953-5E00-B74F-A123-62ED64B76BEB}" type="pres">
      <dgm:prSet presAssocID="{F798D833-3236-1C49-B124-C344AD3E5623}" presName="rootComposite" presStyleCnt="0"/>
      <dgm:spPr/>
    </dgm:pt>
    <dgm:pt modelId="{3F3F107E-A73E-6A4A-9119-71D48E1E1614}" type="pres">
      <dgm:prSet presAssocID="{F798D833-3236-1C49-B124-C344AD3E5623}" presName="rootText" presStyleLbl="node2" presStyleIdx="0" presStyleCnt="3">
        <dgm:presLayoutVars>
          <dgm:chPref val="3"/>
        </dgm:presLayoutVars>
      </dgm:prSet>
      <dgm:spPr/>
      <dgm:t>
        <a:bodyPr/>
        <a:lstStyle/>
        <a:p>
          <a:endParaRPr lang="en-GB"/>
        </a:p>
      </dgm:t>
    </dgm:pt>
    <dgm:pt modelId="{75079D4A-C51A-2642-B3F4-B8112D345C95}" type="pres">
      <dgm:prSet presAssocID="{F798D833-3236-1C49-B124-C344AD3E5623}" presName="rootConnector" presStyleLbl="node2" presStyleIdx="0" presStyleCnt="3"/>
      <dgm:spPr/>
      <dgm:t>
        <a:bodyPr/>
        <a:lstStyle/>
        <a:p>
          <a:endParaRPr lang="en-GB"/>
        </a:p>
      </dgm:t>
    </dgm:pt>
    <dgm:pt modelId="{7BDEB3BE-FE4F-904E-98B7-ABCEF664FABA}" type="pres">
      <dgm:prSet presAssocID="{F798D833-3236-1C49-B124-C344AD3E5623}" presName="hierChild4" presStyleCnt="0"/>
      <dgm:spPr/>
    </dgm:pt>
    <dgm:pt modelId="{B7E5BEA1-741B-8C48-A603-F3B4DB086EEC}" type="pres">
      <dgm:prSet presAssocID="{F798D833-3236-1C49-B124-C344AD3E5623}" presName="hierChild5" presStyleCnt="0"/>
      <dgm:spPr/>
    </dgm:pt>
    <dgm:pt modelId="{C8F56479-7D81-7947-8505-D39639E5F102}" type="pres">
      <dgm:prSet presAssocID="{21E241A7-463B-1B43-87C8-A847DEEA9761}" presName="Name64" presStyleLbl="parChTrans1D2" presStyleIdx="1" presStyleCnt="3"/>
      <dgm:spPr/>
      <dgm:t>
        <a:bodyPr/>
        <a:lstStyle/>
        <a:p>
          <a:endParaRPr lang="en-GB"/>
        </a:p>
      </dgm:t>
    </dgm:pt>
    <dgm:pt modelId="{2CC91D97-89EF-F046-9F55-A19E85C866EB}" type="pres">
      <dgm:prSet presAssocID="{9085EF36-3CB2-654E-A7FB-9139281CA826}" presName="hierRoot2" presStyleCnt="0">
        <dgm:presLayoutVars>
          <dgm:hierBranch val="init"/>
        </dgm:presLayoutVars>
      </dgm:prSet>
      <dgm:spPr/>
    </dgm:pt>
    <dgm:pt modelId="{C0B1D923-EE38-3149-8C2C-3E67E59E0A72}" type="pres">
      <dgm:prSet presAssocID="{9085EF36-3CB2-654E-A7FB-9139281CA826}" presName="rootComposite" presStyleCnt="0"/>
      <dgm:spPr/>
    </dgm:pt>
    <dgm:pt modelId="{6E278485-28A2-9A47-851B-BD97DAC86C9C}" type="pres">
      <dgm:prSet presAssocID="{9085EF36-3CB2-654E-A7FB-9139281CA826}" presName="rootText" presStyleLbl="node2" presStyleIdx="1" presStyleCnt="3">
        <dgm:presLayoutVars>
          <dgm:chPref val="3"/>
        </dgm:presLayoutVars>
      </dgm:prSet>
      <dgm:spPr/>
      <dgm:t>
        <a:bodyPr/>
        <a:lstStyle/>
        <a:p>
          <a:endParaRPr lang="en-GB"/>
        </a:p>
      </dgm:t>
    </dgm:pt>
    <dgm:pt modelId="{CE60C7CC-DF5A-4642-AB75-05DC23CF3E3E}" type="pres">
      <dgm:prSet presAssocID="{9085EF36-3CB2-654E-A7FB-9139281CA826}" presName="rootConnector" presStyleLbl="node2" presStyleIdx="1" presStyleCnt="3"/>
      <dgm:spPr/>
      <dgm:t>
        <a:bodyPr/>
        <a:lstStyle/>
        <a:p>
          <a:endParaRPr lang="en-GB"/>
        </a:p>
      </dgm:t>
    </dgm:pt>
    <dgm:pt modelId="{EB419107-E4F9-224A-AADA-7944DA9C5587}" type="pres">
      <dgm:prSet presAssocID="{9085EF36-3CB2-654E-A7FB-9139281CA826}" presName="hierChild4" presStyleCnt="0"/>
      <dgm:spPr/>
    </dgm:pt>
    <dgm:pt modelId="{1362A2DE-EAC8-044E-8AE0-A6EE16795270}" type="pres">
      <dgm:prSet presAssocID="{9085EF36-3CB2-654E-A7FB-9139281CA826}" presName="hierChild5" presStyleCnt="0"/>
      <dgm:spPr/>
    </dgm:pt>
    <dgm:pt modelId="{2AB3DB59-E944-6941-A13F-9A82E83F1235}" type="pres">
      <dgm:prSet presAssocID="{64AF24C3-60BF-534D-AB03-D02878B78FFA}" presName="hierChild3" presStyleCnt="0"/>
      <dgm:spPr/>
    </dgm:pt>
    <dgm:pt modelId="{9F84F11F-0A57-9F49-8B84-6362845A9B1B}" type="pres">
      <dgm:prSet presAssocID="{35B47D83-581C-5A44-8184-966CF650D2BE}" presName="hierRoot1" presStyleCnt="0">
        <dgm:presLayoutVars>
          <dgm:hierBranch val="init"/>
        </dgm:presLayoutVars>
      </dgm:prSet>
      <dgm:spPr/>
    </dgm:pt>
    <dgm:pt modelId="{DF8961C8-2B63-A441-BBE0-D13A0DC93834}" type="pres">
      <dgm:prSet presAssocID="{35B47D83-581C-5A44-8184-966CF650D2BE}" presName="rootComposite1" presStyleCnt="0"/>
      <dgm:spPr/>
    </dgm:pt>
    <dgm:pt modelId="{E2BA2247-CDE6-1542-9161-EA8F542D1AF7}" type="pres">
      <dgm:prSet presAssocID="{35B47D83-581C-5A44-8184-966CF650D2BE}" presName="rootText1" presStyleLbl="node0" presStyleIdx="1" presStyleCnt="2">
        <dgm:presLayoutVars>
          <dgm:chPref val="3"/>
        </dgm:presLayoutVars>
      </dgm:prSet>
      <dgm:spPr/>
      <dgm:t>
        <a:bodyPr/>
        <a:lstStyle/>
        <a:p>
          <a:endParaRPr lang="en-GB"/>
        </a:p>
      </dgm:t>
    </dgm:pt>
    <dgm:pt modelId="{C1414CBF-B021-824E-9D8E-8A7E4C56325D}" type="pres">
      <dgm:prSet presAssocID="{35B47D83-581C-5A44-8184-966CF650D2BE}" presName="rootConnector1" presStyleLbl="node1" presStyleIdx="0" presStyleCnt="0"/>
      <dgm:spPr/>
      <dgm:t>
        <a:bodyPr/>
        <a:lstStyle/>
        <a:p>
          <a:endParaRPr lang="en-GB"/>
        </a:p>
      </dgm:t>
    </dgm:pt>
    <dgm:pt modelId="{72976512-45C4-6C43-B87B-2E269AF990E7}" type="pres">
      <dgm:prSet presAssocID="{35B47D83-581C-5A44-8184-966CF650D2BE}" presName="hierChild2" presStyleCnt="0"/>
      <dgm:spPr/>
    </dgm:pt>
    <dgm:pt modelId="{C58020E9-05A4-DE46-8AB6-35E9C702F8BD}" type="pres">
      <dgm:prSet presAssocID="{CEEA0BA2-15C1-4D48-89EE-333C82B4D510}" presName="Name64" presStyleLbl="parChTrans1D2" presStyleIdx="2" presStyleCnt="3"/>
      <dgm:spPr/>
      <dgm:t>
        <a:bodyPr/>
        <a:lstStyle/>
        <a:p>
          <a:endParaRPr lang="en-GB"/>
        </a:p>
      </dgm:t>
    </dgm:pt>
    <dgm:pt modelId="{705CE9AC-754F-DF45-985B-58FAC2804B50}" type="pres">
      <dgm:prSet presAssocID="{EA3531C3-7F46-CA4D-928D-EBEE24562950}" presName="hierRoot2" presStyleCnt="0">
        <dgm:presLayoutVars>
          <dgm:hierBranch val="init"/>
        </dgm:presLayoutVars>
      </dgm:prSet>
      <dgm:spPr/>
    </dgm:pt>
    <dgm:pt modelId="{167D2F2E-C7D2-4D43-A0BB-202C58B1B42A}" type="pres">
      <dgm:prSet presAssocID="{EA3531C3-7F46-CA4D-928D-EBEE24562950}" presName="rootComposite" presStyleCnt="0"/>
      <dgm:spPr/>
    </dgm:pt>
    <dgm:pt modelId="{9FADF1C6-3F7A-9440-B6C4-811694DBFB11}" type="pres">
      <dgm:prSet presAssocID="{EA3531C3-7F46-CA4D-928D-EBEE24562950}" presName="rootText" presStyleLbl="node2" presStyleIdx="2" presStyleCnt="3">
        <dgm:presLayoutVars>
          <dgm:chPref val="3"/>
        </dgm:presLayoutVars>
      </dgm:prSet>
      <dgm:spPr/>
      <dgm:t>
        <a:bodyPr/>
        <a:lstStyle/>
        <a:p>
          <a:endParaRPr lang="en-GB"/>
        </a:p>
      </dgm:t>
    </dgm:pt>
    <dgm:pt modelId="{76D3656A-18C0-4044-B01D-2341E5ACAD56}" type="pres">
      <dgm:prSet presAssocID="{EA3531C3-7F46-CA4D-928D-EBEE24562950}" presName="rootConnector" presStyleLbl="node2" presStyleIdx="2" presStyleCnt="3"/>
      <dgm:spPr/>
      <dgm:t>
        <a:bodyPr/>
        <a:lstStyle/>
        <a:p>
          <a:endParaRPr lang="en-GB"/>
        </a:p>
      </dgm:t>
    </dgm:pt>
    <dgm:pt modelId="{92C5111A-7C51-AE47-9270-9FCFB1DD3A69}" type="pres">
      <dgm:prSet presAssocID="{EA3531C3-7F46-CA4D-928D-EBEE24562950}" presName="hierChild4" presStyleCnt="0"/>
      <dgm:spPr/>
    </dgm:pt>
    <dgm:pt modelId="{F46B3AD0-CE9B-6D44-BCD5-B10DA97F0A84}" type="pres">
      <dgm:prSet presAssocID="{EA3531C3-7F46-CA4D-928D-EBEE24562950}" presName="hierChild5" presStyleCnt="0"/>
      <dgm:spPr/>
    </dgm:pt>
    <dgm:pt modelId="{5B8FAC55-D5D0-1C4B-A9BE-B2234E3A10DB}" type="pres">
      <dgm:prSet presAssocID="{35B47D83-581C-5A44-8184-966CF650D2BE}" presName="hierChild3" presStyleCnt="0"/>
      <dgm:spPr/>
    </dgm:pt>
  </dgm:ptLst>
  <dgm:cxnLst>
    <dgm:cxn modelId="{BA9A7388-42F7-471A-A5F1-9E023B910433}" type="presOf" srcId="{21E241A7-463B-1B43-87C8-A847DEEA9761}" destId="{C8F56479-7D81-7947-8505-D39639E5F102}" srcOrd="0" destOrd="0" presId="urn:microsoft.com/office/officeart/2009/3/layout/HorizontalOrganizationChart"/>
    <dgm:cxn modelId="{44320FE9-0F19-4523-A2A4-AEA2D8773488}" type="presOf" srcId="{9085EF36-3CB2-654E-A7FB-9139281CA826}" destId="{CE60C7CC-DF5A-4642-AB75-05DC23CF3E3E}" srcOrd="1" destOrd="0" presId="urn:microsoft.com/office/officeart/2009/3/layout/HorizontalOrganizationChart"/>
    <dgm:cxn modelId="{CFBA94F5-AD3E-4EAF-A362-5E30DC89C2BF}" type="presOf" srcId="{F798D833-3236-1C49-B124-C344AD3E5623}" destId="{75079D4A-C51A-2642-B3F4-B8112D345C95}" srcOrd="1" destOrd="0" presId="urn:microsoft.com/office/officeart/2009/3/layout/HorizontalOrganizationChart"/>
    <dgm:cxn modelId="{C02126CC-919B-48AE-BDFF-0E1C22838E7D}" type="presOf" srcId="{CEEA0BA2-15C1-4D48-89EE-333C82B4D510}" destId="{C58020E9-05A4-DE46-8AB6-35E9C702F8BD}" srcOrd="0" destOrd="0" presId="urn:microsoft.com/office/officeart/2009/3/layout/HorizontalOrganizationChart"/>
    <dgm:cxn modelId="{4DFE7959-0740-4D21-A9FF-4EC97DE56389}" type="presOf" srcId="{35B47D83-581C-5A44-8184-966CF650D2BE}" destId="{E2BA2247-CDE6-1542-9161-EA8F542D1AF7}" srcOrd="0" destOrd="0" presId="urn:microsoft.com/office/officeart/2009/3/layout/HorizontalOrganizationChart"/>
    <dgm:cxn modelId="{B0CE2E3E-DD41-AE46-8624-39629ACFBDD4}" srcId="{35B47D83-581C-5A44-8184-966CF650D2BE}" destId="{EA3531C3-7F46-CA4D-928D-EBEE24562950}" srcOrd="0" destOrd="0" parTransId="{CEEA0BA2-15C1-4D48-89EE-333C82B4D510}" sibTransId="{C8338006-EB17-8F41-AD34-88D6C967A0E0}"/>
    <dgm:cxn modelId="{D4EDF106-8F39-4C36-8AED-431728316E0E}" type="presOf" srcId="{35B47D83-581C-5A44-8184-966CF650D2BE}" destId="{C1414CBF-B021-824E-9D8E-8A7E4C56325D}" srcOrd="1" destOrd="0" presId="urn:microsoft.com/office/officeart/2009/3/layout/HorizontalOrganizationChart"/>
    <dgm:cxn modelId="{24AEA8C3-8CA3-4865-BDFD-E6FEACA06AC9}" type="presOf" srcId="{9085EF36-3CB2-654E-A7FB-9139281CA826}" destId="{6E278485-28A2-9A47-851B-BD97DAC86C9C}" srcOrd="0" destOrd="0" presId="urn:microsoft.com/office/officeart/2009/3/layout/HorizontalOrganizationChart"/>
    <dgm:cxn modelId="{5EED8D94-A392-2444-8466-D5537B241492}" srcId="{40BFB7F8-9B7B-F94B-8981-1785748876EA}" destId="{35B47D83-581C-5A44-8184-966CF650D2BE}" srcOrd="1" destOrd="0" parTransId="{F39EA2D5-D851-E041-B833-D7323554ABCD}" sibTransId="{CC3CF7D9-2FE4-464F-8A71-AC8DF90EF1B7}"/>
    <dgm:cxn modelId="{A0B32A30-4574-4465-9851-FE8D1BDE65AE}" type="presOf" srcId="{EA3531C3-7F46-CA4D-928D-EBEE24562950}" destId="{76D3656A-18C0-4044-B01D-2341E5ACAD56}" srcOrd="1" destOrd="0" presId="urn:microsoft.com/office/officeart/2009/3/layout/HorizontalOrganizationChart"/>
    <dgm:cxn modelId="{59C1CDA9-D420-0345-AC80-9EBE4A2DA33F}" srcId="{64AF24C3-60BF-534D-AB03-D02878B78FFA}" destId="{9085EF36-3CB2-654E-A7FB-9139281CA826}" srcOrd="1" destOrd="0" parTransId="{21E241A7-463B-1B43-87C8-A847DEEA9761}" sibTransId="{AD7F9DAF-E6F6-BC4F-B454-AE41DD475C09}"/>
    <dgm:cxn modelId="{BDA565D0-C741-42C7-8851-C77C80DEC792}" type="presOf" srcId="{F798D833-3236-1C49-B124-C344AD3E5623}" destId="{3F3F107E-A73E-6A4A-9119-71D48E1E1614}" srcOrd="0" destOrd="0" presId="urn:microsoft.com/office/officeart/2009/3/layout/HorizontalOrganizationChart"/>
    <dgm:cxn modelId="{589364CC-9C1F-41A3-9AE3-EF1D6F34BBBC}" type="presOf" srcId="{2DD8E312-A567-6043-8ACE-83984DA605BC}" destId="{F46E68C0-099F-5D4D-B0C8-F42EC10B6D64}" srcOrd="0" destOrd="0" presId="urn:microsoft.com/office/officeart/2009/3/layout/HorizontalOrganizationChart"/>
    <dgm:cxn modelId="{A136E5E0-1528-424D-B2CE-99D371F9D2D1}" type="presOf" srcId="{64AF24C3-60BF-534D-AB03-D02878B78FFA}" destId="{F2395F47-8332-524F-9248-C7F797590866}" srcOrd="1" destOrd="0" presId="urn:microsoft.com/office/officeart/2009/3/layout/HorizontalOrganizationChart"/>
    <dgm:cxn modelId="{8D5FB0CE-019E-794A-B9D5-7A0602DC7CEB}" srcId="{40BFB7F8-9B7B-F94B-8981-1785748876EA}" destId="{64AF24C3-60BF-534D-AB03-D02878B78FFA}" srcOrd="0" destOrd="0" parTransId="{55F67464-7397-0F46-8BA8-609F5873B35E}" sibTransId="{B0E8432E-420B-0C45-9F22-95C85D2DCE2F}"/>
    <dgm:cxn modelId="{9A723312-D456-45CA-AEE3-BC51E31F5105}" type="presOf" srcId="{64AF24C3-60BF-534D-AB03-D02878B78FFA}" destId="{A1BD0AB1-83DE-7142-B1A0-CB2FE4053ECC}" srcOrd="0" destOrd="0" presId="urn:microsoft.com/office/officeart/2009/3/layout/HorizontalOrganizationChart"/>
    <dgm:cxn modelId="{E1104AF8-3B65-43A3-8761-10F22ED843EA}" type="presOf" srcId="{40BFB7F8-9B7B-F94B-8981-1785748876EA}" destId="{2BDD280D-4ABB-FE44-B6AA-AB2F9F19E7B5}" srcOrd="0" destOrd="0" presId="urn:microsoft.com/office/officeart/2009/3/layout/HorizontalOrganizationChart"/>
    <dgm:cxn modelId="{D47180A8-87E7-294C-A5EB-BEAE7802CCBE}" srcId="{64AF24C3-60BF-534D-AB03-D02878B78FFA}" destId="{F798D833-3236-1C49-B124-C344AD3E5623}" srcOrd="0" destOrd="0" parTransId="{2DD8E312-A567-6043-8ACE-83984DA605BC}" sibTransId="{750CEBD3-0AD3-6741-B6D9-FD787D5D5D62}"/>
    <dgm:cxn modelId="{05B5774F-3984-48D2-B66D-CDBE9067D0F8}" type="presOf" srcId="{EA3531C3-7F46-CA4D-928D-EBEE24562950}" destId="{9FADF1C6-3F7A-9440-B6C4-811694DBFB11}" srcOrd="0" destOrd="0" presId="urn:microsoft.com/office/officeart/2009/3/layout/HorizontalOrganizationChart"/>
    <dgm:cxn modelId="{FFD2459A-B4C3-4CDD-B07E-284C60624417}" type="presParOf" srcId="{2BDD280D-4ABB-FE44-B6AA-AB2F9F19E7B5}" destId="{7F97ED0C-A2DF-6A45-A18F-4CA7AFAFFF9C}" srcOrd="0" destOrd="0" presId="urn:microsoft.com/office/officeart/2009/3/layout/HorizontalOrganizationChart"/>
    <dgm:cxn modelId="{DB3C122B-DD34-4215-BC7E-09E7BED97B32}" type="presParOf" srcId="{7F97ED0C-A2DF-6A45-A18F-4CA7AFAFFF9C}" destId="{D3C76F76-3BD2-534C-A00C-48A762B8673A}" srcOrd="0" destOrd="0" presId="urn:microsoft.com/office/officeart/2009/3/layout/HorizontalOrganizationChart"/>
    <dgm:cxn modelId="{AB9DA1A4-9A85-48EE-B581-2ADD0B6BB0D7}" type="presParOf" srcId="{D3C76F76-3BD2-534C-A00C-48A762B8673A}" destId="{A1BD0AB1-83DE-7142-B1A0-CB2FE4053ECC}" srcOrd="0" destOrd="0" presId="urn:microsoft.com/office/officeart/2009/3/layout/HorizontalOrganizationChart"/>
    <dgm:cxn modelId="{6C935FF5-EEF3-4517-9584-D1651D9A95B1}" type="presParOf" srcId="{D3C76F76-3BD2-534C-A00C-48A762B8673A}" destId="{F2395F47-8332-524F-9248-C7F797590866}" srcOrd="1" destOrd="0" presId="urn:microsoft.com/office/officeart/2009/3/layout/HorizontalOrganizationChart"/>
    <dgm:cxn modelId="{CE9B72F0-B29D-4764-99AB-CC23A50382E3}" type="presParOf" srcId="{7F97ED0C-A2DF-6A45-A18F-4CA7AFAFFF9C}" destId="{A412EC6D-21E4-4249-8B9D-9907DF476837}" srcOrd="1" destOrd="0" presId="urn:microsoft.com/office/officeart/2009/3/layout/HorizontalOrganizationChart"/>
    <dgm:cxn modelId="{D950EC4E-EDCA-4737-897F-E324FFE725D8}" type="presParOf" srcId="{A412EC6D-21E4-4249-8B9D-9907DF476837}" destId="{F46E68C0-099F-5D4D-B0C8-F42EC10B6D64}" srcOrd="0" destOrd="0" presId="urn:microsoft.com/office/officeart/2009/3/layout/HorizontalOrganizationChart"/>
    <dgm:cxn modelId="{B45DB799-2346-411F-AD02-ECD0DCD8CEE0}" type="presParOf" srcId="{A412EC6D-21E4-4249-8B9D-9907DF476837}" destId="{6ACC2E88-1F1C-9D40-ADA8-5D972C4DB0AE}" srcOrd="1" destOrd="0" presId="urn:microsoft.com/office/officeart/2009/3/layout/HorizontalOrganizationChart"/>
    <dgm:cxn modelId="{265D9098-5061-4489-84DE-C4BD826ED7AC}" type="presParOf" srcId="{6ACC2E88-1F1C-9D40-ADA8-5D972C4DB0AE}" destId="{94ED7953-5E00-B74F-A123-62ED64B76BEB}" srcOrd="0" destOrd="0" presId="urn:microsoft.com/office/officeart/2009/3/layout/HorizontalOrganizationChart"/>
    <dgm:cxn modelId="{6535B7DA-A03B-468D-9881-25AA4372FDAD}" type="presParOf" srcId="{94ED7953-5E00-B74F-A123-62ED64B76BEB}" destId="{3F3F107E-A73E-6A4A-9119-71D48E1E1614}" srcOrd="0" destOrd="0" presId="urn:microsoft.com/office/officeart/2009/3/layout/HorizontalOrganizationChart"/>
    <dgm:cxn modelId="{64D2F659-CF61-49C1-B0C5-9EA086694A07}" type="presParOf" srcId="{94ED7953-5E00-B74F-A123-62ED64B76BEB}" destId="{75079D4A-C51A-2642-B3F4-B8112D345C95}" srcOrd="1" destOrd="0" presId="urn:microsoft.com/office/officeart/2009/3/layout/HorizontalOrganizationChart"/>
    <dgm:cxn modelId="{AD161083-5798-4F67-8A16-E9D66719DD23}" type="presParOf" srcId="{6ACC2E88-1F1C-9D40-ADA8-5D972C4DB0AE}" destId="{7BDEB3BE-FE4F-904E-98B7-ABCEF664FABA}" srcOrd="1" destOrd="0" presId="urn:microsoft.com/office/officeart/2009/3/layout/HorizontalOrganizationChart"/>
    <dgm:cxn modelId="{3ADBE0A2-06C2-4B8F-9667-4811D3AD299A}" type="presParOf" srcId="{6ACC2E88-1F1C-9D40-ADA8-5D972C4DB0AE}" destId="{B7E5BEA1-741B-8C48-A603-F3B4DB086EEC}" srcOrd="2" destOrd="0" presId="urn:microsoft.com/office/officeart/2009/3/layout/HorizontalOrganizationChart"/>
    <dgm:cxn modelId="{C50CB042-E707-441C-8AC9-BD06B16F433B}" type="presParOf" srcId="{A412EC6D-21E4-4249-8B9D-9907DF476837}" destId="{C8F56479-7D81-7947-8505-D39639E5F102}" srcOrd="2" destOrd="0" presId="urn:microsoft.com/office/officeart/2009/3/layout/HorizontalOrganizationChart"/>
    <dgm:cxn modelId="{05767A70-84DB-4A3D-949A-C430DFB397A3}" type="presParOf" srcId="{A412EC6D-21E4-4249-8B9D-9907DF476837}" destId="{2CC91D97-89EF-F046-9F55-A19E85C866EB}" srcOrd="3" destOrd="0" presId="urn:microsoft.com/office/officeart/2009/3/layout/HorizontalOrganizationChart"/>
    <dgm:cxn modelId="{F1243B77-3365-445A-8914-FD570FA82C76}" type="presParOf" srcId="{2CC91D97-89EF-F046-9F55-A19E85C866EB}" destId="{C0B1D923-EE38-3149-8C2C-3E67E59E0A72}" srcOrd="0" destOrd="0" presId="urn:microsoft.com/office/officeart/2009/3/layout/HorizontalOrganizationChart"/>
    <dgm:cxn modelId="{A74C161E-19C5-4F6B-9AE4-CABDA0E2A939}" type="presParOf" srcId="{C0B1D923-EE38-3149-8C2C-3E67E59E0A72}" destId="{6E278485-28A2-9A47-851B-BD97DAC86C9C}" srcOrd="0" destOrd="0" presId="urn:microsoft.com/office/officeart/2009/3/layout/HorizontalOrganizationChart"/>
    <dgm:cxn modelId="{D7146C08-F1C7-4C9A-8EA0-1A569261B2E0}" type="presParOf" srcId="{C0B1D923-EE38-3149-8C2C-3E67E59E0A72}" destId="{CE60C7CC-DF5A-4642-AB75-05DC23CF3E3E}" srcOrd="1" destOrd="0" presId="urn:microsoft.com/office/officeart/2009/3/layout/HorizontalOrganizationChart"/>
    <dgm:cxn modelId="{212794D6-B488-401C-A4E2-131612CB4917}" type="presParOf" srcId="{2CC91D97-89EF-F046-9F55-A19E85C866EB}" destId="{EB419107-E4F9-224A-AADA-7944DA9C5587}" srcOrd="1" destOrd="0" presId="urn:microsoft.com/office/officeart/2009/3/layout/HorizontalOrganizationChart"/>
    <dgm:cxn modelId="{A8292790-61C7-4310-B4FC-120B06434F39}" type="presParOf" srcId="{2CC91D97-89EF-F046-9F55-A19E85C866EB}" destId="{1362A2DE-EAC8-044E-8AE0-A6EE16795270}" srcOrd="2" destOrd="0" presId="urn:microsoft.com/office/officeart/2009/3/layout/HorizontalOrganizationChart"/>
    <dgm:cxn modelId="{946C5E0D-604E-485D-998E-DB62F7FE9CA0}" type="presParOf" srcId="{7F97ED0C-A2DF-6A45-A18F-4CA7AFAFFF9C}" destId="{2AB3DB59-E944-6941-A13F-9A82E83F1235}" srcOrd="2" destOrd="0" presId="urn:microsoft.com/office/officeart/2009/3/layout/HorizontalOrganizationChart"/>
    <dgm:cxn modelId="{D3B91F38-0D6D-46E6-960E-47FB63869EC8}" type="presParOf" srcId="{2BDD280D-4ABB-FE44-B6AA-AB2F9F19E7B5}" destId="{9F84F11F-0A57-9F49-8B84-6362845A9B1B}" srcOrd="1" destOrd="0" presId="urn:microsoft.com/office/officeart/2009/3/layout/HorizontalOrganizationChart"/>
    <dgm:cxn modelId="{15B9F6BC-50F4-4516-9C5E-3A62ADB0D3D7}" type="presParOf" srcId="{9F84F11F-0A57-9F49-8B84-6362845A9B1B}" destId="{DF8961C8-2B63-A441-BBE0-D13A0DC93834}" srcOrd="0" destOrd="0" presId="urn:microsoft.com/office/officeart/2009/3/layout/HorizontalOrganizationChart"/>
    <dgm:cxn modelId="{3863E53C-8A9C-415A-88D6-45F3E6C5176C}" type="presParOf" srcId="{DF8961C8-2B63-A441-BBE0-D13A0DC93834}" destId="{E2BA2247-CDE6-1542-9161-EA8F542D1AF7}" srcOrd="0" destOrd="0" presId="urn:microsoft.com/office/officeart/2009/3/layout/HorizontalOrganizationChart"/>
    <dgm:cxn modelId="{63B78BD4-8DE2-4B10-8E0D-3D636C8ED2BF}" type="presParOf" srcId="{DF8961C8-2B63-A441-BBE0-D13A0DC93834}" destId="{C1414CBF-B021-824E-9D8E-8A7E4C56325D}" srcOrd="1" destOrd="0" presId="urn:microsoft.com/office/officeart/2009/3/layout/HorizontalOrganizationChart"/>
    <dgm:cxn modelId="{5F96ED41-1EAA-4236-B664-681EC8524294}" type="presParOf" srcId="{9F84F11F-0A57-9F49-8B84-6362845A9B1B}" destId="{72976512-45C4-6C43-B87B-2E269AF990E7}" srcOrd="1" destOrd="0" presId="urn:microsoft.com/office/officeart/2009/3/layout/HorizontalOrganizationChart"/>
    <dgm:cxn modelId="{5A940762-0530-4329-AA30-F97C1A214AC1}" type="presParOf" srcId="{72976512-45C4-6C43-B87B-2E269AF990E7}" destId="{C58020E9-05A4-DE46-8AB6-35E9C702F8BD}" srcOrd="0" destOrd="0" presId="urn:microsoft.com/office/officeart/2009/3/layout/HorizontalOrganizationChart"/>
    <dgm:cxn modelId="{78DBBB8B-00CA-49F0-A359-7B03A098250C}" type="presParOf" srcId="{72976512-45C4-6C43-B87B-2E269AF990E7}" destId="{705CE9AC-754F-DF45-985B-58FAC2804B50}" srcOrd="1" destOrd="0" presId="urn:microsoft.com/office/officeart/2009/3/layout/HorizontalOrganizationChart"/>
    <dgm:cxn modelId="{CE201D16-FE55-4866-AF50-8D704EBA1253}" type="presParOf" srcId="{705CE9AC-754F-DF45-985B-58FAC2804B50}" destId="{167D2F2E-C7D2-4D43-A0BB-202C58B1B42A}" srcOrd="0" destOrd="0" presId="urn:microsoft.com/office/officeart/2009/3/layout/HorizontalOrganizationChart"/>
    <dgm:cxn modelId="{106ACB2B-5938-4226-98F5-A2E978E0E211}" type="presParOf" srcId="{167D2F2E-C7D2-4D43-A0BB-202C58B1B42A}" destId="{9FADF1C6-3F7A-9440-B6C4-811694DBFB11}" srcOrd="0" destOrd="0" presId="urn:microsoft.com/office/officeart/2009/3/layout/HorizontalOrganizationChart"/>
    <dgm:cxn modelId="{CD73A3FA-BA07-489A-AEB0-594DA04C4CA3}" type="presParOf" srcId="{167D2F2E-C7D2-4D43-A0BB-202C58B1B42A}" destId="{76D3656A-18C0-4044-B01D-2341E5ACAD56}" srcOrd="1" destOrd="0" presId="urn:microsoft.com/office/officeart/2009/3/layout/HorizontalOrganizationChart"/>
    <dgm:cxn modelId="{79C5493B-F627-4D22-A7CD-D2FAEE20E83A}" type="presParOf" srcId="{705CE9AC-754F-DF45-985B-58FAC2804B50}" destId="{92C5111A-7C51-AE47-9270-9FCFB1DD3A69}" srcOrd="1" destOrd="0" presId="urn:microsoft.com/office/officeart/2009/3/layout/HorizontalOrganizationChart"/>
    <dgm:cxn modelId="{F4EA8CD6-BBBF-4862-951F-E4EC409FF5A0}" type="presParOf" srcId="{705CE9AC-754F-DF45-985B-58FAC2804B50}" destId="{F46B3AD0-CE9B-6D44-BCD5-B10DA97F0A84}" srcOrd="2" destOrd="0" presId="urn:microsoft.com/office/officeart/2009/3/layout/HorizontalOrganizationChart"/>
    <dgm:cxn modelId="{3D0D7402-4131-424C-92F6-CA7684C023E8}" type="presParOf" srcId="{9F84F11F-0A57-9F49-8B84-6362845A9B1B}" destId="{5B8FAC55-D5D0-1C4B-A9BE-B2234E3A10DB}"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9A87-A45C-3140-BD16-4C76DA384273}">
      <dsp:nvSpPr>
        <dsp:cNvPr id="0" name=""/>
        <dsp:cNvSpPr/>
      </dsp:nvSpPr>
      <dsp:spPr>
        <a:xfrm>
          <a:off x="1835906" y="2262981"/>
          <a:ext cx="366786" cy="1971479"/>
        </a:xfrm>
        <a:custGeom>
          <a:avLst/>
          <a:gdLst/>
          <a:ahLst/>
          <a:cxnLst/>
          <a:rect l="0" t="0" r="0" b="0"/>
          <a:pathLst>
            <a:path>
              <a:moveTo>
                <a:pt x="0" y="0"/>
              </a:moveTo>
              <a:lnTo>
                <a:pt x="183393" y="0"/>
              </a:lnTo>
              <a:lnTo>
                <a:pt x="183393" y="1971479"/>
              </a:lnTo>
              <a:lnTo>
                <a:pt x="366786" y="197147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07AF7E-5254-A642-B94F-53C5176EA378}">
      <dsp:nvSpPr>
        <dsp:cNvPr id="0" name=""/>
        <dsp:cNvSpPr/>
      </dsp:nvSpPr>
      <dsp:spPr>
        <a:xfrm>
          <a:off x="1835906" y="2262981"/>
          <a:ext cx="366786" cy="1182887"/>
        </a:xfrm>
        <a:custGeom>
          <a:avLst/>
          <a:gdLst/>
          <a:ahLst/>
          <a:cxnLst/>
          <a:rect l="0" t="0" r="0" b="0"/>
          <a:pathLst>
            <a:path>
              <a:moveTo>
                <a:pt x="0" y="0"/>
              </a:moveTo>
              <a:lnTo>
                <a:pt x="183393" y="0"/>
              </a:lnTo>
              <a:lnTo>
                <a:pt x="183393" y="1182887"/>
              </a:lnTo>
              <a:lnTo>
                <a:pt x="366786" y="11828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9988C-B1ED-5444-9103-C5B3B6DAEBD3}">
      <dsp:nvSpPr>
        <dsp:cNvPr id="0" name=""/>
        <dsp:cNvSpPr/>
      </dsp:nvSpPr>
      <dsp:spPr>
        <a:xfrm>
          <a:off x="1835906" y="2262981"/>
          <a:ext cx="366786" cy="394295"/>
        </a:xfrm>
        <a:custGeom>
          <a:avLst/>
          <a:gdLst/>
          <a:ahLst/>
          <a:cxnLst/>
          <a:rect l="0" t="0" r="0" b="0"/>
          <a:pathLst>
            <a:path>
              <a:moveTo>
                <a:pt x="0" y="0"/>
              </a:moveTo>
              <a:lnTo>
                <a:pt x="183393" y="0"/>
              </a:lnTo>
              <a:lnTo>
                <a:pt x="183393" y="394295"/>
              </a:lnTo>
              <a:lnTo>
                <a:pt x="366786" y="3942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8D5AA8-6286-9644-BF68-2F7F9A611DF0}">
      <dsp:nvSpPr>
        <dsp:cNvPr id="0" name=""/>
        <dsp:cNvSpPr/>
      </dsp:nvSpPr>
      <dsp:spPr>
        <a:xfrm>
          <a:off x="1835906" y="1868685"/>
          <a:ext cx="366786" cy="394295"/>
        </a:xfrm>
        <a:custGeom>
          <a:avLst/>
          <a:gdLst/>
          <a:ahLst/>
          <a:cxnLst/>
          <a:rect l="0" t="0" r="0" b="0"/>
          <a:pathLst>
            <a:path>
              <a:moveTo>
                <a:pt x="0" y="394295"/>
              </a:moveTo>
              <a:lnTo>
                <a:pt x="183393" y="394295"/>
              </a:lnTo>
              <a:lnTo>
                <a:pt x="183393" y="0"/>
              </a:lnTo>
              <a:lnTo>
                <a:pt x="36678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09C71C-5733-6143-B19A-98925D165D94}">
      <dsp:nvSpPr>
        <dsp:cNvPr id="0" name=""/>
        <dsp:cNvSpPr/>
      </dsp:nvSpPr>
      <dsp:spPr>
        <a:xfrm>
          <a:off x="1835906" y="1080093"/>
          <a:ext cx="366786" cy="1182887"/>
        </a:xfrm>
        <a:custGeom>
          <a:avLst/>
          <a:gdLst/>
          <a:ahLst/>
          <a:cxnLst/>
          <a:rect l="0" t="0" r="0" b="0"/>
          <a:pathLst>
            <a:path>
              <a:moveTo>
                <a:pt x="0" y="1182887"/>
              </a:moveTo>
              <a:lnTo>
                <a:pt x="183393" y="1182887"/>
              </a:lnTo>
              <a:lnTo>
                <a:pt x="183393" y="0"/>
              </a:lnTo>
              <a:lnTo>
                <a:pt x="36678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B6EA78-9A0B-EC4D-8F36-A29F4883D4B6}">
      <dsp:nvSpPr>
        <dsp:cNvPr id="0" name=""/>
        <dsp:cNvSpPr/>
      </dsp:nvSpPr>
      <dsp:spPr>
        <a:xfrm>
          <a:off x="1835906" y="291501"/>
          <a:ext cx="366786" cy="1971479"/>
        </a:xfrm>
        <a:custGeom>
          <a:avLst/>
          <a:gdLst/>
          <a:ahLst/>
          <a:cxnLst/>
          <a:rect l="0" t="0" r="0" b="0"/>
          <a:pathLst>
            <a:path>
              <a:moveTo>
                <a:pt x="0" y="1971479"/>
              </a:moveTo>
              <a:lnTo>
                <a:pt x="183393" y="1971479"/>
              </a:lnTo>
              <a:lnTo>
                <a:pt x="183393" y="0"/>
              </a:lnTo>
              <a:lnTo>
                <a:pt x="36678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95B48A-ED5B-7041-892B-F5B67181DD61}">
      <dsp:nvSpPr>
        <dsp:cNvPr id="0" name=""/>
        <dsp:cNvSpPr/>
      </dsp:nvSpPr>
      <dsp:spPr>
        <a:xfrm>
          <a:off x="1971" y="1983306"/>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Roving CPT</a:t>
          </a:r>
        </a:p>
      </dsp:txBody>
      <dsp:txXfrm>
        <a:off x="1971" y="1983306"/>
        <a:ext cx="1833934" cy="559350"/>
      </dsp:txXfrm>
    </dsp:sp>
    <dsp:sp modelId="{509EE45E-5BDF-7146-B7CD-0B9C3AAC24B9}">
      <dsp:nvSpPr>
        <dsp:cNvPr id="0" name=""/>
        <dsp:cNvSpPr/>
      </dsp:nvSpPr>
      <dsp:spPr>
        <a:xfrm>
          <a:off x="2202693" y="11826"/>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Mentor  and </a:t>
          </a:r>
        </a:p>
        <a:p>
          <a:pPr lvl="0" algn="ctr" defTabSz="711200">
            <a:lnSpc>
              <a:spcPct val="90000"/>
            </a:lnSpc>
            <a:spcBef>
              <a:spcPct val="0"/>
            </a:spcBef>
            <a:spcAft>
              <a:spcPct val="35000"/>
            </a:spcAft>
          </a:pPr>
          <a:r>
            <a:rPr lang="en-US" sz="1600" kern="1200" dirty="0"/>
            <a:t>Student</a:t>
          </a:r>
        </a:p>
      </dsp:txBody>
      <dsp:txXfrm>
        <a:off x="2202693" y="11826"/>
        <a:ext cx="1833934" cy="559350"/>
      </dsp:txXfrm>
    </dsp:sp>
    <dsp:sp modelId="{7523FCF0-4685-2946-8C79-3A377EECF43A}">
      <dsp:nvSpPr>
        <dsp:cNvPr id="0" name=""/>
        <dsp:cNvSpPr/>
      </dsp:nvSpPr>
      <dsp:spPr>
        <a:xfrm>
          <a:off x="2202693" y="800418"/>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Mentor and </a:t>
          </a:r>
        </a:p>
        <a:p>
          <a:pPr lvl="0" algn="ctr" defTabSz="711200">
            <a:lnSpc>
              <a:spcPct val="90000"/>
            </a:lnSpc>
            <a:spcBef>
              <a:spcPct val="0"/>
            </a:spcBef>
            <a:spcAft>
              <a:spcPct val="35000"/>
            </a:spcAft>
          </a:pPr>
          <a:r>
            <a:rPr lang="en-US" sz="1600" kern="1200" dirty="0"/>
            <a:t>Student</a:t>
          </a:r>
        </a:p>
      </dsp:txBody>
      <dsp:txXfrm>
        <a:off x="2202693" y="800418"/>
        <a:ext cx="1833934" cy="559350"/>
      </dsp:txXfrm>
    </dsp:sp>
    <dsp:sp modelId="{8E233268-79E8-C248-9254-C3ACA48613D6}">
      <dsp:nvSpPr>
        <dsp:cNvPr id="0" name=""/>
        <dsp:cNvSpPr/>
      </dsp:nvSpPr>
      <dsp:spPr>
        <a:xfrm>
          <a:off x="2202693" y="1589010"/>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Mentor  and </a:t>
          </a:r>
        </a:p>
        <a:p>
          <a:pPr lvl="0" algn="ctr" defTabSz="711200">
            <a:lnSpc>
              <a:spcPct val="90000"/>
            </a:lnSpc>
            <a:spcBef>
              <a:spcPct val="0"/>
            </a:spcBef>
            <a:spcAft>
              <a:spcPct val="35000"/>
            </a:spcAft>
          </a:pPr>
          <a:r>
            <a:rPr lang="en-US" sz="1600" kern="1200" dirty="0"/>
            <a:t>Student</a:t>
          </a:r>
        </a:p>
      </dsp:txBody>
      <dsp:txXfrm>
        <a:off x="2202693" y="1589010"/>
        <a:ext cx="1833934" cy="559350"/>
      </dsp:txXfrm>
    </dsp:sp>
    <dsp:sp modelId="{B0DCD367-8434-DB4D-AF5A-F85000340D0E}">
      <dsp:nvSpPr>
        <dsp:cNvPr id="0" name=""/>
        <dsp:cNvSpPr/>
      </dsp:nvSpPr>
      <dsp:spPr>
        <a:xfrm>
          <a:off x="2202693" y="2377602"/>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Mentor and </a:t>
          </a:r>
        </a:p>
        <a:p>
          <a:pPr lvl="0" algn="ctr" defTabSz="711200">
            <a:lnSpc>
              <a:spcPct val="90000"/>
            </a:lnSpc>
            <a:spcBef>
              <a:spcPct val="0"/>
            </a:spcBef>
            <a:spcAft>
              <a:spcPct val="35000"/>
            </a:spcAft>
          </a:pPr>
          <a:r>
            <a:rPr lang="en-US" sz="1600" kern="1200" dirty="0"/>
            <a:t>Student</a:t>
          </a:r>
        </a:p>
      </dsp:txBody>
      <dsp:txXfrm>
        <a:off x="2202693" y="2377602"/>
        <a:ext cx="1833934" cy="559350"/>
      </dsp:txXfrm>
    </dsp:sp>
    <dsp:sp modelId="{42CA7199-3408-D14C-910E-0F57940B063E}">
      <dsp:nvSpPr>
        <dsp:cNvPr id="0" name=""/>
        <dsp:cNvSpPr/>
      </dsp:nvSpPr>
      <dsp:spPr>
        <a:xfrm>
          <a:off x="2202693" y="3166194"/>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Mentor and </a:t>
          </a:r>
        </a:p>
        <a:p>
          <a:pPr lvl="0" algn="ctr" defTabSz="711200">
            <a:lnSpc>
              <a:spcPct val="90000"/>
            </a:lnSpc>
            <a:spcBef>
              <a:spcPct val="0"/>
            </a:spcBef>
            <a:spcAft>
              <a:spcPct val="35000"/>
            </a:spcAft>
          </a:pPr>
          <a:r>
            <a:rPr lang="en-US" sz="1600" kern="1200" dirty="0"/>
            <a:t>Student</a:t>
          </a:r>
        </a:p>
      </dsp:txBody>
      <dsp:txXfrm>
        <a:off x="2202693" y="3166194"/>
        <a:ext cx="1833934" cy="559350"/>
      </dsp:txXfrm>
    </dsp:sp>
    <dsp:sp modelId="{60108D3F-7898-304E-94DD-551B98C05E51}">
      <dsp:nvSpPr>
        <dsp:cNvPr id="0" name=""/>
        <dsp:cNvSpPr/>
      </dsp:nvSpPr>
      <dsp:spPr>
        <a:xfrm>
          <a:off x="2202693" y="3954786"/>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Mentor and </a:t>
          </a:r>
        </a:p>
        <a:p>
          <a:pPr lvl="0" algn="ctr" defTabSz="711200">
            <a:lnSpc>
              <a:spcPct val="90000"/>
            </a:lnSpc>
            <a:spcBef>
              <a:spcPct val="0"/>
            </a:spcBef>
            <a:spcAft>
              <a:spcPct val="35000"/>
            </a:spcAft>
          </a:pPr>
          <a:r>
            <a:rPr lang="en-US" sz="1600" kern="1200" dirty="0"/>
            <a:t>Student</a:t>
          </a:r>
        </a:p>
      </dsp:txBody>
      <dsp:txXfrm>
        <a:off x="2202693" y="3954786"/>
        <a:ext cx="1833934" cy="559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020E9-05A4-DE46-8AB6-35E9C702F8BD}">
      <dsp:nvSpPr>
        <dsp:cNvPr id="0" name=""/>
        <dsp:cNvSpPr/>
      </dsp:nvSpPr>
      <dsp:spPr>
        <a:xfrm>
          <a:off x="1835906" y="3005853"/>
          <a:ext cx="366786" cy="91440"/>
        </a:xfrm>
        <a:custGeom>
          <a:avLst/>
          <a:gdLst/>
          <a:ahLst/>
          <a:cxnLst/>
          <a:rect l="0" t="0" r="0" b="0"/>
          <a:pathLst>
            <a:path>
              <a:moveTo>
                <a:pt x="0" y="45720"/>
              </a:moveTo>
              <a:lnTo>
                <a:pt x="366786"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F56479-7D81-7947-8505-D39639E5F102}">
      <dsp:nvSpPr>
        <dsp:cNvPr id="0" name=""/>
        <dsp:cNvSpPr/>
      </dsp:nvSpPr>
      <dsp:spPr>
        <a:xfrm>
          <a:off x="1835906" y="1868685"/>
          <a:ext cx="366786" cy="394295"/>
        </a:xfrm>
        <a:custGeom>
          <a:avLst/>
          <a:gdLst/>
          <a:ahLst/>
          <a:cxnLst/>
          <a:rect l="0" t="0" r="0" b="0"/>
          <a:pathLst>
            <a:path>
              <a:moveTo>
                <a:pt x="0" y="0"/>
              </a:moveTo>
              <a:lnTo>
                <a:pt x="183393" y="0"/>
              </a:lnTo>
              <a:lnTo>
                <a:pt x="183393" y="394295"/>
              </a:lnTo>
              <a:lnTo>
                <a:pt x="366786" y="3942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6E68C0-099F-5D4D-B0C8-F42EC10B6D64}">
      <dsp:nvSpPr>
        <dsp:cNvPr id="0" name=""/>
        <dsp:cNvSpPr/>
      </dsp:nvSpPr>
      <dsp:spPr>
        <a:xfrm>
          <a:off x="1835906" y="1474389"/>
          <a:ext cx="366786" cy="394295"/>
        </a:xfrm>
        <a:custGeom>
          <a:avLst/>
          <a:gdLst/>
          <a:ahLst/>
          <a:cxnLst/>
          <a:rect l="0" t="0" r="0" b="0"/>
          <a:pathLst>
            <a:path>
              <a:moveTo>
                <a:pt x="0" y="394295"/>
              </a:moveTo>
              <a:lnTo>
                <a:pt x="183393" y="394295"/>
              </a:lnTo>
              <a:lnTo>
                <a:pt x="183393" y="0"/>
              </a:lnTo>
              <a:lnTo>
                <a:pt x="36678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BD0AB1-83DE-7142-B1A0-CB2FE4053ECC}">
      <dsp:nvSpPr>
        <dsp:cNvPr id="0" name=""/>
        <dsp:cNvSpPr/>
      </dsp:nvSpPr>
      <dsp:spPr>
        <a:xfrm>
          <a:off x="1971" y="1589010"/>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NQCPT</a:t>
          </a:r>
        </a:p>
      </dsp:txBody>
      <dsp:txXfrm>
        <a:off x="1971" y="1589010"/>
        <a:ext cx="1833934" cy="559350"/>
      </dsp:txXfrm>
    </dsp:sp>
    <dsp:sp modelId="{3F3F107E-A73E-6A4A-9119-71D48E1E1614}">
      <dsp:nvSpPr>
        <dsp:cNvPr id="0" name=""/>
        <dsp:cNvSpPr/>
      </dsp:nvSpPr>
      <dsp:spPr>
        <a:xfrm>
          <a:off x="2202693" y="1194714"/>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Student</a:t>
          </a:r>
        </a:p>
      </dsp:txBody>
      <dsp:txXfrm>
        <a:off x="2202693" y="1194714"/>
        <a:ext cx="1833934" cy="559350"/>
      </dsp:txXfrm>
    </dsp:sp>
    <dsp:sp modelId="{6E278485-28A2-9A47-851B-BD97DAC86C9C}">
      <dsp:nvSpPr>
        <dsp:cNvPr id="0" name=""/>
        <dsp:cNvSpPr/>
      </dsp:nvSpPr>
      <dsp:spPr>
        <a:xfrm>
          <a:off x="2202693" y="1983306"/>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Student</a:t>
          </a:r>
        </a:p>
      </dsp:txBody>
      <dsp:txXfrm>
        <a:off x="2202693" y="1983306"/>
        <a:ext cx="1833934" cy="559350"/>
      </dsp:txXfrm>
    </dsp:sp>
    <dsp:sp modelId="{E2BA2247-CDE6-1542-9161-EA8F542D1AF7}">
      <dsp:nvSpPr>
        <dsp:cNvPr id="0" name=""/>
        <dsp:cNvSpPr/>
      </dsp:nvSpPr>
      <dsp:spPr>
        <a:xfrm>
          <a:off x="1971" y="2771898"/>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Student  CPT</a:t>
          </a:r>
        </a:p>
      </dsp:txBody>
      <dsp:txXfrm>
        <a:off x="1971" y="2771898"/>
        <a:ext cx="1833934" cy="559350"/>
      </dsp:txXfrm>
    </dsp:sp>
    <dsp:sp modelId="{9FADF1C6-3F7A-9440-B6C4-811694DBFB11}">
      <dsp:nvSpPr>
        <dsp:cNvPr id="0" name=""/>
        <dsp:cNvSpPr/>
      </dsp:nvSpPr>
      <dsp:spPr>
        <a:xfrm>
          <a:off x="2202693" y="2771898"/>
          <a:ext cx="1833934" cy="5593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Student</a:t>
          </a:r>
        </a:p>
      </dsp:txBody>
      <dsp:txXfrm>
        <a:off x="2202693" y="2771898"/>
        <a:ext cx="1833934" cy="55935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049" cy="464315"/>
          </a:xfrm>
          <a:prstGeom prst="rect">
            <a:avLst/>
          </a:prstGeom>
        </p:spPr>
        <p:txBody>
          <a:bodyPr vert="horz" lIns="86018" tIns="43009" rIns="86018" bIns="43009" rtlCol="0"/>
          <a:lstStyle>
            <a:lvl1pPr algn="l">
              <a:defRPr sz="1100"/>
            </a:lvl1pPr>
          </a:lstStyle>
          <a:p>
            <a:endParaRPr lang="en-GB"/>
          </a:p>
        </p:txBody>
      </p:sp>
      <p:sp>
        <p:nvSpPr>
          <p:cNvPr id="3" name="Date Placeholder 2"/>
          <p:cNvSpPr>
            <a:spLocks noGrp="1"/>
          </p:cNvSpPr>
          <p:nvPr>
            <p:ph type="dt" sz="quarter" idx="1"/>
          </p:nvPr>
        </p:nvSpPr>
        <p:spPr>
          <a:xfrm>
            <a:off x="3970784" y="2"/>
            <a:ext cx="3038049" cy="464315"/>
          </a:xfrm>
          <a:prstGeom prst="rect">
            <a:avLst/>
          </a:prstGeom>
        </p:spPr>
        <p:txBody>
          <a:bodyPr vert="horz" lIns="86018" tIns="43009" rIns="86018" bIns="43009" rtlCol="0"/>
          <a:lstStyle>
            <a:lvl1pPr algn="r">
              <a:defRPr sz="1100"/>
            </a:lvl1pPr>
          </a:lstStyle>
          <a:p>
            <a:fld id="{5E1CD645-4971-425C-AC51-A5DCEDB97FA1}" type="datetimeFigureOut">
              <a:rPr lang="en-GB" smtClean="0"/>
              <a:pPr/>
              <a:t>02/12/2012</a:t>
            </a:fld>
            <a:endParaRPr lang="en-GB"/>
          </a:p>
        </p:txBody>
      </p:sp>
      <p:sp>
        <p:nvSpPr>
          <p:cNvPr id="4" name="Footer Placeholder 3"/>
          <p:cNvSpPr>
            <a:spLocks noGrp="1"/>
          </p:cNvSpPr>
          <p:nvPr>
            <p:ph type="ftr" sz="quarter" idx="2"/>
          </p:nvPr>
        </p:nvSpPr>
        <p:spPr>
          <a:xfrm>
            <a:off x="1" y="8830644"/>
            <a:ext cx="3038049" cy="464315"/>
          </a:xfrm>
          <a:prstGeom prst="rect">
            <a:avLst/>
          </a:prstGeom>
        </p:spPr>
        <p:txBody>
          <a:bodyPr vert="horz" lIns="86018" tIns="43009" rIns="86018" bIns="43009" rtlCol="0" anchor="b"/>
          <a:lstStyle>
            <a:lvl1pPr algn="l">
              <a:defRPr sz="1100"/>
            </a:lvl1pPr>
          </a:lstStyle>
          <a:p>
            <a:endParaRPr lang="en-GB"/>
          </a:p>
        </p:txBody>
      </p:sp>
      <p:sp>
        <p:nvSpPr>
          <p:cNvPr id="5" name="Slide Number Placeholder 4"/>
          <p:cNvSpPr>
            <a:spLocks noGrp="1"/>
          </p:cNvSpPr>
          <p:nvPr>
            <p:ph type="sldNum" sz="quarter" idx="3"/>
          </p:nvPr>
        </p:nvSpPr>
        <p:spPr>
          <a:xfrm>
            <a:off x="3970784" y="8830644"/>
            <a:ext cx="3038049" cy="464315"/>
          </a:xfrm>
          <a:prstGeom prst="rect">
            <a:avLst/>
          </a:prstGeom>
        </p:spPr>
        <p:txBody>
          <a:bodyPr vert="horz" lIns="86018" tIns="43009" rIns="86018" bIns="43009" rtlCol="0" anchor="b"/>
          <a:lstStyle>
            <a:lvl1pPr algn="r">
              <a:defRPr sz="1100"/>
            </a:lvl1pPr>
          </a:lstStyle>
          <a:p>
            <a:fld id="{071E9A05-9B39-46F2-A2B8-9D9EAA656B3C}" type="slidenum">
              <a:rPr lang="en-GB" smtClean="0"/>
              <a:pPr/>
              <a:t>‹#›</a:t>
            </a:fld>
            <a:endParaRPr lang="en-GB"/>
          </a:p>
        </p:txBody>
      </p:sp>
    </p:spTree>
    <p:extLst>
      <p:ext uri="{BB962C8B-B14F-4D97-AF65-F5344CB8AC3E}">
        <p14:creationId xmlns:p14="http://schemas.microsoft.com/office/powerpoint/2010/main" val="346051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FE1BA00E-160D-4476-B74E-EE3968FE9D73}" type="datetimeFigureOut">
              <a:rPr lang="en-GB" smtClean="0"/>
              <a:pPr/>
              <a:t>02/12/2012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912749AA-D8E1-46FA-9980-DC86AEADBA61}" type="slidenum">
              <a:rPr lang="en-GB" smtClean="0"/>
              <a:pPr/>
              <a:t>‹#›</a:t>
            </a:fld>
            <a:endParaRPr lang="en-GB"/>
          </a:p>
        </p:txBody>
      </p:sp>
    </p:spTree>
    <p:extLst>
      <p:ext uri="{BB962C8B-B14F-4D97-AF65-F5344CB8AC3E}">
        <p14:creationId xmlns:p14="http://schemas.microsoft.com/office/powerpoint/2010/main" val="224957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B6A4FD72-B681-4042-B0FB-78D0A6EEC8C2}" type="slidenum">
              <a:rPr lang="en-GB" smtClean="0"/>
              <a:pPr/>
              <a:t>1</a:t>
            </a:fld>
            <a:endParaRPr lang="en-GB" smtClean="0"/>
          </a:p>
        </p:txBody>
      </p:sp>
      <p:sp>
        <p:nvSpPr>
          <p:cNvPr id="12291" name="Rectangle 2"/>
          <p:cNvSpPr>
            <a:spLocks noGrp="1" noRot="1" noChangeAspect="1" noChangeArrowheads="1" noTextEdit="1"/>
          </p:cNvSpPr>
          <p:nvPr>
            <p:ph type="sldImg"/>
          </p:nvPr>
        </p:nvSpPr>
        <p:spPr>
          <a:xfrm>
            <a:off x="1181100" y="696913"/>
            <a:ext cx="4648200" cy="3486150"/>
          </a:xfrm>
          <a:ln/>
        </p:spPr>
      </p:sp>
      <p:sp>
        <p:nvSpPr>
          <p:cNvPr id="12292" name="Rectangle 3"/>
          <p:cNvSpPr>
            <a:spLocks noGrp="1" noChangeArrowheads="1"/>
          </p:cNvSpPr>
          <p:nvPr>
            <p:ph type="body" idx="1"/>
          </p:nvPr>
        </p:nvSpPr>
        <p:spPr>
          <a:xfrm>
            <a:off x="701676" y="4416426"/>
            <a:ext cx="5607050" cy="41830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997" y="3356992"/>
            <a:ext cx="7416582" cy="1008112"/>
          </a:xfrm>
          <a:prstGeom prst="rect">
            <a:avLst/>
          </a:prstGeom>
        </p:spPr>
        <p:txBody>
          <a:bodyPr/>
          <a:lstStyle>
            <a:lvl1pPr algn="ctr">
              <a:buClr>
                <a:srgbClr val="0072C6"/>
              </a:buClr>
              <a:buNone/>
              <a:defRPr sz="2800">
                <a:solidFill>
                  <a:schemeClr val="tx1">
                    <a:lumMod val="75000"/>
                    <a:lumOff val="25000"/>
                  </a:schemeClr>
                </a:solidFill>
                <a:latin typeface="Arial" pitchFamily="34" charset="0"/>
                <a:cs typeface="Arial" pitchFamily="34" charset="0"/>
              </a:defRPr>
            </a:lvl1pPr>
            <a:lvl2pPr algn="l">
              <a:buNone/>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p:txBody>
      </p:sp>
      <p:sp>
        <p:nvSpPr>
          <p:cNvPr id="10" name="Title 9"/>
          <p:cNvSpPr>
            <a:spLocks noGrp="1"/>
          </p:cNvSpPr>
          <p:nvPr>
            <p:ph type="title"/>
          </p:nvPr>
        </p:nvSpPr>
        <p:spPr>
          <a:xfrm>
            <a:off x="899592" y="1637928"/>
            <a:ext cx="7416824" cy="1503040"/>
          </a:xfrm>
          <a:prstGeom prst="rect">
            <a:avLst/>
          </a:prstGeom>
        </p:spPr>
        <p:txBody>
          <a:bodyPr/>
          <a:lstStyle>
            <a:lvl1pPr>
              <a:defRPr sz="3600" b="1">
                <a:solidFill>
                  <a:srgbClr val="0072C6"/>
                </a:solidFill>
                <a:latin typeface="Arial" pitchFamily="34" charset="0"/>
                <a:cs typeface="Arial" pitchFamily="34" charset="0"/>
              </a:defRPr>
            </a:lvl1pPr>
          </a:lstStyle>
          <a:p>
            <a:r>
              <a:rPr lang="en-US" dirty="0" smtClean="0"/>
              <a:t>Click to edit Master title style</a:t>
            </a:r>
            <a:endParaRPr lang="en-GB" dirty="0"/>
          </a:p>
        </p:txBody>
      </p:sp>
      <p:sp>
        <p:nvSpPr>
          <p:cNvPr id="12" name="Text Placeholder 5"/>
          <p:cNvSpPr>
            <a:spLocks noGrp="1"/>
          </p:cNvSpPr>
          <p:nvPr>
            <p:ph type="body" sz="quarter" idx="12"/>
          </p:nvPr>
        </p:nvSpPr>
        <p:spPr>
          <a:xfrm>
            <a:off x="899592" y="4437112"/>
            <a:ext cx="7416582" cy="576064"/>
          </a:xfrm>
          <a:prstGeom prst="rect">
            <a:avLst/>
          </a:prstGeom>
        </p:spPr>
        <p:txBody>
          <a:bodyPr/>
          <a:lstStyle>
            <a:lvl1pPr algn="ctr">
              <a:buClr>
                <a:srgbClr val="0072C6"/>
              </a:buClr>
              <a:buNone/>
              <a:defRPr sz="2000">
                <a:solidFill>
                  <a:schemeClr val="tx1">
                    <a:lumMod val="75000"/>
                    <a:lumOff val="25000"/>
                  </a:schemeClr>
                </a:solidFill>
                <a:latin typeface="Arial" pitchFamily="34" charset="0"/>
                <a:cs typeface="Arial" pitchFamily="34" charset="0"/>
              </a:defRPr>
            </a:lvl1pPr>
            <a:lvl2pPr algn="l">
              <a:buNone/>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picture righ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997" y="1700729"/>
            <a:ext cx="3672003" cy="3816503"/>
          </a:xfrm>
          <a:prstGeom prst="rect">
            <a:avLst/>
          </a:prstGeom>
        </p:spPr>
        <p:txBody>
          <a:bodyPr/>
          <a:lstStyle>
            <a:lvl1pPr>
              <a:buClr>
                <a:srgbClr val="0072C6"/>
              </a:buClr>
              <a:defRPr sz="2800">
                <a:solidFill>
                  <a:schemeClr val="tx1">
                    <a:lumMod val="75000"/>
                    <a:lumOff val="25000"/>
                  </a:schemeClr>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a:xfrm>
            <a:off x="899592" y="485800"/>
            <a:ext cx="7416824" cy="854968"/>
          </a:xfrm>
          <a:prstGeom prst="rect">
            <a:avLst/>
          </a:prstGeom>
        </p:spPr>
        <p:txBody>
          <a:bodyPr/>
          <a:lstStyle>
            <a:lvl1pPr>
              <a:defRPr sz="3600" b="1">
                <a:solidFill>
                  <a:srgbClr val="0072C6"/>
                </a:solidFill>
                <a:latin typeface="Arial" pitchFamily="34" charset="0"/>
                <a:cs typeface="Arial" pitchFamily="34" charset="0"/>
              </a:defRPr>
            </a:lvl1pPr>
          </a:lstStyle>
          <a:p>
            <a:r>
              <a:rPr lang="en-US" dirty="0" smtClean="0"/>
              <a:t>Click to edit Master title style</a:t>
            </a:r>
            <a:endParaRPr lang="en-GB" dirty="0"/>
          </a:p>
        </p:txBody>
      </p:sp>
      <p:sp>
        <p:nvSpPr>
          <p:cNvPr id="5" name="Picture Placeholder 4"/>
          <p:cNvSpPr>
            <a:spLocks noGrp="1"/>
          </p:cNvSpPr>
          <p:nvPr>
            <p:ph type="pic" sz="quarter" idx="12"/>
          </p:nvPr>
        </p:nvSpPr>
        <p:spPr>
          <a:xfrm>
            <a:off x="4572000" y="1700808"/>
            <a:ext cx="3744913" cy="3815457"/>
          </a:xfrm>
          <a:prstGeom prst="rect">
            <a:avLst/>
          </a:prstGeom>
        </p:spPr>
        <p:txBody>
          <a:bodyPr/>
          <a:lstStyle>
            <a:lvl1pPr>
              <a:defRPr>
                <a:solidFill>
                  <a:schemeClr val="tx1">
                    <a:lumMod val="75000"/>
                    <a:lumOff val="25000"/>
                  </a:schemeClr>
                </a:solidFill>
                <a:latin typeface="Arial" pitchFamily="34" charset="0"/>
                <a:cs typeface="Arial" pitchFamily="34" charset="0"/>
              </a:defRPr>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picture lef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44008" y="1700808"/>
            <a:ext cx="3672003" cy="3816424"/>
          </a:xfrm>
          <a:prstGeom prst="rect">
            <a:avLst/>
          </a:prstGeom>
        </p:spPr>
        <p:txBody>
          <a:bodyPr/>
          <a:lstStyle>
            <a:lvl1pPr>
              <a:buClr>
                <a:srgbClr val="0072C6"/>
              </a:buClr>
              <a:defRPr sz="2800">
                <a:solidFill>
                  <a:schemeClr val="tx1">
                    <a:lumMod val="75000"/>
                    <a:lumOff val="25000"/>
                  </a:schemeClr>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a:xfrm>
            <a:off x="899592" y="485800"/>
            <a:ext cx="7416824" cy="854968"/>
          </a:xfrm>
          <a:prstGeom prst="rect">
            <a:avLst/>
          </a:prstGeom>
        </p:spPr>
        <p:txBody>
          <a:bodyPr/>
          <a:lstStyle>
            <a:lvl1pPr>
              <a:defRPr sz="3600" b="1">
                <a:solidFill>
                  <a:srgbClr val="0072C6"/>
                </a:solidFill>
                <a:latin typeface="Arial" pitchFamily="34" charset="0"/>
                <a:cs typeface="Arial" pitchFamily="34" charset="0"/>
              </a:defRPr>
            </a:lvl1pPr>
          </a:lstStyle>
          <a:p>
            <a:r>
              <a:rPr lang="en-US" dirty="0" smtClean="0"/>
              <a:t>Click to edit Master title style</a:t>
            </a:r>
            <a:endParaRPr lang="en-GB" dirty="0"/>
          </a:p>
        </p:txBody>
      </p:sp>
      <p:sp>
        <p:nvSpPr>
          <p:cNvPr id="5" name="Picture Placeholder 4"/>
          <p:cNvSpPr>
            <a:spLocks noGrp="1"/>
          </p:cNvSpPr>
          <p:nvPr>
            <p:ph type="pic" sz="quarter" idx="12"/>
          </p:nvPr>
        </p:nvSpPr>
        <p:spPr>
          <a:xfrm>
            <a:off x="899592" y="1700888"/>
            <a:ext cx="3744913" cy="3815378"/>
          </a:xfrm>
          <a:prstGeom prst="rect">
            <a:avLst/>
          </a:prstGeom>
        </p:spPr>
        <p:txBody>
          <a:bodyPr/>
          <a:lstStyle>
            <a:lvl1pPr>
              <a:defRPr>
                <a:solidFill>
                  <a:schemeClr val="tx1">
                    <a:lumMod val="75000"/>
                    <a:lumOff val="25000"/>
                  </a:schemeClr>
                </a:solidFill>
                <a:latin typeface="Arial" pitchFamily="34" charset="0"/>
                <a:cs typeface="Arial" pitchFamily="34" charset="0"/>
              </a:defRPr>
            </a:lvl1p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8701ED8-BBB4-40A4-9AB4-72E6AAA2366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997" y="1412776"/>
            <a:ext cx="7416582" cy="3744416"/>
          </a:xfrm>
          <a:prstGeom prst="rect">
            <a:avLst/>
          </a:prstGeom>
        </p:spPr>
        <p:txBody>
          <a:bodyPr/>
          <a:lstStyle>
            <a:lvl1pPr>
              <a:buClr>
                <a:srgbClr val="0072C6"/>
              </a:buClr>
              <a:defRPr sz="2800">
                <a:solidFill>
                  <a:schemeClr val="tx1">
                    <a:lumMod val="75000"/>
                    <a:lumOff val="25000"/>
                  </a:schemeClr>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a:xfrm>
            <a:off x="899592" y="404664"/>
            <a:ext cx="7416824" cy="854968"/>
          </a:xfrm>
          <a:prstGeom prst="rect">
            <a:avLst/>
          </a:prstGeom>
        </p:spPr>
        <p:txBody>
          <a:bodyPr/>
          <a:lstStyle>
            <a:lvl1pPr>
              <a:defRPr sz="3600" b="1">
                <a:solidFill>
                  <a:srgbClr val="0072C6"/>
                </a:solidFill>
                <a:latin typeface="Arial" pitchFamily="34" charset="0"/>
                <a:cs typeface="Arial" pitchFamily="34" charset="0"/>
              </a:defRPr>
            </a:lvl1pPr>
          </a:lstStyle>
          <a:p>
            <a:r>
              <a:rPr lang="en-US" dirty="0" smtClean="0"/>
              <a:t>Click to edit Master title style</a:t>
            </a:r>
            <a:endParaRPr lang="en-GB" dirty="0"/>
          </a:p>
        </p:txBody>
      </p:sp>
      <p:cxnSp>
        <p:nvCxnSpPr>
          <p:cNvPr id="5" name="Straight Connector 4"/>
          <p:cNvCxnSpPr/>
          <p:nvPr userDrawn="1"/>
        </p:nvCxnSpPr>
        <p:spPr>
          <a:xfrm>
            <a:off x="0" y="5949280"/>
            <a:ext cx="9144000" cy="0"/>
          </a:xfrm>
          <a:prstGeom prst="line">
            <a:avLst/>
          </a:prstGeom>
          <a:ln w="22225" cmpd="sng"/>
        </p:spPr>
        <p:style>
          <a:lnRef idx="1">
            <a:schemeClr val="accent1"/>
          </a:lnRef>
          <a:fillRef idx="0">
            <a:schemeClr val="accent1"/>
          </a:fillRef>
          <a:effectRef idx="0">
            <a:schemeClr val="accent1"/>
          </a:effectRef>
          <a:fontRef idx="minor">
            <a:schemeClr val="tx1"/>
          </a:fontRef>
        </p:style>
      </p:cxnSp>
      <p:pic>
        <p:nvPicPr>
          <p:cNvPr id="7" name="Picture 6" descr="NHS Constitution Logo.jpg"/>
          <p:cNvPicPr>
            <a:picLocks noChangeAspect="1"/>
          </p:cNvPicPr>
          <p:nvPr userDrawn="1"/>
        </p:nvPicPr>
        <p:blipFill>
          <a:blip r:embed="rId2" cstate="print"/>
          <a:stretch>
            <a:fillRect/>
          </a:stretch>
        </p:blipFill>
        <p:spPr>
          <a:xfrm>
            <a:off x="272242" y="5805264"/>
            <a:ext cx="915382" cy="8785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2C78D5-D3A1-47B9-A237-B1C9E77ABCA0}" type="datetimeFigureOut">
              <a:rPr lang="en-GB" smtClean="0"/>
              <a:pPr/>
              <a:t>02/12/2012</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14F2E1-C8D2-4296-A697-535736373537}" type="slidenum">
              <a:rPr lang="en-GB" smtClean="0"/>
              <a:pPr/>
              <a:t>‹#›</a:t>
            </a:fld>
            <a:endParaRPr lang="en-GB" dirty="0"/>
          </a:p>
        </p:txBody>
      </p:sp>
    </p:spTree>
    <p:extLst>
      <p:ext uri="{BB962C8B-B14F-4D97-AF65-F5344CB8AC3E}">
        <p14:creationId xmlns:p14="http://schemas.microsoft.com/office/powerpoint/2010/main" val="342003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997" y="1412776"/>
            <a:ext cx="7416582" cy="3744416"/>
          </a:xfrm>
          <a:prstGeom prst="rect">
            <a:avLst/>
          </a:prstGeom>
        </p:spPr>
        <p:txBody>
          <a:bodyPr/>
          <a:lstStyle>
            <a:lvl1pPr>
              <a:buClr>
                <a:srgbClr val="0072C6"/>
              </a:buClr>
              <a:defRPr sz="2800">
                <a:solidFill>
                  <a:schemeClr val="tx1">
                    <a:lumMod val="75000"/>
                    <a:lumOff val="25000"/>
                  </a:schemeClr>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a:xfrm>
            <a:off x="899592" y="404664"/>
            <a:ext cx="7416824" cy="854968"/>
          </a:xfrm>
          <a:prstGeom prst="rect">
            <a:avLst/>
          </a:prstGeom>
        </p:spPr>
        <p:txBody>
          <a:bodyPr/>
          <a:lstStyle>
            <a:lvl1pPr>
              <a:defRPr sz="3600" b="1">
                <a:solidFill>
                  <a:srgbClr val="0072C6"/>
                </a:solidFill>
                <a:latin typeface="Arial" pitchFamily="34" charset="0"/>
                <a:cs typeface="Arial" pitchFamily="34" charset="0"/>
              </a:defRPr>
            </a:lvl1pPr>
          </a:lstStyle>
          <a:p>
            <a:r>
              <a:rPr lang="en-US" dirty="0" smtClean="0"/>
              <a:t>Click to edit Master title style</a:t>
            </a:r>
            <a:endParaRPr lang="en-GB" dirty="0"/>
          </a:p>
        </p:txBody>
      </p:sp>
      <p:cxnSp>
        <p:nvCxnSpPr>
          <p:cNvPr id="5" name="Straight Connector 4"/>
          <p:cNvCxnSpPr/>
          <p:nvPr userDrawn="1"/>
        </p:nvCxnSpPr>
        <p:spPr>
          <a:xfrm>
            <a:off x="0" y="5949280"/>
            <a:ext cx="9144000" cy="0"/>
          </a:xfrm>
          <a:prstGeom prst="line">
            <a:avLst/>
          </a:prstGeom>
          <a:ln w="22225" cmpd="sng"/>
        </p:spPr>
        <p:style>
          <a:lnRef idx="1">
            <a:schemeClr val="accent1"/>
          </a:lnRef>
          <a:fillRef idx="0">
            <a:schemeClr val="accent1"/>
          </a:fillRef>
          <a:effectRef idx="0">
            <a:schemeClr val="accent1"/>
          </a:effectRef>
          <a:fontRef idx="minor">
            <a:schemeClr val="tx1"/>
          </a:fontRef>
        </p:style>
      </p:cxnSp>
      <p:pic>
        <p:nvPicPr>
          <p:cNvPr id="7" name="Picture 6" descr="NHS Constitution Logo.jpg"/>
          <p:cNvPicPr>
            <a:picLocks noChangeAspect="1"/>
          </p:cNvPicPr>
          <p:nvPr userDrawn="1"/>
        </p:nvPicPr>
        <p:blipFill>
          <a:blip r:embed="rId2" cstate="print"/>
          <a:stretch>
            <a:fillRect/>
          </a:stretch>
        </p:blipFill>
        <p:spPr>
          <a:xfrm>
            <a:off x="272242" y="5805264"/>
            <a:ext cx="915382" cy="87857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467544" y="1484784"/>
            <a:ext cx="806043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cxnSp>
        <p:nvCxnSpPr>
          <p:cNvPr id="3" name="Straight Connector 2"/>
          <p:cNvCxnSpPr/>
          <p:nvPr userDrawn="1"/>
        </p:nvCxnSpPr>
        <p:spPr>
          <a:xfrm>
            <a:off x="0" y="5949280"/>
            <a:ext cx="9144000" cy="0"/>
          </a:xfrm>
          <a:prstGeom prst="line">
            <a:avLst/>
          </a:prstGeom>
          <a:ln w="22225" cmpd="sng"/>
        </p:spPr>
        <p:style>
          <a:lnRef idx="1">
            <a:schemeClr val="accent1"/>
          </a:lnRef>
          <a:fillRef idx="0">
            <a:schemeClr val="accent1"/>
          </a:fillRef>
          <a:effectRef idx="0">
            <a:schemeClr val="accent1"/>
          </a:effectRef>
          <a:fontRef idx="minor">
            <a:schemeClr val="tx1"/>
          </a:fontRef>
        </p:style>
      </p:cxnSp>
      <p:pic>
        <p:nvPicPr>
          <p:cNvPr id="5" name="Picture 4" descr="NHS Constitution Logo.jpg"/>
          <p:cNvPicPr>
            <a:picLocks noChangeAspect="1"/>
          </p:cNvPicPr>
          <p:nvPr userDrawn="1"/>
        </p:nvPicPr>
        <p:blipFill>
          <a:blip r:embed="rId8" cstate="print"/>
          <a:stretch>
            <a:fillRect/>
          </a:stretch>
        </p:blipFill>
        <p:spPr>
          <a:xfrm>
            <a:off x="272242" y="5805264"/>
            <a:ext cx="915382" cy="8785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0" r:id="rId5"/>
    <p:sldLayoutId id="2147483661" r:id="rId6"/>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FF620-9CC5-4A96-945F-8541A5A401A7}" type="datetimeFigureOut">
              <a:rPr lang="en-GB" smtClean="0"/>
              <a:pPr/>
              <a:t>02/12/2012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EDE6-F6DF-4729-903B-3DAA89E51FC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untitled"/>
          <p:cNvPicPr>
            <a:picLocks noChangeAspect="1" noChangeArrowheads="1"/>
          </p:cNvPicPr>
          <p:nvPr/>
        </p:nvPicPr>
        <p:blipFill>
          <a:blip r:embed="rId3" cstate="print"/>
          <a:srcRect/>
          <a:stretch>
            <a:fillRect/>
          </a:stretch>
        </p:blipFill>
        <p:spPr bwMode="auto">
          <a:xfrm>
            <a:off x="52388" y="1052512"/>
            <a:ext cx="9144000" cy="5805488"/>
          </a:xfrm>
          <a:prstGeom prst="rect">
            <a:avLst/>
          </a:prstGeom>
          <a:noFill/>
          <a:ln w="9525">
            <a:noFill/>
            <a:miter lim="800000"/>
            <a:headEnd/>
            <a:tailEnd/>
          </a:ln>
        </p:spPr>
      </p:pic>
      <p:sp>
        <p:nvSpPr>
          <p:cNvPr id="3075" name="Text Box 3"/>
          <p:cNvSpPr txBox="1">
            <a:spLocks noChangeArrowheads="1"/>
          </p:cNvSpPr>
          <p:nvPr/>
        </p:nvSpPr>
        <p:spPr bwMode="auto">
          <a:xfrm>
            <a:off x="323850" y="1252538"/>
            <a:ext cx="7200900" cy="830997"/>
          </a:xfrm>
          <a:prstGeom prst="rect">
            <a:avLst/>
          </a:prstGeom>
          <a:noFill/>
          <a:ln w="9525">
            <a:noFill/>
            <a:miter lim="800000"/>
            <a:headEnd/>
            <a:tailEnd/>
          </a:ln>
        </p:spPr>
        <p:txBody>
          <a:bodyPr>
            <a:spAutoFit/>
          </a:bodyPr>
          <a:lstStyle/>
          <a:p>
            <a:r>
              <a:rPr lang="en-GB" sz="2400" dirty="0" smtClean="0">
                <a:solidFill>
                  <a:schemeClr val="bg1"/>
                </a:solidFill>
              </a:rPr>
              <a:t>Julia </a:t>
            </a:r>
            <a:r>
              <a:rPr lang="en-GB" sz="2400" dirty="0">
                <a:solidFill>
                  <a:schemeClr val="bg1"/>
                </a:solidFill>
              </a:rPr>
              <a:t>Whiting </a:t>
            </a:r>
          </a:p>
          <a:p>
            <a:r>
              <a:rPr lang="en-GB" sz="2400" dirty="0">
                <a:solidFill>
                  <a:schemeClr val="bg1"/>
                </a:solidFill>
              </a:rPr>
              <a:t>Health Visitor Programme Lead, East of </a:t>
            </a:r>
            <a:r>
              <a:rPr lang="en-GB" sz="2400" dirty="0" smtClean="0">
                <a:solidFill>
                  <a:schemeClr val="bg1"/>
                </a:solidFill>
              </a:rPr>
              <a:t>England </a:t>
            </a:r>
            <a:endParaRPr lang="en-GB" sz="2400" dirty="0">
              <a:solidFill>
                <a:schemeClr val="bg1"/>
              </a:solidFill>
            </a:endParaRPr>
          </a:p>
        </p:txBody>
      </p:sp>
      <p:sp>
        <p:nvSpPr>
          <p:cNvPr id="3076" name="Text Box 5"/>
          <p:cNvSpPr txBox="1">
            <a:spLocks noChangeArrowheads="1"/>
          </p:cNvSpPr>
          <p:nvPr/>
        </p:nvSpPr>
        <p:spPr bwMode="auto">
          <a:xfrm>
            <a:off x="4624388" y="5037138"/>
            <a:ext cx="184150" cy="274637"/>
          </a:xfrm>
          <a:prstGeom prst="rect">
            <a:avLst/>
          </a:prstGeom>
          <a:noFill/>
          <a:ln w="9525">
            <a:noFill/>
            <a:miter lim="800000"/>
            <a:headEnd/>
            <a:tailEnd/>
          </a:ln>
        </p:spPr>
        <p:txBody>
          <a:bodyPr wrap="none">
            <a:spAutoFit/>
          </a:bodyPr>
          <a:lstStyle/>
          <a:p>
            <a:endParaRPr lang="en-US"/>
          </a:p>
        </p:txBody>
      </p:sp>
      <p:sp>
        <p:nvSpPr>
          <p:cNvPr id="3077" name="Line 6"/>
          <p:cNvSpPr>
            <a:spLocks noChangeShapeType="1"/>
          </p:cNvSpPr>
          <p:nvPr/>
        </p:nvSpPr>
        <p:spPr bwMode="auto">
          <a:xfrm>
            <a:off x="395536" y="3429000"/>
            <a:ext cx="7416824" cy="0"/>
          </a:xfrm>
          <a:prstGeom prst="line">
            <a:avLst/>
          </a:prstGeom>
          <a:noFill/>
          <a:ln w="9525">
            <a:solidFill>
              <a:schemeClr val="folHlink"/>
            </a:solidFill>
            <a:round/>
            <a:headEnd/>
            <a:tailEnd/>
          </a:ln>
        </p:spPr>
        <p:txBody>
          <a:bodyPr/>
          <a:lstStyle/>
          <a:p>
            <a:endParaRPr lang="en-GB"/>
          </a:p>
        </p:txBody>
      </p:sp>
      <p:pic>
        <p:nvPicPr>
          <p:cNvPr id="1026" name="Picture 0" descr="Midlands and East SHACOL.jpg"/>
          <p:cNvPicPr>
            <a:picLocks noChangeAspect="1" noChangeArrowheads="1"/>
          </p:cNvPicPr>
          <p:nvPr/>
        </p:nvPicPr>
        <p:blipFill>
          <a:blip r:embed="rId4" cstate="print"/>
          <a:srcRect/>
          <a:stretch>
            <a:fillRect/>
          </a:stretch>
        </p:blipFill>
        <p:spPr bwMode="auto">
          <a:xfrm>
            <a:off x="6660232" y="260648"/>
            <a:ext cx="2241550" cy="571500"/>
          </a:xfrm>
          <a:prstGeom prst="rect">
            <a:avLst/>
          </a:prstGeom>
          <a:noFill/>
          <a:ln w="9525">
            <a:noFill/>
            <a:miter lim="800000"/>
            <a:headEnd/>
            <a:tailEnd/>
          </a:ln>
        </p:spPr>
      </p:pic>
      <p:sp>
        <p:nvSpPr>
          <p:cNvPr id="2" name="TextBox 1"/>
          <p:cNvSpPr txBox="1"/>
          <p:nvPr/>
        </p:nvSpPr>
        <p:spPr>
          <a:xfrm>
            <a:off x="323850" y="3861048"/>
            <a:ext cx="7704534" cy="523220"/>
          </a:xfrm>
          <a:prstGeom prst="rect">
            <a:avLst/>
          </a:prstGeom>
          <a:noFill/>
        </p:spPr>
        <p:txBody>
          <a:bodyPr wrap="square" rtlCol="0">
            <a:spAutoFit/>
          </a:bodyPr>
          <a:lstStyle/>
          <a:p>
            <a:r>
              <a:rPr lang="en-GB" sz="2800" dirty="0" smtClean="0">
                <a:solidFill>
                  <a:schemeClr val="bg1"/>
                </a:solidFill>
              </a:rPr>
              <a:t>Models of Practice Education Evaluation</a:t>
            </a:r>
            <a:endParaRPr lang="en-GB" sz="28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3608" y="2348880"/>
            <a:ext cx="7488994" cy="2880320"/>
          </a:xfrm>
        </p:spPr>
        <p:txBody>
          <a:bodyPr>
            <a:normAutofit/>
          </a:bodyPr>
          <a:lstStyle/>
          <a:p>
            <a:endParaRPr lang="en-GB" dirty="0" smtClean="0">
              <a:solidFill>
                <a:schemeClr val="tx1"/>
              </a:solidFill>
            </a:endParaRPr>
          </a:p>
        </p:txBody>
      </p:sp>
      <p:sp>
        <p:nvSpPr>
          <p:cNvPr id="3" name="Title 2"/>
          <p:cNvSpPr>
            <a:spLocks noGrp="1"/>
          </p:cNvSpPr>
          <p:nvPr>
            <p:ph type="title"/>
          </p:nvPr>
        </p:nvSpPr>
        <p:spPr>
          <a:xfrm>
            <a:off x="899592" y="404664"/>
            <a:ext cx="7416824" cy="854968"/>
          </a:xfrm>
        </p:spPr>
        <p:txBody>
          <a:bodyPr>
            <a:normAutofit/>
          </a:bodyPr>
          <a:lstStyle/>
          <a:p>
            <a:r>
              <a:rPr lang="en-GB" dirty="0" smtClean="0">
                <a:solidFill>
                  <a:srgbClr val="C337A8"/>
                </a:solidFill>
              </a:rPr>
              <a:t>Student Views</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pic>
        <p:nvPicPr>
          <p:cNvPr id="2050" name="Picture 2" descr="ChartExport 2"/>
          <p:cNvPicPr>
            <a:picLocks noChangeAspect="1" noChangeArrowheads="1"/>
          </p:cNvPicPr>
          <p:nvPr/>
        </p:nvPicPr>
        <p:blipFill>
          <a:blip r:embed="rId3" cstate="print"/>
          <a:srcRect/>
          <a:stretch>
            <a:fillRect/>
          </a:stretch>
        </p:blipFill>
        <p:spPr bwMode="auto">
          <a:xfrm>
            <a:off x="1043608" y="1556792"/>
            <a:ext cx="7704856" cy="4104456"/>
          </a:xfrm>
          <a:prstGeom prst="rect">
            <a:avLst/>
          </a:prstGeom>
          <a:noFill/>
          <a:ln w="9525">
            <a:noFill/>
            <a:miter lim="800000"/>
            <a:headEnd/>
            <a:tailEnd/>
          </a:ln>
        </p:spPr>
      </p:pic>
    </p:spTree>
    <p:extLst>
      <p:ext uri="{BB962C8B-B14F-4D97-AF65-F5344CB8AC3E}">
        <p14:creationId xmlns:p14="http://schemas.microsoft.com/office/powerpoint/2010/main" val="404021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3608" y="2348880"/>
            <a:ext cx="7488994" cy="2880320"/>
          </a:xfrm>
        </p:spPr>
        <p:txBody>
          <a:bodyPr>
            <a:normAutofit/>
          </a:bodyPr>
          <a:lstStyle/>
          <a:p>
            <a:pPr>
              <a:buNone/>
            </a:pPr>
            <a:endParaRPr lang="en-GB" dirty="0" smtClean="0">
              <a:solidFill>
                <a:schemeClr val="tx1"/>
              </a:solidFill>
            </a:endParaRPr>
          </a:p>
        </p:txBody>
      </p:sp>
      <p:sp>
        <p:nvSpPr>
          <p:cNvPr id="3" name="Title 2"/>
          <p:cNvSpPr>
            <a:spLocks noGrp="1"/>
          </p:cNvSpPr>
          <p:nvPr>
            <p:ph type="title"/>
          </p:nvPr>
        </p:nvSpPr>
        <p:spPr>
          <a:xfrm>
            <a:off x="899592" y="404664"/>
            <a:ext cx="7416824" cy="854968"/>
          </a:xfrm>
        </p:spPr>
        <p:txBody>
          <a:bodyPr>
            <a:normAutofit/>
          </a:bodyPr>
          <a:lstStyle/>
          <a:p>
            <a:r>
              <a:rPr lang="en-GB" dirty="0" smtClean="0">
                <a:solidFill>
                  <a:srgbClr val="C337A8"/>
                </a:solidFill>
              </a:rPr>
              <a:t>Mentor Views</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pic>
        <p:nvPicPr>
          <p:cNvPr id="3074" name="Picture 2" descr="ChartExport"/>
          <p:cNvPicPr>
            <a:picLocks noChangeAspect="1" noChangeArrowheads="1"/>
          </p:cNvPicPr>
          <p:nvPr/>
        </p:nvPicPr>
        <p:blipFill>
          <a:blip r:embed="rId3" cstate="print"/>
          <a:srcRect/>
          <a:stretch>
            <a:fillRect/>
          </a:stretch>
        </p:blipFill>
        <p:spPr bwMode="auto">
          <a:xfrm>
            <a:off x="683568" y="1772816"/>
            <a:ext cx="8136904" cy="4025900"/>
          </a:xfrm>
          <a:prstGeom prst="rect">
            <a:avLst/>
          </a:prstGeom>
          <a:noFill/>
          <a:ln w="9525">
            <a:noFill/>
            <a:miter lim="800000"/>
            <a:headEnd/>
            <a:tailEnd/>
          </a:ln>
        </p:spPr>
      </p:pic>
    </p:spTree>
    <p:extLst>
      <p:ext uri="{BB962C8B-B14F-4D97-AF65-F5344CB8AC3E}">
        <p14:creationId xmlns:p14="http://schemas.microsoft.com/office/powerpoint/2010/main" val="92583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19672" y="5013176"/>
            <a:ext cx="6264696" cy="7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1"/>
          </p:nvPr>
        </p:nvSpPr>
        <p:spPr>
          <a:xfrm>
            <a:off x="683568" y="1268760"/>
            <a:ext cx="7849034" cy="4680520"/>
          </a:xfrm>
        </p:spPr>
        <p:txBody>
          <a:bodyPr>
            <a:normAutofit fontScale="25000" lnSpcReduction="20000"/>
          </a:bodyPr>
          <a:lstStyle/>
          <a:p>
            <a:pPr>
              <a:buNone/>
            </a:pPr>
            <a:endParaRPr lang="en-GB" dirty="0" smtClean="0">
              <a:solidFill>
                <a:schemeClr val="tx1"/>
              </a:solidFill>
            </a:endParaRPr>
          </a:p>
          <a:p>
            <a:r>
              <a:rPr lang="en-GB" sz="6400" dirty="0" smtClean="0"/>
              <a:t>62% of practice teachers felt that the quality of the practice placement was reduced when adopting a PT with due regard model</a:t>
            </a:r>
          </a:p>
          <a:p>
            <a:pPr marL="0" indent="0">
              <a:buNone/>
            </a:pPr>
            <a:r>
              <a:rPr lang="en-GB" sz="6400" b="1" dirty="0">
                <a:solidFill>
                  <a:srgbClr val="C337A8"/>
                </a:solidFill>
              </a:rPr>
              <a:t>	</a:t>
            </a:r>
            <a:r>
              <a:rPr lang="en-GB" sz="6400" b="1" dirty="0" smtClean="0">
                <a:solidFill>
                  <a:srgbClr val="C337A8"/>
                </a:solidFill>
              </a:rPr>
              <a:t>		    HOWEVER</a:t>
            </a:r>
          </a:p>
          <a:p>
            <a:pPr marL="0" indent="0">
              <a:buNone/>
            </a:pPr>
            <a:endParaRPr lang="en-GB" sz="6400" dirty="0" smtClean="0"/>
          </a:p>
          <a:p>
            <a:r>
              <a:rPr lang="en-GB" sz="6400" dirty="0" smtClean="0"/>
              <a:t>This is not born out by attrition rates or achievement data. </a:t>
            </a:r>
          </a:p>
          <a:p>
            <a:pPr lvl="1"/>
            <a:r>
              <a:rPr lang="en-GB" sz="6400" dirty="0" smtClean="0"/>
              <a:t>High practice teacher mentor ratio – low attrition rates and high achievement</a:t>
            </a:r>
          </a:p>
          <a:p>
            <a:pPr lvl="1"/>
            <a:r>
              <a:rPr lang="en-GB" sz="6400" dirty="0" smtClean="0"/>
              <a:t>Low Practice teacher mentor ratio – higher attrition rates and lower achievement</a:t>
            </a:r>
          </a:p>
          <a:p>
            <a:endParaRPr lang="en-GB" sz="6400" dirty="0" smtClean="0"/>
          </a:p>
          <a:p>
            <a:r>
              <a:rPr lang="en-GB" sz="6400" dirty="0" smtClean="0"/>
              <a:t>55% of Practice Teachers felt the quality of service delivery to be reduced – mainly due to additional workload for mentors</a:t>
            </a:r>
          </a:p>
          <a:p>
            <a:pPr marL="0" indent="0">
              <a:buNone/>
            </a:pPr>
            <a:endParaRPr lang="en-GB" sz="6400" dirty="0" smtClean="0"/>
          </a:p>
          <a:p>
            <a:r>
              <a:rPr lang="en-GB" sz="6400" dirty="0" smtClean="0"/>
              <a:t>75% of mentors though the service was unchanged or improved </a:t>
            </a:r>
          </a:p>
          <a:p>
            <a:endParaRPr lang="en-GB" sz="6400" dirty="0" smtClean="0"/>
          </a:p>
          <a:p>
            <a:r>
              <a:rPr lang="en-GB" sz="6400" dirty="0" smtClean="0"/>
              <a:t>Some practice teachers acknowledged benefits  ……. </a:t>
            </a:r>
          </a:p>
          <a:p>
            <a:endParaRPr lang="en-GB" sz="5600" dirty="0" smtClean="0"/>
          </a:p>
          <a:p>
            <a:pPr>
              <a:buNone/>
            </a:pPr>
            <a:r>
              <a:rPr lang="en-GB" sz="5600" i="1" dirty="0" smtClean="0"/>
              <a:t>‘		‘</a:t>
            </a:r>
            <a:r>
              <a:rPr lang="en-GB" sz="5600" b="1" i="1" dirty="0" smtClean="0"/>
              <a:t>The student is getting a broader view of practice areas and caseloads’ </a:t>
            </a:r>
            <a:endParaRPr lang="en-GB" sz="5600" b="1" dirty="0" smtClean="0"/>
          </a:p>
          <a:p>
            <a:pPr>
              <a:buNone/>
            </a:pPr>
            <a:r>
              <a:rPr lang="en-GB" sz="5600" b="1" i="1" dirty="0" smtClean="0"/>
              <a:t> </a:t>
            </a:r>
            <a:endParaRPr lang="en-GB" sz="5600" b="1" dirty="0" smtClean="0"/>
          </a:p>
          <a:p>
            <a:pPr lvl="1">
              <a:buNone/>
            </a:pPr>
            <a:r>
              <a:rPr lang="en-GB" sz="5600" b="1" i="1" dirty="0" smtClean="0"/>
              <a:t>		‘It provides a rich layered practice experience’ (PT)</a:t>
            </a:r>
            <a:endParaRPr lang="en-GB" sz="5600" b="1" dirty="0" smtClean="0"/>
          </a:p>
          <a:p>
            <a:pPr>
              <a:buNone/>
            </a:pPr>
            <a:r>
              <a:rPr lang="en-GB" dirty="0" smtClean="0"/>
              <a:t> </a:t>
            </a:r>
          </a:p>
          <a:p>
            <a:endParaRPr lang="en-GB" dirty="0" smtClean="0"/>
          </a:p>
          <a:p>
            <a:endParaRPr lang="en-GB" dirty="0"/>
          </a:p>
        </p:txBody>
      </p:sp>
      <p:sp>
        <p:nvSpPr>
          <p:cNvPr id="3" name="Title 2"/>
          <p:cNvSpPr>
            <a:spLocks noGrp="1"/>
          </p:cNvSpPr>
          <p:nvPr>
            <p:ph type="title"/>
          </p:nvPr>
        </p:nvSpPr>
        <p:spPr>
          <a:xfrm>
            <a:off x="899592" y="404664"/>
            <a:ext cx="7416824" cy="854968"/>
          </a:xfrm>
        </p:spPr>
        <p:txBody>
          <a:bodyPr>
            <a:normAutofit/>
          </a:bodyPr>
          <a:lstStyle/>
          <a:p>
            <a:r>
              <a:rPr lang="en-US" dirty="0" smtClean="0">
                <a:solidFill>
                  <a:srgbClr val="C337A8"/>
                </a:solidFill>
              </a:rPr>
              <a:t>Practice Teacher Views</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1919273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568" y="1628800"/>
            <a:ext cx="7849034" cy="3600400"/>
          </a:xfrm>
        </p:spPr>
        <p:txBody>
          <a:bodyPr>
            <a:normAutofit/>
          </a:bodyPr>
          <a:lstStyle/>
          <a:p>
            <a:pPr>
              <a:buNone/>
            </a:pPr>
            <a:r>
              <a:rPr lang="en-GB" dirty="0" smtClean="0"/>
              <a:t> </a:t>
            </a:r>
          </a:p>
          <a:p>
            <a:pPr>
              <a:buNone/>
            </a:pPr>
            <a:endParaRPr lang="en-GB" dirty="0" smtClean="0"/>
          </a:p>
          <a:p>
            <a:pPr algn="ctr">
              <a:buNone/>
            </a:pPr>
            <a:endParaRPr lang="en-GB" dirty="0" smtClean="0">
              <a:solidFill>
                <a:schemeClr val="tx1"/>
              </a:solidFill>
            </a:endParaRPr>
          </a:p>
          <a:p>
            <a:pPr algn="ctr">
              <a:buNone/>
            </a:pPr>
            <a:endParaRPr lang="en-GB" dirty="0" smtClean="0">
              <a:solidFill>
                <a:schemeClr val="tx1"/>
              </a:solidFill>
            </a:endParaRPr>
          </a:p>
          <a:p>
            <a:pPr>
              <a:buNone/>
            </a:pPr>
            <a:endParaRPr lang="en-GB" dirty="0" smtClean="0">
              <a:solidFill>
                <a:schemeClr val="tx1"/>
              </a:solidFill>
            </a:endParaRPr>
          </a:p>
          <a:p>
            <a:endParaRPr lang="en-GB" dirty="0" smtClean="0"/>
          </a:p>
          <a:p>
            <a:pPr>
              <a:buNone/>
            </a:pPr>
            <a:endParaRPr lang="en-GB" dirty="0" smtClean="0">
              <a:solidFill>
                <a:schemeClr val="tx1"/>
              </a:solidFill>
            </a:endParaRPr>
          </a:p>
        </p:txBody>
      </p:sp>
      <p:sp>
        <p:nvSpPr>
          <p:cNvPr id="3" name="Title 2"/>
          <p:cNvSpPr>
            <a:spLocks noGrp="1"/>
          </p:cNvSpPr>
          <p:nvPr>
            <p:ph type="title"/>
          </p:nvPr>
        </p:nvSpPr>
        <p:spPr>
          <a:xfrm>
            <a:off x="899592" y="404664"/>
            <a:ext cx="7416824" cy="854968"/>
          </a:xfrm>
        </p:spPr>
        <p:txBody>
          <a:bodyPr>
            <a:normAutofit/>
          </a:bodyPr>
          <a:lstStyle/>
          <a:p>
            <a:r>
              <a:rPr lang="en-GB" dirty="0" smtClean="0">
                <a:solidFill>
                  <a:srgbClr val="C337A8"/>
                </a:solidFill>
              </a:rPr>
              <a:t>Some final comments…</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
        <p:nvSpPr>
          <p:cNvPr id="5" name="Rectangular Callout 4"/>
          <p:cNvSpPr/>
          <p:nvPr/>
        </p:nvSpPr>
        <p:spPr>
          <a:xfrm>
            <a:off x="755576" y="1340768"/>
            <a:ext cx="3312368" cy="2232248"/>
          </a:xfrm>
          <a:prstGeom prst="wedgeRect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It has been refreshing seeing the enthusiasm of the student. Consolidated practice has now arrived and now all the frustrations and hard work has paid off to see a student who is now confident, knowledgeable and fit for practice</a:t>
            </a:r>
            <a:endParaRPr lang="en-GB" i="1" dirty="0">
              <a:solidFill>
                <a:schemeClr val="tx1"/>
              </a:solidFill>
            </a:endParaRPr>
          </a:p>
        </p:txBody>
      </p:sp>
      <p:sp>
        <p:nvSpPr>
          <p:cNvPr id="6" name="Cloud Callout 5"/>
          <p:cNvSpPr/>
          <p:nvPr/>
        </p:nvSpPr>
        <p:spPr>
          <a:xfrm>
            <a:off x="467544" y="4725144"/>
            <a:ext cx="1440160" cy="792088"/>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I love it</a:t>
            </a:r>
            <a:endParaRPr lang="en-GB" i="1" dirty="0">
              <a:solidFill>
                <a:schemeClr val="tx1"/>
              </a:solidFill>
            </a:endParaRPr>
          </a:p>
        </p:txBody>
      </p:sp>
      <p:sp>
        <p:nvSpPr>
          <p:cNvPr id="7" name="Cloud Callout 6"/>
          <p:cNvSpPr/>
          <p:nvPr/>
        </p:nvSpPr>
        <p:spPr>
          <a:xfrm>
            <a:off x="6588224" y="764704"/>
            <a:ext cx="1728192" cy="122413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Total pleasure</a:t>
            </a:r>
            <a:endParaRPr lang="en-GB" i="1" dirty="0">
              <a:solidFill>
                <a:schemeClr val="tx1"/>
              </a:solidFill>
            </a:endParaRPr>
          </a:p>
        </p:txBody>
      </p:sp>
      <p:sp>
        <p:nvSpPr>
          <p:cNvPr id="8" name="Oval Callout 7"/>
          <p:cNvSpPr/>
          <p:nvPr/>
        </p:nvSpPr>
        <p:spPr>
          <a:xfrm>
            <a:off x="4499992" y="1628800"/>
            <a:ext cx="1944216" cy="187220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It is enjoyable, challenging but tiring!!!</a:t>
            </a:r>
            <a:endParaRPr lang="en-GB" i="1" dirty="0">
              <a:solidFill>
                <a:schemeClr val="tx1"/>
              </a:solidFill>
            </a:endParaRPr>
          </a:p>
        </p:txBody>
      </p:sp>
      <p:sp>
        <p:nvSpPr>
          <p:cNvPr id="9" name="Rounded Rectangular Callout 8"/>
          <p:cNvSpPr/>
          <p:nvPr/>
        </p:nvSpPr>
        <p:spPr>
          <a:xfrm>
            <a:off x="5364088" y="4077072"/>
            <a:ext cx="3168352" cy="1728192"/>
          </a:xfrm>
          <a:prstGeom prst="wedgeRoundRect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I am energised by the teaching role and couldn’t envisage any other job that would give me as much satisfaction, despite the niggles we have experienced</a:t>
            </a:r>
            <a:endParaRPr lang="en-GB" i="1" dirty="0">
              <a:solidFill>
                <a:schemeClr val="tx1"/>
              </a:solidFill>
            </a:endParaRPr>
          </a:p>
        </p:txBody>
      </p:sp>
    </p:spTree>
    <p:extLst>
      <p:ext uri="{BB962C8B-B14F-4D97-AF65-F5344CB8AC3E}">
        <p14:creationId xmlns:p14="http://schemas.microsoft.com/office/powerpoint/2010/main" val="3184959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568" y="1484784"/>
            <a:ext cx="7849034" cy="4625268"/>
          </a:xfrm>
        </p:spPr>
        <p:txBody>
          <a:bodyPr>
            <a:normAutofit fontScale="62500" lnSpcReduction="20000"/>
          </a:bodyPr>
          <a:lstStyle/>
          <a:p>
            <a:pPr algn="ctr">
              <a:buNone/>
            </a:pPr>
            <a:endParaRPr lang="en-GB" dirty="0" smtClean="0">
              <a:solidFill>
                <a:schemeClr val="tx1"/>
              </a:solidFill>
            </a:endParaRPr>
          </a:p>
          <a:p>
            <a:r>
              <a:rPr lang="en-GB" sz="2900" dirty="0" smtClean="0"/>
              <a:t>The data suggests, that on balance, there does not appear to be any significant difference between the one to one practice teacher model and the practice teacher with due regard model from the student perspective. </a:t>
            </a:r>
          </a:p>
          <a:p>
            <a:pPr>
              <a:buNone/>
            </a:pPr>
            <a:endParaRPr lang="en-GB" sz="2900" dirty="0" smtClean="0"/>
          </a:p>
          <a:p>
            <a:r>
              <a:rPr lang="en-GB" sz="2900" dirty="0" smtClean="0"/>
              <a:t>There is evidence that this approach is providing the student with a broader range of learning opportunities and experiences. </a:t>
            </a:r>
          </a:p>
          <a:p>
            <a:pPr>
              <a:buNone/>
            </a:pPr>
            <a:endParaRPr lang="en-GB" sz="2900" dirty="0" smtClean="0"/>
          </a:p>
          <a:p>
            <a:r>
              <a:rPr lang="en-GB" sz="2900" dirty="0" smtClean="0"/>
              <a:t>The data does not indicate a rise in student attrition or reduction in student achievement in areas where the PT with due regard model is used. </a:t>
            </a:r>
          </a:p>
          <a:p>
            <a:pPr>
              <a:buNone/>
            </a:pPr>
            <a:r>
              <a:rPr lang="en-GB" sz="2900" dirty="0" smtClean="0"/>
              <a:t> </a:t>
            </a:r>
          </a:p>
          <a:p>
            <a:r>
              <a:rPr lang="en-GB" sz="2900" dirty="0" smtClean="0"/>
              <a:t>It would seem that the quality of the practice learning experience is likely to be related to a number of other challenging external factors such as office environment, staff workload issues, caseload complexity and high levels of safeguarding issues. </a:t>
            </a:r>
          </a:p>
          <a:p>
            <a:pPr>
              <a:buNone/>
            </a:pPr>
            <a:endParaRPr lang="en-GB" dirty="0" smtClean="0">
              <a:solidFill>
                <a:schemeClr val="tx1"/>
              </a:solidFill>
            </a:endParaRPr>
          </a:p>
        </p:txBody>
      </p:sp>
      <p:sp>
        <p:nvSpPr>
          <p:cNvPr id="3" name="Title 2"/>
          <p:cNvSpPr>
            <a:spLocks noGrp="1"/>
          </p:cNvSpPr>
          <p:nvPr>
            <p:ph type="title"/>
          </p:nvPr>
        </p:nvSpPr>
        <p:spPr>
          <a:xfrm>
            <a:off x="899592" y="404664"/>
            <a:ext cx="7416824" cy="854968"/>
          </a:xfrm>
        </p:spPr>
        <p:txBody>
          <a:bodyPr>
            <a:normAutofit/>
          </a:bodyPr>
          <a:lstStyle/>
          <a:p>
            <a:r>
              <a:rPr lang="en-GB" dirty="0" smtClean="0">
                <a:solidFill>
                  <a:srgbClr val="C337A8"/>
                </a:solidFill>
              </a:rPr>
              <a:t>Conclusions</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2557223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568" y="1628800"/>
            <a:ext cx="7849034" cy="4176464"/>
          </a:xfrm>
        </p:spPr>
        <p:txBody>
          <a:bodyPr>
            <a:normAutofit fontScale="55000" lnSpcReduction="20000"/>
          </a:bodyPr>
          <a:lstStyle/>
          <a:p>
            <a:pPr>
              <a:buNone/>
            </a:pPr>
            <a:r>
              <a:rPr lang="en-GB" dirty="0" smtClean="0"/>
              <a:t> </a:t>
            </a:r>
            <a:endParaRPr lang="en-GB" sz="3300" dirty="0" smtClean="0"/>
          </a:p>
          <a:p>
            <a:pPr lvl="0"/>
            <a:r>
              <a:rPr lang="en-GB" sz="3300" b="1" dirty="0" smtClean="0"/>
              <a:t>Improved preparation and support of mentors</a:t>
            </a:r>
            <a:r>
              <a:rPr lang="en-GB" sz="3300" dirty="0" smtClean="0"/>
              <a:t> to include; learning outcomes of the programme, student learning and progression and supporting assessment processes. </a:t>
            </a:r>
          </a:p>
          <a:p>
            <a:pPr>
              <a:buNone/>
            </a:pPr>
            <a:r>
              <a:rPr lang="en-GB" sz="3300" dirty="0" smtClean="0"/>
              <a:t> </a:t>
            </a:r>
          </a:p>
          <a:p>
            <a:pPr lvl="0"/>
            <a:r>
              <a:rPr lang="en-GB" sz="3300" b="1" dirty="0" smtClean="0"/>
              <a:t>On-going continuing professional development of practice teachers and mentors </a:t>
            </a:r>
            <a:r>
              <a:rPr lang="en-GB" sz="3300" dirty="0" smtClean="0"/>
              <a:t>including the provision of structured forums with HEI’s and development of peer networks.</a:t>
            </a:r>
          </a:p>
          <a:p>
            <a:pPr>
              <a:buNone/>
            </a:pPr>
            <a:endParaRPr lang="en-GB" sz="3300" dirty="0" smtClean="0"/>
          </a:p>
          <a:p>
            <a:pPr lvl="0"/>
            <a:r>
              <a:rPr lang="en-GB" sz="3300" b="1" dirty="0" smtClean="0">
                <a:solidFill>
                  <a:srgbClr val="C337A8"/>
                </a:solidFill>
              </a:rPr>
              <a:t>An in-depth comparative study of the impact of using a variant of the practice teacher with due regard model (peripatetic model). </a:t>
            </a:r>
            <a:endParaRPr lang="en-GB" sz="3300" dirty="0" smtClean="0">
              <a:solidFill>
                <a:srgbClr val="C337A8"/>
              </a:solidFill>
            </a:endParaRPr>
          </a:p>
          <a:p>
            <a:pPr>
              <a:buNone/>
            </a:pPr>
            <a:endParaRPr lang="en-GB" sz="3300" dirty="0" smtClean="0"/>
          </a:p>
          <a:p>
            <a:pPr lvl="0"/>
            <a:r>
              <a:rPr lang="en-GB" sz="3300" b="1" dirty="0" smtClean="0"/>
              <a:t>A review of practice teacher with due regard role </a:t>
            </a:r>
            <a:r>
              <a:rPr lang="en-GB" sz="3300" dirty="0" smtClean="0"/>
              <a:t>in terms of time required for teaching and assessing of students by practice teachers in line with their dual responsibilities. </a:t>
            </a:r>
          </a:p>
          <a:p>
            <a:pPr>
              <a:buNone/>
            </a:pPr>
            <a:r>
              <a:rPr lang="en-GB" sz="3300" i="1" dirty="0" smtClean="0"/>
              <a:t>  </a:t>
            </a:r>
            <a:endParaRPr lang="en-GB" sz="3300" dirty="0" smtClean="0"/>
          </a:p>
          <a:p>
            <a:endParaRPr lang="en-GB" dirty="0" smtClean="0"/>
          </a:p>
          <a:p>
            <a:pPr algn="ctr">
              <a:buNone/>
            </a:pPr>
            <a:endParaRPr lang="en-GB" dirty="0" smtClean="0">
              <a:solidFill>
                <a:schemeClr val="tx1"/>
              </a:solidFill>
            </a:endParaRPr>
          </a:p>
          <a:p>
            <a:pPr algn="ctr">
              <a:buNone/>
            </a:pPr>
            <a:endParaRPr lang="en-GB" dirty="0" smtClean="0">
              <a:solidFill>
                <a:schemeClr val="tx1"/>
              </a:solidFill>
            </a:endParaRPr>
          </a:p>
          <a:p>
            <a:pPr>
              <a:buNone/>
            </a:pPr>
            <a:endParaRPr lang="en-GB" dirty="0" smtClean="0">
              <a:solidFill>
                <a:schemeClr val="tx1"/>
              </a:solidFill>
            </a:endParaRPr>
          </a:p>
          <a:p>
            <a:endParaRPr lang="en-GB" dirty="0" smtClean="0"/>
          </a:p>
          <a:p>
            <a:pPr>
              <a:buNone/>
            </a:pPr>
            <a:endParaRPr lang="en-GB" dirty="0" smtClean="0">
              <a:solidFill>
                <a:schemeClr val="tx1"/>
              </a:solidFill>
            </a:endParaRPr>
          </a:p>
        </p:txBody>
      </p:sp>
      <p:sp>
        <p:nvSpPr>
          <p:cNvPr id="3" name="Title 2"/>
          <p:cNvSpPr>
            <a:spLocks noGrp="1"/>
          </p:cNvSpPr>
          <p:nvPr>
            <p:ph type="title"/>
          </p:nvPr>
        </p:nvSpPr>
        <p:spPr>
          <a:xfrm>
            <a:off x="899592" y="404664"/>
            <a:ext cx="7416824" cy="854968"/>
          </a:xfrm>
        </p:spPr>
        <p:txBody>
          <a:bodyPr>
            <a:normAutofit/>
          </a:bodyPr>
          <a:lstStyle/>
          <a:p>
            <a:r>
              <a:rPr lang="en-GB" dirty="0" smtClean="0">
                <a:solidFill>
                  <a:srgbClr val="C337A8"/>
                </a:solidFill>
              </a:rPr>
              <a:t>Recommendations</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427338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9997" y="1412776"/>
            <a:ext cx="7416582" cy="3960440"/>
          </a:xfrm>
        </p:spPr>
        <p:txBody>
          <a:bodyPr/>
          <a:lstStyle/>
          <a:p>
            <a:pPr lvl="1">
              <a:buNone/>
            </a:pPr>
            <a:r>
              <a:rPr lang="en-GB" sz="2000" b="1" dirty="0" smtClean="0">
                <a:solidFill>
                  <a:srgbClr val="C337A8"/>
                </a:solidFill>
              </a:rPr>
              <a:t>Questions</a:t>
            </a:r>
          </a:p>
          <a:p>
            <a:pPr lvl="1">
              <a:buNone/>
            </a:pPr>
            <a:r>
              <a:rPr lang="en-GB" sz="2000" dirty="0" smtClean="0"/>
              <a:t>1) Are the new models of practice education safe</a:t>
            </a:r>
          </a:p>
          <a:p>
            <a:pPr lvl="1">
              <a:buNone/>
            </a:pPr>
            <a:r>
              <a:rPr lang="en-GB" sz="2000" dirty="0" smtClean="0"/>
              <a:t>and effective in relation to NMC standards?</a:t>
            </a:r>
          </a:p>
          <a:p>
            <a:pPr lvl="1"/>
            <a:r>
              <a:rPr lang="en-GB" sz="2000" dirty="0" smtClean="0"/>
              <a:t>Regarding learning hours</a:t>
            </a:r>
          </a:p>
          <a:p>
            <a:pPr lvl="1"/>
            <a:r>
              <a:rPr lang="en-GB" sz="2000" dirty="0" smtClean="0"/>
              <a:t>Regarding practice teaching hours</a:t>
            </a:r>
          </a:p>
          <a:p>
            <a:pPr lvl="1"/>
            <a:r>
              <a:rPr lang="en-GB" sz="2000" dirty="0" smtClean="0"/>
              <a:t>Regarding assessment</a:t>
            </a:r>
          </a:p>
          <a:p>
            <a:pPr lvl="1"/>
            <a:r>
              <a:rPr lang="en-GB" sz="2000" dirty="0" smtClean="0"/>
              <a:t>Regarding range of practice experience</a:t>
            </a:r>
          </a:p>
          <a:p>
            <a:pPr marL="457200" lvl="1" indent="0">
              <a:buNone/>
            </a:pPr>
            <a:endParaRPr lang="en-GB" sz="2000" dirty="0" smtClean="0"/>
          </a:p>
          <a:p>
            <a:pPr marL="457200" lvl="1" indent="0">
              <a:buNone/>
            </a:pPr>
            <a:r>
              <a:rPr lang="en-GB" sz="2000" dirty="0" smtClean="0"/>
              <a:t>2) Given that competency is assessed by HEI’s at graduation is there any difference regarding individual’s perception of preparedness to fulfil their health visiting role within 6 months of qualification</a:t>
            </a:r>
            <a:r>
              <a:rPr lang="en-GB" sz="2000" dirty="0"/>
              <a:t>?</a:t>
            </a:r>
          </a:p>
          <a:p>
            <a:pPr lvl="1"/>
            <a:endParaRPr lang="en-GB" dirty="0" smtClean="0"/>
          </a:p>
          <a:p>
            <a:pPr lvl="1">
              <a:buNone/>
            </a:pPr>
            <a:endParaRPr lang="en-GB" dirty="0" smtClean="0"/>
          </a:p>
          <a:p>
            <a:pPr lvl="1">
              <a:buNone/>
            </a:pPr>
            <a:endParaRPr lang="en-GB" dirty="0" smtClean="0"/>
          </a:p>
          <a:p>
            <a:pPr lvl="1">
              <a:buNone/>
            </a:pPr>
            <a:endParaRPr lang="en-GB" dirty="0" smtClean="0"/>
          </a:p>
          <a:p>
            <a:pPr lvl="1"/>
            <a:r>
              <a:rPr lang="en-GB" dirty="0" smtClean="0"/>
              <a:t> </a:t>
            </a:r>
            <a:endParaRPr lang="en-GB" dirty="0"/>
          </a:p>
        </p:txBody>
      </p:sp>
      <p:sp>
        <p:nvSpPr>
          <p:cNvPr id="3" name="Title 2"/>
          <p:cNvSpPr>
            <a:spLocks noGrp="1"/>
          </p:cNvSpPr>
          <p:nvPr>
            <p:ph type="title"/>
          </p:nvPr>
        </p:nvSpPr>
        <p:spPr>
          <a:xfrm>
            <a:off x="899592" y="332656"/>
            <a:ext cx="7416824" cy="926976"/>
          </a:xfrm>
        </p:spPr>
        <p:txBody>
          <a:bodyPr/>
          <a:lstStyle/>
          <a:p>
            <a:r>
              <a:rPr lang="en-GB" dirty="0" smtClean="0">
                <a:solidFill>
                  <a:srgbClr val="C337A8"/>
                </a:solidFill>
              </a:rPr>
              <a:t>DH funded evaluation </a:t>
            </a:r>
            <a:endParaRPr lang="en-GB" dirty="0">
              <a:solidFill>
                <a:srgbClr val="C337A8"/>
              </a:solidFill>
            </a:endParaRPr>
          </a:p>
        </p:txBody>
      </p:sp>
      <p:pic>
        <p:nvPicPr>
          <p:cNvPr id="6" name="Picture 5"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1560" y="1412776"/>
            <a:ext cx="8064896" cy="4392488"/>
          </a:xfrm>
        </p:spPr>
        <p:txBody>
          <a:bodyPr>
            <a:normAutofit fontScale="40000" lnSpcReduction="20000"/>
          </a:bodyPr>
          <a:lstStyle/>
          <a:p>
            <a:pPr>
              <a:spcBef>
                <a:spcPts val="1200"/>
              </a:spcBef>
              <a:spcAft>
                <a:spcPts val="1200"/>
              </a:spcAft>
            </a:pPr>
            <a:r>
              <a:rPr lang="en-GB" sz="4500" dirty="0" smtClean="0"/>
              <a:t>2 HEI’s commissioned to undertake evaluation</a:t>
            </a:r>
          </a:p>
          <a:p>
            <a:pPr marL="342900" lvl="1" indent="-342900">
              <a:spcBef>
                <a:spcPts val="1200"/>
              </a:spcBef>
              <a:spcAft>
                <a:spcPts val="1200"/>
              </a:spcAft>
              <a:buClr>
                <a:srgbClr val="0072C6"/>
              </a:buClr>
              <a:buFont typeface="Arial" pitchFamily="34" charset="0"/>
              <a:buChar char="•"/>
            </a:pPr>
            <a:r>
              <a:rPr lang="en-GB" sz="4500" dirty="0" smtClean="0"/>
              <a:t>Phase 1 September to December 2012 – collecting supporting quantitative evidence from current graduates</a:t>
            </a:r>
          </a:p>
          <a:p>
            <a:pPr marL="742950" lvl="2" indent="-342900">
              <a:spcBef>
                <a:spcPts val="1200"/>
              </a:spcBef>
              <a:spcAft>
                <a:spcPts val="1200"/>
              </a:spcAft>
              <a:buClr>
                <a:srgbClr val="0072C6"/>
              </a:buClr>
            </a:pPr>
            <a:r>
              <a:rPr lang="en-GB" sz="4000" dirty="0" smtClean="0"/>
              <a:t>Audit of practice portfolios for evidence of objective setting and monitoring, records of contact with PT – teaching and meetings, assessments, student achievement and necessary actions etc.</a:t>
            </a:r>
          </a:p>
          <a:p>
            <a:pPr marL="742950" lvl="2" indent="-342900">
              <a:spcBef>
                <a:spcPts val="1200"/>
              </a:spcBef>
              <a:spcAft>
                <a:spcPts val="1200"/>
              </a:spcAft>
              <a:buClr>
                <a:srgbClr val="0072C6"/>
              </a:buClr>
            </a:pPr>
            <a:r>
              <a:rPr lang="en-GB" sz="4000" dirty="0"/>
              <a:t>Questionnaire to newly qualified HV’s re individual’s perception of preparedness to fulfil their health visiting role within 6 months of qualification</a:t>
            </a:r>
          </a:p>
          <a:p>
            <a:pPr marL="742950" lvl="2" indent="-342900">
              <a:spcBef>
                <a:spcPts val="1200"/>
              </a:spcBef>
              <a:spcAft>
                <a:spcPts val="1200"/>
              </a:spcAft>
              <a:buClr>
                <a:srgbClr val="0072C6"/>
              </a:buClr>
            </a:pPr>
            <a:r>
              <a:rPr lang="en-GB" sz="4000" dirty="0"/>
              <a:t>Report on graduation rates and degree levels of new graduates</a:t>
            </a:r>
          </a:p>
          <a:p>
            <a:pPr marL="342900" lvl="1" indent="-342900">
              <a:spcBef>
                <a:spcPts val="1200"/>
              </a:spcBef>
              <a:spcAft>
                <a:spcPts val="1200"/>
              </a:spcAft>
              <a:buClr>
                <a:srgbClr val="0072C6"/>
              </a:buClr>
              <a:buFont typeface="Arial" pitchFamily="34" charset="0"/>
              <a:buChar char="•"/>
            </a:pPr>
            <a:r>
              <a:rPr lang="en-GB" sz="4500" dirty="0" smtClean="0"/>
              <a:t>Phase </a:t>
            </a:r>
            <a:r>
              <a:rPr lang="en-GB" sz="4500" dirty="0"/>
              <a:t>2 January to March 2013 – use of a focus group approach to explore qualitative differences in the new and traditional models of practice education</a:t>
            </a:r>
            <a:r>
              <a:rPr lang="en-GB" sz="4500" dirty="0" smtClean="0"/>
              <a:t>.  </a:t>
            </a:r>
            <a:endParaRPr lang="en-GB" sz="4500" dirty="0"/>
          </a:p>
          <a:p>
            <a:pPr>
              <a:spcBef>
                <a:spcPts val="1200"/>
              </a:spcBef>
              <a:spcAft>
                <a:spcPts val="1200"/>
              </a:spcAft>
            </a:pPr>
            <a:endParaRPr lang="en-GB" dirty="0" smtClean="0"/>
          </a:p>
          <a:p>
            <a:pPr lvl="1">
              <a:spcBef>
                <a:spcPts val="1200"/>
              </a:spcBef>
              <a:spcAft>
                <a:spcPts val="1200"/>
              </a:spcAft>
            </a:pPr>
            <a:endParaRPr lang="en-GB" dirty="0" smtClean="0"/>
          </a:p>
          <a:p>
            <a:pPr lvl="1">
              <a:spcBef>
                <a:spcPts val="1200"/>
              </a:spcBef>
              <a:spcAft>
                <a:spcPts val="1200"/>
              </a:spcAft>
            </a:pPr>
            <a:endParaRPr lang="en-GB" dirty="0"/>
          </a:p>
        </p:txBody>
      </p:sp>
      <p:sp>
        <p:nvSpPr>
          <p:cNvPr id="3" name="Title 2"/>
          <p:cNvSpPr>
            <a:spLocks noGrp="1"/>
          </p:cNvSpPr>
          <p:nvPr>
            <p:ph type="title"/>
          </p:nvPr>
        </p:nvSpPr>
        <p:spPr/>
        <p:txBody>
          <a:bodyPr/>
          <a:lstStyle/>
          <a:p>
            <a:r>
              <a:rPr lang="en-GB" dirty="0" smtClean="0">
                <a:solidFill>
                  <a:srgbClr val="C337A8"/>
                </a:solidFill>
              </a:rPr>
              <a:t>Evaluation 2</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2675413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404664"/>
            <a:ext cx="7416824" cy="854968"/>
          </a:xfrm>
        </p:spPr>
        <p:txBody>
          <a:bodyPr>
            <a:normAutofit/>
          </a:bodyPr>
          <a:lstStyle/>
          <a:p>
            <a:r>
              <a:rPr lang="en-GB" sz="2000" dirty="0" smtClean="0">
                <a:solidFill>
                  <a:srgbClr val="C337A8"/>
                </a:solidFill>
              </a:rPr>
              <a:t>Early Results – audit of practice portfolios from students using roving PT model</a:t>
            </a:r>
            <a:endParaRPr lang="en-GB" sz="2000"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
        <p:nvSpPr>
          <p:cNvPr id="7" name="Text Placeholder 1"/>
          <p:cNvSpPr>
            <a:spLocks noGrp="1"/>
          </p:cNvSpPr>
          <p:nvPr>
            <p:ph type="body" sz="quarter" idx="11"/>
          </p:nvPr>
        </p:nvSpPr>
        <p:spPr>
          <a:xfrm>
            <a:off x="899592" y="1196752"/>
            <a:ext cx="7416582" cy="4608512"/>
          </a:xfrm>
        </p:spPr>
        <p:txBody>
          <a:bodyPr>
            <a:noAutofit/>
          </a:bodyPr>
          <a:lstStyle/>
          <a:p>
            <a:pPr marL="0" indent="0">
              <a:buNone/>
            </a:pPr>
            <a:r>
              <a:rPr lang="en-GB" sz="1800" dirty="0" smtClean="0"/>
              <a:t>The </a:t>
            </a:r>
            <a:r>
              <a:rPr lang="en-GB" sz="1800" dirty="0"/>
              <a:t>NMC requires all students undertaking a programme leading to registration as a specialist community public health nurse (SCPHN</a:t>
            </a:r>
            <a:r>
              <a:rPr lang="en-GB" sz="1800" dirty="0" smtClean="0"/>
              <a:t>) to </a:t>
            </a:r>
            <a:r>
              <a:rPr lang="en-GB" sz="1800" dirty="0"/>
              <a:t>have a named practice teacher responsible and accountable </a:t>
            </a:r>
            <a:r>
              <a:rPr lang="en-GB" sz="1800" dirty="0" smtClean="0"/>
              <a:t>for:</a:t>
            </a:r>
          </a:p>
          <a:p>
            <a:r>
              <a:rPr lang="en-GB" sz="1200" dirty="0" smtClean="0"/>
              <a:t>Organising </a:t>
            </a:r>
            <a:r>
              <a:rPr lang="en-GB" sz="1200" dirty="0"/>
              <a:t>and co-ordinating learning activities, primarily in practice learning environments for pre-registration students, and those intending to register as a specialist community public health nurse (SCPHN) and specialist practice qualifications where this is a local </a:t>
            </a:r>
            <a:r>
              <a:rPr lang="en-GB" sz="1200" dirty="0" smtClean="0"/>
              <a:t>requirement.</a:t>
            </a:r>
            <a:endParaRPr lang="en-GB" sz="1200" dirty="0"/>
          </a:p>
          <a:p>
            <a:r>
              <a:rPr lang="en-GB" sz="1200" dirty="0" smtClean="0"/>
              <a:t>Supervising </a:t>
            </a:r>
            <a:r>
              <a:rPr lang="en-GB" sz="1200" dirty="0"/>
              <a:t>students and providing them with constructive feedback on their achievements</a:t>
            </a:r>
            <a:r>
              <a:rPr lang="en-GB" sz="1200" dirty="0" smtClean="0"/>
              <a:t>.</a:t>
            </a:r>
          </a:p>
          <a:p>
            <a:r>
              <a:rPr lang="en-GB" sz="1200" dirty="0" smtClean="0"/>
              <a:t>Setting </a:t>
            </a:r>
            <a:r>
              <a:rPr lang="en-GB" sz="1200" dirty="0"/>
              <a:t>and monitoring achievement of realistic learning objectives in practice</a:t>
            </a:r>
            <a:r>
              <a:rPr lang="en-GB" sz="1200" dirty="0" smtClean="0"/>
              <a:t>.</a:t>
            </a:r>
            <a:r>
              <a:rPr lang="en-GB" sz="1200" dirty="0"/>
              <a:t/>
            </a:r>
            <a:br>
              <a:rPr lang="en-GB" sz="1200" dirty="0"/>
            </a:br>
            <a:r>
              <a:rPr lang="en-GB" sz="1200" dirty="0"/>
              <a:t>Assessing total performance – including skills, attitudes and behaviours</a:t>
            </a:r>
            <a:r>
              <a:rPr lang="en-GB" sz="1200" dirty="0" smtClean="0"/>
              <a:t>.</a:t>
            </a:r>
          </a:p>
          <a:p>
            <a:r>
              <a:rPr lang="en-GB" sz="1200" dirty="0" smtClean="0"/>
              <a:t>Providing </a:t>
            </a:r>
            <a:r>
              <a:rPr lang="en-GB" sz="1200" dirty="0"/>
              <a:t>evidence as required by programme providers of the student’s achievement or lack of achievement</a:t>
            </a:r>
            <a:r>
              <a:rPr lang="en-GB" sz="1200" dirty="0" smtClean="0"/>
              <a:t>.</a:t>
            </a:r>
          </a:p>
          <a:p>
            <a:r>
              <a:rPr lang="en-GB" sz="1200" dirty="0" smtClean="0"/>
              <a:t>Liaising </a:t>
            </a:r>
            <a:r>
              <a:rPr lang="en-GB" sz="1200" dirty="0"/>
              <a:t>with others (e.g. mentors, sign-off mentors, supervisors, personal tutors, the programme leader, other professionals) to provide feedback and identify any concerns about the student’s performance and agree action as appropriate</a:t>
            </a:r>
            <a:r>
              <a:rPr lang="en-GB" sz="1200" dirty="0" smtClean="0"/>
              <a:t>.</a:t>
            </a:r>
          </a:p>
          <a:p>
            <a:r>
              <a:rPr lang="en-GB" sz="1200" dirty="0" smtClean="0"/>
              <a:t>Signing </a:t>
            </a:r>
            <a:r>
              <a:rPr lang="en-GB" sz="1200" dirty="0"/>
              <a:t>off achievement of proficiency at the </a:t>
            </a:r>
            <a:r>
              <a:rPr lang="en-GB" sz="1200" dirty="0" smtClean="0"/>
              <a:t>end</a:t>
            </a:r>
          </a:p>
          <a:p>
            <a:pPr marL="0" indent="0">
              <a:buNone/>
            </a:pPr>
            <a:r>
              <a:rPr lang="en-GB" sz="1800" b="1" dirty="0" smtClean="0">
                <a:solidFill>
                  <a:srgbClr val="C337A8"/>
                </a:solidFill>
              </a:rPr>
              <a:t>Findings - The </a:t>
            </a:r>
            <a:r>
              <a:rPr lang="en-GB" sz="1800" b="1" dirty="0">
                <a:solidFill>
                  <a:srgbClr val="C337A8"/>
                </a:solidFill>
              </a:rPr>
              <a:t>NMC Standards to Support Learning Assessment In Practice (NMC 2008) are fully </a:t>
            </a:r>
            <a:r>
              <a:rPr lang="en-GB" sz="1800" b="1" dirty="0" smtClean="0">
                <a:solidFill>
                  <a:srgbClr val="C337A8"/>
                </a:solidFill>
              </a:rPr>
              <a:t>met</a:t>
            </a:r>
          </a:p>
          <a:p>
            <a:pPr marL="0" indent="0">
              <a:buNone/>
            </a:pPr>
            <a:r>
              <a:rPr lang="en-GB" sz="1800" b="1" dirty="0" smtClean="0">
                <a:solidFill>
                  <a:srgbClr val="C337A8"/>
                </a:solidFill>
              </a:rPr>
              <a:t>Cohort of 29 FT students using roving PT model – all successfully completed. 5 with First Class Honours.</a:t>
            </a:r>
            <a:r>
              <a:rPr lang="en-GB" sz="1800" dirty="0"/>
              <a:t/>
            </a:r>
            <a:br>
              <a:rPr lang="en-GB" sz="1800" dirty="0"/>
            </a:br>
            <a:endParaRPr lang="en-GB" sz="1800" dirty="0"/>
          </a:p>
        </p:txBody>
      </p:sp>
    </p:spTree>
    <p:extLst>
      <p:ext uri="{BB962C8B-B14F-4D97-AF65-F5344CB8AC3E}">
        <p14:creationId xmlns:p14="http://schemas.microsoft.com/office/powerpoint/2010/main" val="3124686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568" y="1628800"/>
            <a:ext cx="7849034" cy="3600400"/>
          </a:xfrm>
        </p:spPr>
        <p:txBody>
          <a:bodyPr>
            <a:normAutofit fontScale="92500" lnSpcReduction="10000"/>
          </a:bodyPr>
          <a:lstStyle/>
          <a:p>
            <a:r>
              <a:rPr lang="en-GB" sz="2400" dirty="0" smtClean="0">
                <a:solidFill>
                  <a:schemeClr val="tx1"/>
                </a:solidFill>
              </a:rPr>
              <a:t>Evaluation of practice teaching models is limited</a:t>
            </a:r>
          </a:p>
          <a:p>
            <a:pPr marL="0" indent="0">
              <a:buNone/>
            </a:pPr>
            <a:endParaRPr lang="en-GB" sz="2400" dirty="0" smtClean="0">
              <a:solidFill>
                <a:schemeClr val="tx1"/>
              </a:solidFill>
            </a:endParaRPr>
          </a:p>
          <a:p>
            <a:r>
              <a:rPr lang="en-GB" sz="2400" dirty="0" smtClean="0">
                <a:solidFill>
                  <a:schemeClr val="tx1"/>
                </a:solidFill>
              </a:rPr>
              <a:t>There is an unchallenged assumption that the ‘best’ model is the traditional one student with one practice teacher</a:t>
            </a:r>
          </a:p>
          <a:p>
            <a:pPr marL="0" indent="0">
              <a:buNone/>
            </a:pPr>
            <a:endParaRPr lang="en-GB" sz="2400" dirty="0" smtClean="0">
              <a:solidFill>
                <a:schemeClr val="tx1"/>
              </a:solidFill>
            </a:endParaRPr>
          </a:p>
          <a:p>
            <a:r>
              <a:rPr lang="en-GB" sz="2400" dirty="0" smtClean="0">
                <a:solidFill>
                  <a:schemeClr val="tx1"/>
                </a:solidFill>
              </a:rPr>
              <a:t>A recent unpublished thesis suggests that the important element is the one to one support, with appropriate knowledge and skills, and creation of the learning environment – not whether it is provided by a practice teacher or mentor   </a:t>
            </a:r>
            <a:r>
              <a:rPr lang="en-GB" sz="1800" dirty="0" smtClean="0">
                <a:solidFill>
                  <a:schemeClr val="tx1"/>
                </a:solidFill>
              </a:rPr>
              <a:t>(Devlin, 2012)</a:t>
            </a:r>
          </a:p>
        </p:txBody>
      </p:sp>
      <p:sp>
        <p:nvSpPr>
          <p:cNvPr id="3" name="Title 2"/>
          <p:cNvSpPr>
            <a:spLocks noGrp="1"/>
          </p:cNvSpPr>
          <p:nvPr>
            <p:ph type="title"/>
          </p:nvPr>
        </p:nvSpPr>
        <p:spPr>
          <a:xfrm>
            <a:off x="899592" y="404664"/>
            <a:ext cx="7416824" cy="854968"/>
          </a:xfrm>
        </p:spPr>
        <p:txBody>
          <a:bodyPr>
            <a:normAutofit/>
          </a:bodyPr>
          <a:lstStyle/>
          <a:p>
            <a:r>
              <a:rPr lang="en-GB" dirty="0" smtClean="0">
                <a:solidFill>
                  <a:srgbClr val="C337A8"/>
                </a:solidFill>
              </a:rPr>
              <a:t>Introduction</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43341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568" y="1628800"/>
            <a:ext cx="7849034" cy="4176464"/>
          </a:xfrm>
        </p:spPr>
        <p:txBody>
          <a:bodyPr>
            <a:normAutofit fontScale="92500" lnSpcReduction="20000"/>
          </a:bodyPr>
          <a:lstStyle/>
          <a:p>
            <a:r>
              <a:rPr lang="en-GB" dirty="0" smtClean="0"/>
              <a:t>A move away from the traditional 1:1 ratio to a ‘long-arming model’ for a number of years in the East of England – agreed with and supported by HEI’s  - in line with models of practice recommended by NMC </a:t>
            </a:r>
            <a:r>
              <a:rPr lang="en-GB" sz="1900" dirty="0" smtClean="0"/>
              <a:t>(2011)</a:t>
            </a:r>
          </a:p>
          <a:p>
            <a:pPr marL="0" indent="0">
              <a:buNone/>
            </a:pPr>
            <a:endParaRPr lang="en-GB" sz="1900" dirty="0" smtClean="0"/>
          </a:p>
          <a:p>
            <a:r>
              <a:rPr lang="en-GB" dirty="0" smtClean="0"/>
              <a:t>This alone would not meet significant increase in student numbers from 2011</a:t>
            </a:r>
          </a:p>
          <a:p>
            <a:pPr marL="0" indent="0">
              <a:buNone/>
            </a:pPr>
            <a:endParaRPr lang="en-GB" dirty="0" smtClean="0"/>
          </a:p>
          <a:p>
            <a:r>
              <a:rPr lang="en-GB" dirty="0" smtClean="0"/>
              <a:t>In Norfolk the model of ‘roving’ or peripatetic Practice Teacher championed by practicing PT’s in collaboration with HEI to meet the challenge</a:t>
            </a:r>
          </a:p>
          <a:p>
            <a:pPr>
              <a:buNone/>
            </a:pPr>
            <a:endParaRPr lang="en-GB" dirty="0" smtClean="0">
              <a:solidFill>
                <a:schemeClr val="tx1"/>
              </a:solidFill>
            </a:endParaRPr>
          </a:p>
          <a:p>
            <a:endParaRPr lang="en-GB" dirty="0"/>
          </a:p>
        </p:txBody>
      </p:sp>
      <p:sp>
        <p:nvSpPr>
          <p:cNvPr id="3" name="Title 2"/>
          <p:cNvSpPr>
            <a:spLocks noGrp="1"/>
          </p:cNvSpPr>
          <p:nvPr>
            <p:ph type="title"/>
          </p:nvPr>
        </p:nvSpPr>
        <p:spPr>
          <a:xfrm>
            <a:off x="899592" y="404664"/>
            <a:ext cx="7416824" cy="854968"/>
          </a:xfrm>
        </p:spPr>
        <p:txBody>
          <a:bodyPr>
            <a:normAutofit/>
          </a:bodyPr>
          <a:lstStyle/>
          <a:p>
            <a:r>
              <a:rPr lang="en-US" dirty="0" smtClean="0">
                <a:solidFill>
                  <a:srgbClr val="C337A8"/>
                </a:solidFill>
              </a:rPr>
              <a:t>Background</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3379041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568" y="1628800"/>
            <a:ext cx="7849034" cy="4104456"/>
          </a:xfrm>
        </p:spPr>
        <p:txBody>
          <a:bodyPr>
            <a:normAutofit fontScale="70000" lnSpcReduction="20000"/>
          </a:bodyPr>
          <a:lstStyle/>
          <a:p>
            <a:r>
              <a:rPr lang="en-GB" sz="3000" dirty="0" smtClean="0"/>
              <a:t>Roving PT freed up from ‘traditional’ caseload responsibilities but remains part of caseload holding team meeting NMC requirements – either by a significantly reduced caseload or attached to corporate caseload</a:t>
            </a:r>
          </a:p>
          <a:p>
            <a:pPr marL="0" indent="0">
              <a:buNone/>
            </a:pPr>
            <a:endParaRPr lang="en-GB" sz="3000" dirty="0" smtClean="0"/>
          </a:p>
          <a:p>
            <a:r>
              <a:rPr lang="en-GB" sz="3000" dirty="0" smtClean="0"/>
              <a:t>Students placed with mentors – experienced HV’s  who have mentor training + additional day delivered by HEI and PT’s</a:t>
            </a:r>
          </a:p>
          <a:p>
            <a:pPr marL="0" indent="0">
              <a:buNone/>
            </a:pPr>
            <a:endParaRPr lang="en-GB" sz="3000" dirty="0" smtClean="0"/>
          </a:p>
          <a:p>
            <a:r>
              <a:rPr lang="en-GB" sz="3000" dirty="0" smtClean="0"/>
              <a:t>Works with mentors and directly with students in their placement or in their own team</a:t>
            </a:r>
          </a:p>
          <a:p>
            <a:pPr marL="0" indent="0">
              <a:buNone/>
            </a:pPr>
            <a:endParaRPr lang="en-GB" sz="3000" dirty="0" smtClean="0"/>
          </a:p>
          <a:p>
            <a:r>
              <a:rPr lang="en-GB" sz="3000" dirty="0" smtClean="0"/>
              <a:t>Delivers action learning sets, study days, aligning theory with practice, support group for mentors</a:t>
            </a:r>
          </a:p>
          <a:p>
            <a:pPr marL="514350" indent="-514350"/>
            <a:endParaRPr lang="en-GB" sz="2400" dirty="0"/>
          </a:p>
        </p:txBody>
      </p:sp>
      <p:sp>
        <p:nvSpPr>
          <p:cNvPr id="3" name="Title 2"/>
          <p:cNvSpPr>
            <a:spLocks noGrp="1"/>
          </p:cNvSpPr>
          <p:nvPr>
            <p:ph type="title"/>
          </p:nvPr>
        </p:nvSpPr>
        <p:spPr>
          <a:xfrm>
            <a:off x="899592" y="404664"/>
            <a:ext cx="7416824" cy="854968"/>
          </a:xfrm>
        </p:spPr>
        <p:txBody>
          <a:bodyPr>
            <a:normAutofit fontScale="90000"/>
          </a:bodyPr>
          <a:lstStyle/>
          <a:p>
            <a:r>
              <a:rPr lang="en-GB" dirty="0" smtClean="0">
                <a:solidFill>
                  <a:srgbClr val="C337A8"/>
                </a:solidFill>
              </a:rPr>
              <a:t>The Roving (Peripatetic) Practice Teacher</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spTree>
    <p:extLst>
      <p:ext uri="{BB962C8B-B14F-4D97-AF65-F5344CB8AC3E}">
        <p14:creationId xmlns:p14="http://schemas.microsoft.com/office/powerpoint/2010/main" val="2326146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 range of approaches</a:t>
            </a:r>
            <a:endParaRPr lang="en-GB" dirty="0"/>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274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20000"/>
          </a:bodyPr>
          <a:lstStyle/>
          <a:p>
            <a:r>
              <a:rPr lang="en-GB" sz="2600" dirty="0" smtClean="0"/>
              <a:t>Develops enhanced skills and confidence of mentors</a:t>
            </a:r>
          </a:p>
          <a:p>
            <a:r>
              <a:rPr lang="en-GB" sz="2600" dirty="0" smtClean="0"/>
              <a:t>Develops leadership role of PT’s</a:t>
            </a:r>
          </a:p>
          <a:p>
            <a:r>
              <a:rPr lang="en-GB" sz="2600" dirty="0" smtClean="0"/>
              <a:t>Students placed throughout the organisation in every team – not just where PT’s based</a:t>
            </a:r>
          </a:p>
          <a:p>
            <a:r>
              <a:rPr lang="en-GB" sz="2600" dirty="0" smtClean="0"/>
              <a:t>Gives flexibility to offer range of placements, manage </a:t>
            </a:r>
            <a:r>
              <a:rPr lang="en-GB" sz="2600" dirty="0" err="1" smtClean="0"/>
              <a:t>RtP’s</a:t>
            </a:r>
            <a:r>
              <a:rPr lang="en-GB" sz="2600" dirty="0" smtClean="0"/>
              <a:t> etc</a:t>
            </a:r>
          </a:p>
          <a:p>
            <a:r>
              <a:rPr lang="en-GB" sz="2600" dirty="0" smtClean="0"/>
              <a:t>Raises practice standards across the</a:t>
            </a:r>
          </a:p>
          <a:p>
            <a:pPr>
              <a:buNone/>
            </a:pPr>
            <a:r>
              <a:rPr lang="en-GB" sz="2600" dirty="0" smtClean="0"/>
              <a:t>	organisation – essential for improving </a:t>
            </a:r>
          </a:p>
          <a:p>
            <a:pPr>
              <a:buNone/>
            </a:pPr>
            <a:r>
              <a:rPr lang="en-GB" sz="2600" dirty="0" smtClean="0"/>
              <a:t>	outcomes and protecting the public</a:t>
            </a:r>
          </a:p>
          <a:p>
            <a:r>
              <a:rPr lang="en-GB" sz="2600" dirty="0" smtClean="0"/>
              <a:t>Supports innovation</a:t>
            </a:r>
          </a:p>
          <a:p>
            <a:r>
              <a:rPr lang="en-GB" sz="2600" dirty="0" smtClean="0"/>
              <a:t>MUCH BETTER THAN 1:1 ??</a:t>
            </a:r>
          </a:p>
          <a:p>
            <a:endParaRPr lang="en-GB" dirty="0" smtClean="0"/>
          </a:p>
          <a:p>
            <a:pPr>
              <a:buNone/>
            </a:pPr>
            <a:endParaRPr lang="en-GB" dirty="0" smtClean="0"/>
          </a:p>
          <a:p>
            <a:endParaRPr lang="en-GB" dirty="0" smtClean="0"/>
          </a:p>
          <a:p>
            <a:endParaRPr lang="en-GB" dirty="0"/>
          </a:p>
        </p:txBody>
      </p:sp>
      <p:sp>
        <p:nvSpPr>
          <p:cNvPr id="3" name="Title 2"/>
          <p:cNvSpPr>
            <a:spLocks noGrp="1"/>
          </p:cNvSpPr>
          <p:nvPr>
            <p:ph type="title"/>
          </p:nvPr>
        </p:nvSpPr>
        <p:spPr/>
        <p:txBody>
          <a:bodyPr>
            <a:normAutofit/>
          </a:bodyPr>
          <a:lstStyle/>
          <a:p>
            <a:r>
              <a:rPr lang="en-GB" dirty="0" smtClean="0"/>
              <a:t>Perceived Benefits</a:t>
            </a:r>
            <a:endParaRPr lang="en-GB" dirty="0"/>
          </a:p>
        </p:txBody>
      </p:sp>
      <p:pic>
        <p:nvPicPr>
          <p:cNvPr id="6" name="Picture Placeholder 5" descr="MR900441902[1].JPG"/>
          <p:cNvPicPr>
            <a:picLocks noChangeAspect="1"/>
          </p:cNvPicPr>
          <p:nvPr/>
        </p:nvPicPr>
        <p:blipFill>
          <a:blip r:embed="rId2" cstate="print"/>
          <a:srcRect l="916" r="916"/>
          <a:stretch>
            <a:fillRect/>
          </a:stretch>
        </p:blipFill>
        <p:spPr>
          <a:xfrm>
            <a:off x="6660232" y="3789040"/>
            <a:ext cx="1872134" cy="1987119"/>
          </a:xfrm>
          <a:prstGeom prst="rect">
            <a:avLst/>
          </a:prstGeom>
        </p:spPr>
      </p:pic>
    </p:spTree>
    <p:extLst>
      <p:ext uri="{BB962C8B-B14F-4D97-AF65-F5344CB8AC3E}">
        <p14:creationId xmlns:p14="http://schemas.microsoft.com/office/powerpoint/2010/main" val="2921617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9997" y="1196752"/>
            <a:ext cx="5400195" cy="4680519"/>
          </a:xfrm>
        </p:spPr>
        <p:txBody>
          <a:bodyPr>
            <a:normAutofit fontScale="92500" lnSpcReduction="20000"/>
          </a:bodyPr>
          <a:lstStyle/>
          <a:p>
            <a:pPr marL="514350" indent="-514350"/>
            <a:r>
              <a:rPr lang="en-GB" sz="2400" dirty="0" smtClean="0"/>
              <a:t>Simple on line survey commissioned by the East of England giving quantitative and qualitative data</a:t>
            </a:r>
          </a:p>
          <a:p>
            <a:pPr marL="514350" indent="-514350"/>
            <a:r>
              <a:rPr lang="en-GB" sz="2400" dirty="0" smtClean="0"/>
              <a:t>Student attrition and achievement - % of modules passed at first attempt also utilised</a:t>
            </a:r>
          </a:p>
          <a:p>
            <a:pPr marL="0" indent="0">
              <a:buNone/>
            </a:pPr>
            <a:endParaRPr lang="en-GB" sz="2400" dirty="0" smtClean="0"/>
          </a:p>
          <a:p>
            <a:pPr marL="514350" indent="-514350">
              <a:buNone/>
            </a:pPr>
            <a:r>
              <a:rPr lang="en-GB" sz="2400" b="1" dirty="0" smtClean="0">
                <a:solidFill>
                  <a:srgbClr val="C337A8"/>
                </a:solidFill>
              </a:rPr>
              <a:t>Two Key Questions</a:t>
            </a:r>
          </a:p>
          <a:p>
            <a:pPr marL="514350" indent="-514350">
              <a:buNone/>
            </a:pPr>
            <a:r>
              <a:rPr lang="en-GB" sz="2400" dirty="0" smtClean="0"/>
              <a:t>1)	To what extent is the use of a practice teacher with due regard model meeting the learning needs of students and the requirements of practice based learning?</a:t>
            </a:r>
          </a:p>
          <a:p>
            <a:pPr marL="514350" indent="-514350">
              <a:buNone/>
            </a:pPr>
            <a:r>
              <a:rPr lang="en-GB" sz="2400" dirty="0" smtClean="0"/>
              <a:t>2)	What are the benefits and challenges of adopting this model?</a:t>
            </a:r>
          </a:p>
          <a:p>
            <a:pPr marL="514350" indent="-514350"/>
            <a:endParaRPr lang="en-GB" sz="2400" dirty="0" smtClean="0"/>
          </a:p>
          <a:p>
            <a:pPr marL="514350" indent="-514350"/>
            <a:endParaRPr lang="en-GB" sz="2400" dirty="0" smtClean="0"/>
          </a:p>
          <a:p>
            <a:pPr marL="514350" indent="-514350"/>
            <a:endParaRPr lang="en-GB" sz="2400" dirty="0"/>
          </a:p>
        </p:txBody>
      </p:sp>
      <p:sp>
        <p:nvSpPr>
          <p:cNvPr id="3" name="Title 2"/>
          <p:cNvSpPr>
            <a:spLocks noGrp="1"/>
          </p:cNvSpPr>
          <p:nvPr>
            <p:ph type="title"/>
          </p:nvPr>
        </p:nvSpPr>
        <p:spPr/>
        <p:txBody>
          <a:bodyPr>
            <a:normAutofit/>
          </a:bodyPr>
          <a:lstStyle/>
          <a:p>
            <a:r>
              <a:rPr lang="en-GB" dirty="0" smtClean="0">
                <a:solidFill>
                  <a:srgbClr val="C337A8"/>
                </a:solidFill>
              </a:rPr>
              <a:t>Survey</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pic>
        <p:nvPicPr>
          <p:cNvPr id="8" name="Picture Placeholder 7" descr="Tick green small.jpg"/>
          <p:cNvPicPr>
            <a:picLocks noGrp="1" noChangeAspect="1"/>
          </p:cNvPicPr>
          <p:nvPr>
            <p:ph type="pic" sz="quarter" idx="12"/>
          </p:nvPr>
        </p:nvPicPr>
        <p:blipFill>
          <a:blip r:embed="rId3" cstate="print"/>
          <a:srcRect l="7975" r="7975"/>
          <a:stretch>
            <a:fillRect/>
          </a:stretch>
        </p:blipFill>
        <p:spPr>
          <a:xfrm>
            <a:off x="6500331" y="1700808"/>
            <a:ext cx="2448769" cy="3312368"/>
          </a:xfrm>
          <a:prstGeom prst="rect">
            <a:avLst/>
          </a:prstGeom>
        </p:spPr>
      </p:pic>
    </p:spTree>
    <p:extLst>
      <p:ext uri="{BB962C8B-B14F-4D97-AF65-F5344CB8AC3E}">
        <p14:creationId xmlns:p14="http://schemas.microsoft.com/office/powerpoint/2010/main" val="93498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9997" y="1196752"/>
            <a:ext cx="5544211" cy="4680519"/>
          </a:xfrm>
        </p:spPr>
        <p:txBody>
          <a:bodyPr>
            <a:normAutofit fontScale="85000" lnSpcReduction="20000"/>
          </a:bodyPr>
          <a:lstStyle/>
          <a:p>
            <a:pPr marL="514350" indent="-514350"/>
            <a:r>
              <a:rPr lang="en-GB" sz="2400" dirty="0" smtClean="0"/>
              <a:t>Responses received from</a:t>
            </a:r>
          </a:p>
          <a:p>
            <a:pPr marL="514350" indent="-514350">
              <a:buNone/>
            </a:pPr>
            <a:r>
              <a:rPr lang="en-GB" sz="2400" dirty="0" smtClean="0"/>
              <a:t>	PT’s 	53</a:t>
            </a:r>
          </a:p>
          <a:p>
            <a:pPr marL="514350" indent="-514350">
              <a:buNone/>
            </a:pPr>
            <a:r>
              <a:rPr lang="en-GB" sz="2400" dirty="0" smtClean="0"/>
              <a:t>	Mentors	60</a:t>
            </a:r>
          </a:p>
          <a:p>
            <a:pPr marL="514350" indent="-514350">
              <a:buNone/>
            </a:pPr>
            <a:r>
              <a:rPr lang="en-GB" sz="2400" dirty="0" smtClean="0"/>
              <a:t>	Students	92</a:t>
            </a:r>
          </a:p>
          <a:p>
            <a:pPr marL="514350" indent="-514350">
              <a:buNone/>
            </a:pPr>
            <a:endParaRPr lang="en-GB" sz="2400" dirty="0" smtClean="0"/>
          </a:p>
          <a:p>
            <a:pPr marL="514350" indent="-514350"/>
            <a:r>
              <a:rPr lang="en-GB" sz="2400" dirty="0" smtClean="0"/>
              <a:t>75% located in a practice placement with a mentor and allocated a practice teacher with due regard</a:t>
            </a:r>
          </a:p>
          <a:p>
            <a:pPr marL="514350" indent="-514350"/>
            <a:endParaRPr lang="en-GB" sz="2400" dirty="0" smtClean="0"/>
          </a:p>
          <a:p>
            <a:pPr marL="514350" indent="-514350"/>
            <a:r>
              <a:rPr lang="en-GB" sz="2400" dirty="0" smtClean="0"/>
              <a:t>70% of practice teachers that responded supervise no more than 3 students</a:t>
            </a:r>
          </a:p>
          <a:p>
            <a:pPr marL="0" indent="0">
              <a:buNone/>
            </a:pPr>
            <a:endParaRPr lang="en-GB" sz="2400" dirty="0" smtClean="0"/>
          </a:p>
          <a:p>
            <a:pPr marL="514350" indent="-514350"/>
            <a:r>
              <a:rPr lang="en-GB" sz="2400" dirty="0" smtClean="0"/>
              <a:t>Does not distinguish between traditional one to one model, long arming or peripatetic model</a:t>
            </a:r>
          </a:p>
          <a:p>
            <a:pPr marL="514350" indent="-514350">
              <a:buNone/>
            </a:pPr>
            <a:endParaRPr lang="en-GB" sz="2400" dirty="0" smtClean="0"/>
          </a:p>
          <a:p>
            <a:pPr marL="514350" indent="-514350"/>
            <a:endParaRPr lang="en-GB" sz="2400" dirty="0" smtClean="0"/>
          </a:p>
          <a:p>
            <a:pPr marL="514350" indent="-514350"/>
            <a:endParaRPr lang="en-GB" sz="2400" dirty="0"/>
          </a:p>
        </p:txBody>
      </p:sp>
      <p:sp>
        <p:nvSpPr>
          <p:cNvPr id="3" name="Title 2"/>
          <p:cNvSpPr>
            <a:spLocks noGrp="1"/>
          </p:cNvSpPr>
          <p:nvPr>
            <p:ph type="title"/>
          </p:nvPr>
        </p:nvSpPr>
        <p:spPr/>
        <p:txBody>
          <a:bodyPr>
            <a:normAutofit/>
          </a:bodyPr>
          <a:lstStyle/>
          <a:p>
            <a:r>
              <a:rPr lang="en-GB" dirty="0" smtClean="0">
                <a:solidFill>
                  <a:srgbClr val="C337A8"/>
                </a:solidFill>
              </a:rPr>
              <a:t>Survey</a:t>
            </a:r>
            <a:endParaRPr lang="en-GB" dirty="0">
              <a:solidFill>
                <a:srgbClr val="C337A8"/>
              </a:solidFill>
            </a:endParaRPr>
          </a:p>
        </p:txBody>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pic>
        <p:nvPicPr>
          <p:cNvPr id="8" name="Picture Placeholder 7" descr="Tick green small.jpg"/>
          <p:cNvPicPr>
            <a:picLocks noGrp="1" noChangeAspect="1"/>
          </p:cNvPicPr>
          <p:nvPr>
            <p:ph type="pic" sz="quarter" idx="12"/>
          </p:nvPr>
        </p:nvPicPr>
        <p:blipFill>
          <a:blip r:embed="rId3" cstate="print"/>
          <a:srcRect l="7975" r="7975"/>
          <a:stretch>
            <a:fillRect/>
          </a:stretch>
        </p:blipFill>
        <p:spPr>
          <a:xfrm>
            <a:off x="6371703" y="1700808"/>
            <a:ext cx="2448769" cy="3312368"/>
          </a:xfrm>
          <a:prstGeom prst="rect">
            <a:avLst/>
          </a:prstGeom>
        </p:spPr>
      </p:pic>
    </p:spTree>
    <p:extLst>
      <p:ext uri="{BB962C8B-B14F-4D97-AF65-F5344CB8AC3E}">
        <p14:creationId xmlns:p14="http://schemas.microsoft.com/office/powerpoint/2010/main" val="421353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899997" y="1700729"/>
            <a:ext cx="3383971" cy="3816503"/>
          </a:xfrm>
        </p:spPr>
        <p:txBody>
          <a:bodyPr/>
          <a:lstStyle/>
          <a:p>
            <a:r>
              <a:rPr lang="en-GB" sz="2000" dirty="0" smtClean="0"/>
              <a:t>94% of students reported that their practice placement met their learning needs and most of them indicated that they felt their practice placement was excellent (47%) or good (39%). </a:t>
            </a:r>
          </a:p>
          <a:p>
            <a:pPr marL="0" indent="0">
              <a:buNone/>
            </a:pPr>
            <a:endParaRPr lang="en-GB" sz="2000" dirty="0" smtClean="0"/>
          </a:p>
          <a:p>
            <a:r>
              <a:rPr lang="en-GB" sz="2000" dirty="0" smtClean="0"/>
              <a:t>No students rated their placement as poor. </a:t>
            </a:r>
          </a:p>
          <a:p>
            <a:pPr>
              <a:buNone/>
            </a:pPr>
            <a:endParaRPr lang="en-GB" dirty="0"/>
          </a:p>
        </p:txBody>
      </p:sp>
      <p:sp>
        <p:nvSpPr>
          <p:cNvPr id="3" name="Title 2"/>
          <p:cNvSpPr>
            <a:spLocks noGrp="1"/>
          </p:cNvSpPr>
          <p:nvPr>
            <p:ph type="title"/>
          </p:nvPr>
        </p:nvSpPr>
        <p:spPr/>
        <p:txBody>
          <a:bodyPr>
            <a:normAutofit/>
          </a:bodyPr>
          <a:lstStyle/>
          <a:p>
            <a:r>
              <a:rPr lang="en-GB" dirty="0" smtClean="0">
                <a:solidFill>
                  <a:srgbClr val="C337A8"/>
                </a:solidFill>
              </a:rPr>
              <a:t>  Headline Results</a:t>
            </a:r>
            <a:endParaRPr lang="en-GB" dirty="0">
              <a:solidFill>
                <a:srgbClr val="C337A8"/>
              </a:solidFill>
            </a:endParaRPr>
          </a:p>
        </p:txBody>
      </p:sp>
      <p:sp>
        <p:nvSpPr>
          <p:cNvPr id="13" name="Picture Placeholder 12"/>
          <p:cNvSpPr>
            <a:spLocks noGrp="1"/>
          </p:cNvSpPr>
          <p:nvPr>
            <p:ph type="pic" sz="quarter" idx="12"/>
          </p:nvPr>
        </p:nvSpPr>
        <p:spPr>
          <a:xfrm>
            <a:off x="4572000" y="1268760"/>
            <a:ext cx="3744913" cy="4247505"/>
          </a:xfrm>
        </p:spPr>
      </p:sp>
      <p:pic>
        <p:nvPicPr>
          <p:cNvPr id="4" name="Picture 3" descr="Midlands and East SHACOL.jpg"/>
          <p:cNvPicPr>
            <a:picLocks noChangeAspect="1"/>
          </p:cNvPicPr>
          <p:nvPr/>
        </p:nvPicPr>
        <p:blipFill>
          <a:blip r:embed="rId2" cstate="print"/>
          <a:stretch>
            <a:fillRect/>
          </a:stretch>
        </p:blipFill>
        <p:spPr>
          <a:xfrm>
            <a:off x="6628960" y="6110052"/>
            <a:ext cx="2191512" cy="559308"/>
          </a:xfrm>
          <a:prstGeom prst="rect">
            <a:avLst/>
          </a:prstGeom>
        </p:spPr>
      </p:pic>
      <p:pic>
        <p:nvPicPr>
          <p:cNvPr id="1028" name="Picture 4" descr="MChart"/>
          <p:cNvPicPr>
            <a:picLocks noChangeAspect="1" noChangeArrowheads="1"/>
          </p:cNvPicPr>
          <p:nvPr/>
        </p:nvPicPr>
        <p:blipFill>
          <a:blip r:embed="rId3" cstate="print"/>
          <a:srcRect/>
          <a:stretch>
            <a:fillRect/>
          </a:stretch>
        </p:blipFill>
        <p:spPr bwMode="auto">
          <a:xfrm>
            <a:off x="4499992" y="1268760"/>
            <a:ext cx="4097338" cy="4608512"/>
          </a:xfrm>
          <a:prstGeom prst="rect">
            <a:avLst/>
          </a:prstGeom>
          <a:noFill/>
          <a:ln w="9525">
            <a:noFill/>
            <a:miter lim="800000"/>
            <a:headEnd/>
            <a:tailEnd/>
          </a:ln>
        </p:spPr>
      </p:pic>
    </p:spTree>
    <p:extLst>
      <p:ext uri="{BB962C8B-B14F-4D97-AF65-F5344CB8AC3E}">
        <p14:creationId xmlns:p14="http://schemas.microsoft.com/office/powerpoint/2010/main" val="3165551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2682</TotalTime>
  <Words>909</Words>
  <Application>Microsoft Office PowerPoint</Application>
  <PresentationFormat>On-screen Show (4:3)</PresentationFormat>
  <Paragraphs>167</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PowerPoint Presentation</vt:lpstr>
      <vt:lpstr>Introduction</vt:lpstr>
      <vt:lpstr>Background</vt:lpstr>
      <vt:lpstr>The Roving (Peripatetic) Practice Teacher</vt:lpstr>
      <vt:lpstr>A range of approaches</vt:lpstr>
      <vt:lpstr>Perceived Benefits</vt:lpstr>
      <vt:lpstr>Survey</vt:lpstr>
      <vt:lpstr>Survey</vt:lpstr>
      <vt:lpstr>  Headline Results</vt:lpstr>
      <vt:lpstr>Student Views</vt:lpstr>
      <vt:lpstr>Mentor Views</vt:lpstr>
      <vt:lpstr>Practice Teacher Views</vt:lpstr>
      <vt:lpstr>Some final comments…</vt:lpstr>
      <vt:lpstr>Conclusions</vt:lpstr>
      <vt:lpstr>Recommendations</vt:lpstr>
      <vt:lpstr>DH funded evaluation </vt:lpstr>
      <vt:lpstr>Evaluation 2</vt:lpstr>
      <vt:lpstr>Early Results – audit of practice portfolios from students using roving PT model</vt:lpstr>
    </vt:vector>
  </TitlesOfParts>
  <Company>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Midlands and East</dc:title>
  <dc:creator>Vicki Davis</dc:creator>
  <cp:lastModifiedBy>jwhiting</cp:lastModifiedBy>
  <cp:revision>302</cp:revision>
  <cp:lastPrinted>2012-11-26T12:05:47Z</cp:lastPrinted>
  <dcterms:created xsi:type="dcterms:W3CDTF">2011-09-12T15:41:25Z</dcterms:created>
  <dcterms:modified xsi:type="dcterms:W3CDTF">2012-12-02T14:25:12Z</dcterms:modified>
</cp:coreProperties>
</file>