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charts/colors1.xml" ContentType="application/vnd.ms-office.chartcolorstyle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charts/style1.xml" ContentType="application/vnd.ms-office.chart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1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F18503"/>
    <a:srgbClr val="9F0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48"/>
    <p:restoredTop sz="94666"/>
  </p:normalViewPr>
  <p:slideViewPr>
    <p:cSldViewPr snapToGrid="0" snapToObjects="1">
      <p:cViewPr varScale="1">
        <p:scale>
          <a:sx n="181" d="100"/>
          <a:sy n="181" d="100"/>
        </p:scale>
        <p:origin x="4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i="1" u="none" dirty="0"/>
              <a:t>Inappropriate Antibiotic Prescriptions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Inappropriate Antibiotic Prescriptions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-6</c:v>
                </c:pt>
                <c:pt idx="1">
                  <c:v>-5</c:v>
                </c:pt>
                <c:pt idx="2">
                  <c:v>-4</c:v>
                </c:pt>
                <c:pt idx="3">
                  <c:v>-3</c:v>
                </c:pt>
                <c:pt idx="4">
                  <c:v>-2</c:v>
                </c:pt>
                <c:pt idx="5">
                  <c:v>-1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5</c:v>
                </c:pt>
                <c:pt idx="11">
                  <c:v>6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15</c:v>
                </c:pt>
                <c:pt idx="1">
                  <c:v>13</c:v>
                </c:pt>
                <c:pt idx="2">
                  <c:v>18</c:v>
                </c:pt>
                <c:pt idx="3">
                  <c:v>19</c:v>
                </c:pt>
                <c:pt idx="4">
                  <c:v>14</c:v>
                </c:pt>
                <c:pt idx="5">
                  <c:v>15</c:v>
                </c:pt>
                <c:pt idx="6">
                  <c:v>11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10</c:v>
                </c:pt>
                <c:pt idx="11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CF0-FF4A-BBC8-38410DB36BF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-6</c:v>
                </c:pt>
                <c:pt idx="1">
                  <c:v>-5</c:v>
                </c:pt>
                <c:pt idx="2">
                  <c:v>-4</c:v>
                </c:pt>
                <c:pt idx="3">
                  <c:v>-3</c:v>
                </c:pt>
                <c:pt idx="4">
                  <c:v>-2</c:v>
                </c:pt>
                <c:pt idx="5">
                  <c:v>-1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5</c:v>
                </c:pt>
                <c:pt idx="11">
                  <c:v>6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  <c:pt idx="7">
                  <c:v>15</c:v>
                </c:pt>
                <c:pt idx="8">
                  <c:v>15</c:v>
                </c:pt>
                <c:pt idx="9">
                  <c:v>15</c:v>
                </c:pt>
                <c:pt idx="10">
                  <c:v>15</c:v>
                </c:pt>
                <c:pt idx="11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CF0-FF4A-BBC8-38410DB36B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70383872"/>
        <c:axId val="1774539664"/>
      </c:lineChart>
      <c:catAx>
        <c:axId val="17703838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1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i="1" dirty="0"/>
                  <a:t>Week Number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1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in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4539664"/>
        <c:crosses val="autoZero"/>
        <c:auto val="1"/>
        <c:lblAlgn val="ctr"/>
        <c:lblOffset val="100"/>
        <c:noMultiLvlLbl val="0"/>
      </c:catAx>
      <c:valAx>
        <c:axId val="1774539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1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i="1" dirty="0"/>
                  <a:t>Percentage of Inappropriate Antibiotic Prescriptions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1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0383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D7782-BC48-974E-B23A-9255F80C681D}" type="datetimeFigureOut">
              <a:rPr lang="en-US" smtClean="0"/>
              <a:t>7/29/20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027EF-6E49-B94E-A3ED-EF8CA1149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83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95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68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65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4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2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487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6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12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7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86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5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65DBE9-6803-9149-A677-C9147B407CF0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48" b="12755"/>
          <a:stretch/>
        </p:blipFill>
        <p:spPr bwMode="auto">
          <a:xfrm>
            <a:off x="-237522" y="483666"/>
            <a:ext cx="10481551" cy="3344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/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9C000B0-0230-FF44-A214-7AF99500F434}"/>
              </a:ext>
            </a:extLst>
          </p:cNvPr>
          <p:cNvSpPr/>
          <p:nvPr/>
        </p:nvSpPr>
        <p:spPr>
          <a:xfrm>
            <a:off x="641596" y="178000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9F025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Run Chart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661CDD-A478-0E45-B372-481F52721D31}"/>
              </a:ext>
            </a:extLst>
          </p:cNvPr>
          <p:cNvSpPr txBox="1"/>
          <p:nvPr/>
        </p:nvSpPr>
        <p:spPr>
          <a:xfrm>
            <a:off x="86435" y="6556889"/>
            <a:ext cx="4866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save your completed Run Chart, click File, Save As, and change the file format to PDF </a:t>
            </a:r>
          </a:p>
        </p:txBody>
      </p:sp>
      <p:pic>
        <p:nvPicPr>
          <p:cNvPr id="85" name="Picture 84">
            <a:extLst>
              <a:ext uri="{FF2B5EF4-FFF2-40B4-BE49-F238E27FC236}">
                <a16:creationId xmlns:a16="http://schemas.microsoft.com/office/drawing/2014/main" id="{15EDCECE-1D49-194B-B7D3-003267C08DF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769" y="136805"/>
            <a:ext cx="1640424" cy="32808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DD8F30B-4EF2-D247-B261-B16273CAF9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0665739"/>
              </p:ext>
            </p:extLst>
          </p:nvPr>
        </p:nvGraphicFramePr>
        <p:xfrm>
          <a:off x="1038373" y="1037448"/>
          <a:ext cx="7829254" cy="5115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8" name="TextBox 57">
            <a:extLst>
              <a:ext uri="{FF2B5EF4-FFF2-40B4-BE49-F238E27FC236}">
                <a16:creationId xmlns:a16="http://schemas.microsoft.com/office/drawing/2014/main" id="{B6F051D7-8186-6641-944D-0936B4E4F859}"/>
              </a:ext>
            </a:extLst>
          </p:cNvPr>
          <p:cNvSpPr txBox="1"/>
          <p:nvPr/>
        </p:nvSpPr>
        <p:spPr>
          <a:xfrm>
            <a:off x="86435" y="6372369"/>
            <a:ext cx="4866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edit the data in the Run Chart, right click the graph, and click “Edit Data in Excel”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DB2470-DE29-9F4B-9B69-4B61B85381E3}"/>
              </a:ext>
            </a:extLst>
          </p:cNvPr>
          <p:cNvSpPr/>
          <p:nvPr/>
        </p:nvSpPr>
        <p:spPr>
          <a:xfrm>
            <a:off x="5110830" y="1595718"/>
            <a:ext cx="259977" cy="386378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I n t e r v e n t i o n</a:t>
            </a:r>
          </a:p>
        </p:txBody>
      </p:sp>
    </p:spTree>
    <p:extLst>
      <p:ext uri="{BB962C8B-B14F-4D97-AF65-F5344CB8AC3E}">
        <p14:creationId xmlns:p14="http://schemas.microsoft.com/office/powerpoint/2010/main" val="917385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0B560FFAF05041A9292EAEEF211F47" ma:contentTypeVersion="12" ma:contentTypeDescription="Create a new document." ma:contentTypeScope="" ma:versionID="2fdf7bf2d8dd3947816fc15b1f213366">
  <xsd:schema xmlns:xsd="http://www.w3.org/2001/XMLSchema" xmlns:xs="http://www.w3.org/2001/XMLSchema" xmlns:p="http://schemas.microsoft.com/office/2006/metadata/properties" xmlns:ns2="3afd64ef-a71c-4a06-bc3e-529b02fa0cf0" xmlns:ns3="8cecdbde-4e11-4cbf-b3cc-446beb51543b" targetNamespace="http://schemas.microsoft.com/office/2006/metadata/properties" ma:root="true" ma:fieldsID="cc09c0aac731588ae3fdf214714a7fa2" ns2:_="" ns3:_="">
    <xsd:import namespace="3afd64ef-a71c-4a06-bc3e-529b02fa0cf0"/>
    <xsd:import namespace="8cecdbde-4e11-4cbf-b3cc-446beb5154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fd64ef-a71c-4a06-bc3e-529b02fa0c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ecdbde-4e11-4cbf-b3cc-446beb51543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4084C9-D1AF-4BD6-90F1-2F24D8B44F2E}"/>
</file>

<file path=customXml/itemProps2.xml><?xml version="1.0" encoding="utf-8"?>
<ds:datastoreItem xmlns:ds="http://schemas.openxmlformats.org/officeDocument/2006/customXml" ds:itemID="{0C2C5672-B348-4F0B-B9CD-DC1D469F2FEA}"/>
</file>

<file path=customXml/itemProps3.xml><?xml version="1.0" encoding="utf-8"?>
<ds:datastoreItem xmlns:ds="http://schemas.openxmlformats.org/officeDocument/2006/customXml" ds:itemID="{2A9A30B1-9E5F-4317-B001-9EC7427683B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1416</TotalTime>
  <Words>66</Words>
  <Application>Microsoft Macintosh PowerPoint</Application>
  <PresentationFormat>A4 Paper (210x297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 Loftus</dc:creator>
  <cp:lastModifiedBy>Liam Loftus</cp:lastModifiedBy>
  <cp:revision>35</cp:revision>
  <dcterms:created xsi:type="dcterms:W3CDTF">2020-07-04T16:31:03Z</dcterms:created>
  <dcterms:modified xsi:type="dcterms:W3CDTF">2020-07-29T09:16:11Z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0x010100C90B560FFAF05041A9292EAEEF211F47</vt:lpwstr>
  </property>
</Properties>
</file>