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ource Code Pro" charset="0"/>
      <p:regular r:id="rId21"/>
      <p:bold r:id="rId2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GB"/>
              <a:t>Is the grass really greener?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GB" dirty="0">
                <a:latin typeface="Calibri" pitchFamily="34" charset="0"/>
              </a:rPr>
              <a:t>Reflections on ST4 in Australia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802750" y="1728050"/>
            <a:ext cx="3538499" cy="2087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And a few cases that will stick with me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Cases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49 year old paramedic who rescues snakes in his spare time - bitten by snake…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alibri" pitchFamily="34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35 year old recreational diver with intense hip pain…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533600" y="1228675"/>
            <a:ext cx="42986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71 year old single gunshot wound to the face / neck. Arrested on route, required surgical airway…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alibri" pitchFamily="34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45 year old set on fire by her husband, approx 40% and airway burns…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" y="0"/>
            <a:ext cx="913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Tasmania not Tansania...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" y="0"/>
            <a:ext cx="913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Tasmania not Tansania...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00" y="1173333"/>
            <a:ext cx="3999899" cy="310136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636875" y="1524750"/>
            <a:ext cx="2785499" cy="1778999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625" y="243950"/>
            <a:ext cx="2402600" cy="19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625" y="3343225"/>
            <a:ext cx="2618698" cy="16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8625" y="1802600"/>
            <a:ext cx="2754974" cy="154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1225" y="3343225"/>
            <a:ext cx="2188000" cy="16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1225" y="1485275"/>
            <a:ext cx="2187999" cy="18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1225" y="243950"/>
            <a:ext cx="2187999" cy="155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Royal Hobart Hospital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Population of 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500,000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250,000 </a:t>
            </a:r>
            <a:r>
              <a:rPr lang="en-GB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in Hobart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Approx 500 beds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Trauma and tertiary referral centre for just about anything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Approx 160 presentations a day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00" y="1280800"/>
            <a:ext cx="4149576" cy="351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Shifting targets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55875" y="1228675"/>
            <a:ext cx="3607499" cy="369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The UK is not alone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&gt; 5% year on year increase in patient numbers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Increasing social care needs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Overcrowding in ED not acknowledged as a hospital wide problem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0675" y="454050"/>
            <a:ext cx="3222293" cy="42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825" y="1191000"/>
            <a:ext cx="3607475" cy="291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725" y="2243075"/>
            <a:ext cx="3343150" cy="28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Workload and support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Approx 40 hour week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Roughly 8-16 patients a shift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Consultant cover from 8am to 11pm </a:t>
            </a:r>
            <a:r>
              <a:rPr lang="en-GB" sz="1800" u="sng" dirty="0">
                <a:latin typeface="Calibri" pitchFamily="34" charset="0"/>
              </a:rPr>
              <a:t>every day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Critical care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More procedures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Certifying deaths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211960" y="1228675"/>
            <a:ext cx="462033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PENs - amazing!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Aides but no </a:t>
            </a:r>
            <a:r>
              <a:rPr lang="en-GB" sz="1800" dirty="0" smtClean="0">
                <a:latin typeface="Calibri" pitchFamily="34" charset="0"/>
              </a:rPr>
              <a:t>HCAs less </a:t>
            </a:r>
            <a:r>
              <a:rPr lang="en-GB" sz="1800" dirty="0">
                <a:latin typeface="Calibri" pitchFamily="34" charset="0"/>
              </a:rPr>
              <a:t>ENPs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EMAT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Ultrasound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CT in ED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Lipase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BNP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216" y="2355726"/>
            <a:ext cx="2517958" cy="271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There is only one emu in tasmania...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10 bed unit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Aim to discharge within 24 hours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&lt;15% conversion rate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Set </a:t>
            </a:r>
            <a:r>
              <a:rPr lang="en-GB" sz="1800" dirty="0" err="1">
                <a:latin typeface="Calibri" pitchFamily="34" charset="0"/>
              </a:rPr>
              <a:t>proformas</a:t>
            </a:r>
            <a:r>
              <a:rPr lang="en-GB" sz="1800" dirty="0">
                <a:latin typeface="Calibri" pitchFamily="34" charset="0"/>
              </a:rPr>
              <a:t> for common uses e.g. anaphylaxis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Very popular with inpatient teams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437" y="1228675"/>
            <a:ext cx="3230111" cy="18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049" y="3046874"/>
            <a:ext cx="3230125" cy="169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Training and WBPAs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55875" y="1228675"/>
            <a:ext cx="4526700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4 hours teaching a week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Increasingly SIM focused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Combined with departmental feedback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Significantly less WPBAs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Shift report similar to ESLE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Dedicated registrar office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900" y="1228675"/>
            <a:ext cx="4108399" cy="308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dreaded private sector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55875" y="1228675"/>
            <a:ext cx="45944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ED consultants and registrars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Approx 60 patients a day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More time with patients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Less hostility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Free lunch!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GB" sz="1800" dirty="0">
                <a:latin typeface="Calibri" pitchFamily="34" charset="0"/>
              </a:rPr>
              <a:t>Greater patient satisfaction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6" y="1347614"/>
            <a:ext cx="4376225" cy="3028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Amatic SC</vt:lpstr>
      <vt:lpstr>Calibri</vt:lpstr>
      <vt:lpstr>Source Code Pro</vt:lpstr>
      <vt:lpstr>beach-day</vt:lpstr>
      <vt:lpstr>Is the grass really greener?</vt:lpstr>
      <vt:lpstr>Tasmania not Tansania...</vt:lpstr>
      <vt:lpstr>Tasmania not Tansania...</vt:lpstr>
      <vt:lpstr>Royal Hobart Hospital</vt:lpstr>
      <vt:lpstr>Shifting targets</vt:lpstr>
      <vt:lpstr>Workload and support</vt:lpstr>
      <vt:lpstr>There is only one emu in tasmania...</vt:lpstr>
      <vt:lpstr>Training and WBPAs</vt:lpstr>
      <vt:lpstr>The dreaded private sector</vt:lpstr>
      <vt:lpstr>And a few cases that will stick with me</vt:lpstr>
      <vt:lpstr>Cases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grass really greener?</dc:title>
  <cp:lastModifiedBy>Richard Austin</cp:lastModifiedBy>
  <cp:revision>1</cp:revision>
  <dcterms:modified xsi:type="dcterms:W3CDTF">2015-10-20T23:59:11Z</dcterms:modified>
</cp:coreProperties>
</file>