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2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D16931D-DDBA-43AE-8C7A-2EEC609F37A9}">
          <p14:sldIdLst>
            <p14:sldId id="256"/>
            <p14:sldId id="272"/>
            <p14:sldId id="273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CKWELL SIMON (RM1) Norfolk and Norwich University Hospital" initials="HS(NaNU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EAEFF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84" y="-150"/>
      </p:cViewPr>
      <p:guideLst>
        <p:guide orient="horz" pos="79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4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Entirely uncomfortable</c:v>
                </c:pt>
                <c:pt idx="1">
                  <c:v>Somewhat uncomfortable</c:v>
                </c:pt>
                <c:pt idx="2">
                  <c:v>Borderline</c:v>
                </c:pt>
                <c:pt idx="3">
                  <c:v>Comfortable enough</c:v>
                </c:pt>
                <c:pt idx="4">
                  <c:v>Entirely comfortable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2">
                  <c:v>4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F-A64E-9006-531A5D094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44864"/>
        <c:axId val="82121856"/>
      </c:barChart>
      <c:catAx>
        <c:axId val="81844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2121856"/>
        <c:crosses val="autoZero"/>
        <c:auto val="1"/>
        <c:lblAlgn val="ctr"/>
        <c:lblOffset val="100"/>
        <c:noMultiLvlLbl val="0"/>
      </c:catAx>
      <c:valAx>
        <c:axId val="821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84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97B74-A784-48BC-9B09-56AC716AF27B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F68BB0-AB66-4633-87A8-FC30E31A498D}">
      <dgm:prSet phldrT="[Text]" custT="1"/>
      <dgm:spPr/>
      <dgm:t>
        <a:bodyPr/>
        <a:lstStyle/>
        <a:p>
          <a:r>
            <a:rPr lang="en-GB" sz="1000"/>
            <a:t>      Personality: </a:t>
          </a:r>
        </a:p>
        <a:p>
          <a:r>
            <a:rPr lang="en-GB" sz="1000"/>
            <a:t>        nonjudgmental, </a:t>
          </a:r>
        </a:p>
        <a:p>
          <a:r>
            <a:rPr lang="en-GB" sz="1000"/>
            <a:t>         approachable, </a:t>
          </a:r>
        </a:p>
        <a:p>
          <a:r>
            <a:rPr lang="en-GB" sz="1000"/>
            <a:t>     friendly</a:t>
          </a:r>
        </a:p>
      </dgm:t>
    </dgm:pt>
    <dgm:pt modelId="{FE453D15-D933-4F20-8A18-32913667D982}" type="parTrans" cxnId="{D0428483-7937-43CC-A4BD-9DB25184893F}">
      <dgm:prSet/>
      <dgm:spPr/>
      <dgm:t>
        <a:bodyPr/>
        <a:lstStyle/>
        <a:p>
          <a:endParaRPr lang="en-GB"/>
        </a:p>
      </dgm:t>
    </dgm:pt>
    <dgm:pt modelId="{54102F1C-9856-4FEA-8E33-BE8A3D968E36}" type="sibTrans" cxnId="{D0428483-7937-43CC-A4BD-9DB25184893F}">
      <dgm:prSet/>
      <dgm:spPr/>
      <dgm:t>
        <a:bodyPr/>
        <a:lstStyle/>
        <a:p>
          <a:endParaRPr lang="en-GB"/>
        </a:p>
      </dgm:t>
    </dgm:pt>
    <dgm:pt modelId="{FF095BA6-8FC1-49DD-9A9A-D1093E1EAAEF}">
      <dgm:prSet phldrT="[Text]" custT="1"/>
      <dgm:spPr/>
      <dgm:t>
        <a:bodyPr/>
        <a:lstStyle/>
        <a:p>
          <a:r>
            <a:rPr lang="en-GB" sz="1000"/>
            <a:t>Clinical expertese</a:t>
          </a:r>
        </a:p>
      </dgm:t>
    </dgm:pt>
    <dgm:pt modelId="{25BF79F0-7AF0-41D2-A38B-B15708284F57}" type="parTrans" cxnId="{E71A2B01-DAA5-46CF-9FFE-A481F8424FEF}">
      <dgm:prSet/>
      <dgm:spPr/>
      <dgm:t>
        <a:bodyPr/>
        <a:lstStyle/>
        <a:p>
          <a:endParaRPr lang="en-GB"/>
        </a:p>
      </dgm:t>
    </dgm:pt>
    <dgm:pt modelId="{82DC0E96-748E-4219-9306-1B64B41AF421}" type="sibTrans" cxnId="{E71A2B01-DAA5-46CF-9FFE-A481F8424FEF}">
      <dgm:prSet/>
      <dgm:spPr/>
      <dgm:t>
        <a:bodyPr/>
        <a:lstStyle/>
        <a:p>
          <a:endParaRPr lang="en-GB"/>
        </a:p>
      </dgm:t>
    </dgm:pt>
    <dgm:pt modelId="{4E9618F1-F3BB-4777-8D4F-89360CAE41B8}">
      <dgm:prSet phldrT="[Text]" custT="1"/>
      <dgm:spPr/>
      <dgm:t>
        <a:bodyPr/>
        <a:lstStyle/>
        <a:p>
          <a:r>
            <a:rPr lang="en-GB" sz="1000"/>
            <a:t>Non-clinicall skills and attitudes: </a:t>
          </a:r>
        </a:p>
        <a:p>
          <a:r>
            <a:rPr lang="en-GB" sz="1000"/>
            <a:t>encouraging participation, </a:t>
          </a:r>
        </a:p>
        <a:p>
          <a:r>
            <a:rPr lang="en-GB" sz="1000"/>
            <a:t>enthusiastic about simulation, </a:t>
          </a:r>
        </a:p>
        <a:p>
          <a:r>
            <a:rPr lang="en-GB" sz="1000"/>
            <a:t>skills in critical feedback, </a:t>
          </a:r>
        </a:p>
        <a:p>
          <a:r>
            <a:rPr lang="en-GB" sz="1000"/>
            <a:t>honest and impartial</a:t>
          </a:r>
        </a:p>
      </dgm:t>
    </dgm:pt>
    <dgm:pt modelId="{72FAF189-A7D8-437C-B511-2511E0550DA2}" type="parTrans" cxnId="{D374EF38-0255-43E1-BF3D-06DEE64F8661}">
      <dgm:prSet/>
      <dgm:spPr/>
      <dgm:t>
        <a:bodyPr/>
        <a:lstStyle/>
        <a:p>
          <a:endParaRPr lang="en-GB"/>
        </a:p>
      </dgm:t>
    </dgm:pt>
    <dgm:pt modelId="{40279744-4FCE-4D99-8527-9E72719BEDA2}" type="sibTrans" cxnId="{D374EF38-0255-43E1-BF3D-06DEE64F8661}">
      <dgm:prSet/>
      <dgm:spPr/>
      <dgm:t>
        <a:bodyPr/>
        <a:lstStyle/>
        <a:p>
          <a:endParaRPr lang="en-GB"/>
        </a:p>
      </dgm:t>
    </dgm:pt>
    <dgm:pt modelId="{15057977-3997-41B6-9010-99136DA87A1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000"/>
            <a:t>Personality - stern</a:t>
          </a:r>
        </a:p>
      </dgm:t>
    </dgm:pt>
    <dgm:pt modelId="{2E4DDD75-B55B-4F51-9601-928A230AFFF8}" type="parTrans" cxnId="{C2EDF2CF-DECE-4EDE-9294-50DE0E8F0834}">
      <dgm:prSet/>
      <dgm:spPr/>
      <dgm:t>
        <a:bodyPr/>
        <a:lstStyle/>
        <a:p>
          <a:endParaRPr lang="en-GB"/>
        </a:p>
      </dgm:t>
    </dgm:pt>
    <dgm:pt modelId="{847E5815-CA99-4051-833C-64059626993B}" type="sibTrans" cxnId="{C2EDF2CF-DECE-4EDE-9294-50DE0E8F0834}">
      <dgm:prSet/>
      <dgm:spPr/>
      <dgm:t>
        <a:bodyPr/>
        <a:lstStyle/>
        <a:p>
          <a:endParaRPr lang="en-GB"/>
        </a:p>
      </dgm:t>
    </dgm:pt>
    <dgm:pt modelId="{4DE35127-CFC1-4506-8DFD-F04B46B7C61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000"/>
            <a:t>Debriefing style  - negative, domineering</a:t>
          </a:r>
        </a:p>
      </dgm:t>
    </dgm:pt>
    <dgm:pt modelId="{567BBC32-3F67-44D0-A212-012620146898}" type="parTrans" cxnId="{BB924734-AADC-4024-82AB-0C448B4B4247}">
      <dgm:prSet/>
      <dgm:spPr/>
      <dgm:t>
        <a:bodyPr/>
        <a:lstStyle/>
        <a:p>
          <a:endParaRPr lang="en-GB"/>
        </a:p>
      </dgm:t>
    </dgm:pt>
    <dgm:pt modelId="{D5A51B48-2289-414C-BD96-D2E1DBC296A5}" type="sibTrans" cxnId="{BB924734-AADC-4024-82AB-0C448B4B4247}">
      <dgm:prSet/>
      <dgm:spPr/>
      <dgm:t>
        <a:bodyPr/>
        <a:lstStyle/>
        <a:p>
          <a:endParaRPr lang="en-GB"/>
        </a:p>
      </dgm:t>
    </dgm:pt>
    <dgm:pt modelId="{326B216E-0B2E-4E48-942E-77CAA31EB96D}" type="pres">
      <dgm:prSet presAssocID="{C1997B74-A784-48BC-9B09-56AC716AF27B}" presName="Name0" presStyleCnt="0">
        <dgm:presLayoutVars>
          <dgm:chMax val="1"/>
          <dgm:chPref val="1"/>
        </dgm:presLayoutVars>
      </dgm:prSet>
      <dgm:spPr/>
    </dgm:pt>
    <dgm:pt modelId="{4B43C263-876B-42DF-A6A3-5927304D53BD}" type="pres">
      <dgm:prSet presAssocID="{99F68BB0-AB66-4633-87A8-FC30E31A498D}" presName="Parent" presStyleLbl="node0" presStyleIdx="0" presStyleCnt="1" custScaleX="161051" custScaleY="161051" custLinFactNeighborX="4461" custLinFactNeighborY="1116">
        <dgm:presLayoutVars>
          <dgm:chMax val="5"/>
          <dgm:chPref val="5"/>
        </dgm:presLayoutVars>
      </dgm:prSet>
      <dgm:spPr/>
    </dgm:pt>
    <dgm:pt modelId="{7011784A-8835-4E6C-8F39-7849F5EB02D7}" type="pres">
      <dgm:prSet presAssocID="{99F68BB0-AB66-4633-87A8-FC30E31A498D}" presName="Accent1" presStyleLbl="node1" presStyleIdx="0" presStyleCnt="17"/>
      <dgm:spPr/>
    </dgm:pt>
    <dgm:pt modelId="{EACB479B-E050-4D42-A129-621B058B73DF}" type="pres">
      <dgm:prSet presAssocID="{99F68BB0-AB66-4633-87A8-FC30E31A498D}" presName="Accent2" presStyleLbl="node1" presStyleIdx="1" presStyleCnt="17"/>
      <dgm:spPr/>
    </dgm:pt>
    <dgm:pt modelId="{FA94E218-84FD-4B29-82FB-022D05D71C84}" type="pres">
      <dgm:prSet presAssocID="{99F68BB0-AB66-4633-87A8-FC30E31A498D}" presName="Accent3" presStyleLbl="node1" presStyleIdx="2" presStyleCnt="17"/>
      <dgm:spPr/>
    </dgm:pt>
    <dgm:pt modelId="{0F3E564D-F572-4826-ADF4-EA805220FF29}" type="pres">
      <dgm:prSet presAssocID="{99F68BB0-AB66-4633-87A8-FC30E31A498D}" presName="Accent4" presStyleLbl="node1" presStyleIdx="3" presStyleCnt="17"/>
      <dgm:spPr/>
    </dgm:pt>
    <dgm:pt modelId="{A65C216B-B2BE-415B-B232-731CBFD96161}" type="pres">
      <dgm:prSet presAssocID="{99F68BB0-AB66-4633-87A8-FC30E31A498D}" presName="Accent5" presStyleLbl="node1" presStyleIdx="4" presStyleCnt="17"/>
      <dgm:spPr/>
    </dgm:pt>
    <dgm:pt modelId="{8E37641B-93BD-4069-A244-BEEA0BE343A1}" type="pres">
      <dgm:prSet presAssocID="{99F68BB0-AB66-4633-87A8-FC30E31A498D}" presName="Accent6" presStyleLbl="node1" presStyleIdx="5" presStyleCnt="17"/>
      <dgm:spPr/>
    </dgm:pt>
    <dgm:pt modelId="{38E1E1DD-80DE-4BF2-B871-84844E3288C7}" type="pres">
      <dgm:prSet presAssocID="{4E9618F1-F3BB-4777-8D4F-89360CAE41B8}" presName="Child1" presStyleLbl="node1" presStyleIdx="6" presStyleCnt="17" custScaleX="259375" custScaleY="259375" custLinFactNeighborX="-20655" custLinFactNeighborY="-1099">
        <dgm:presLayoutVars>
          <dgm:chMax val="0"/>
          <dgm:chPref val="0"/>
        </dgm:presLayoutVars>
      </dgm:prSet>
      <dgm:spPr/>
    </dgm:pt>
    <dgm:pt modelId="{536FC53C-4546-4D10-A530-DE9C1E22B255}" type="pres">
      <dgm:prSet presAssocID="{4E9618F1-F3BB-4777-8D4F-89360CAE41B8}" presName="Accent7" presStyleCnt="0"/>
      <dgm:spPr/>
    </dgm:pt>
    <dgm:pt modelId="{B4CB5C73-D57C-42C6-A703-91DDD27A6688}" type="pres">
      <dgm:prSet presAssocID="{4E9618F1-F3BB-4777-8D4F-89360CAE41B8}" presName="AccentHold1" presStyleLbl="node1" presStyleIdx="7" presStyleCnt="17"/>
      <dgm:spPr/>
    </dgm:pt>
    <dgm:pt modelId="{5EAB0205-FA79-4E29-918D-92F46A903E54}" type="pres">
      <dgm:prSet presAssocID="{4E9618F1-F3BB-4777-8D4F-89360CAE41B8}" presName="Accent8" presStyleCnt="0"/>
      <dgm:spPr/>
    </dgm:pt>
    <dgm:pt modelId="{F0406B3C-F97D-4D8E-91B5-FD8083D3C9FD}" type="pres">
      <dgm:prSet presAssocID="{4E9618F1-F3BB-4777-8D4F-89360CAE41B8}" presName="AccentHold2" presStyleLbl="node1" presStyleIdx="8" presStyleCnt="17"/>
      <dgm:spPr/>
    </dgm:pt>
    <dgm:pt modelId="{1A521904-CE93-4F03-9A27-DF76EAB567EC}" type="pres">
      <dgm:prSet presAssocID="{FF095BA6-8FC1-49DD-9A9A-D1093E1EAAEF}" presName="Child2" presStyleLbl="node1" presStyleIdx="9" presStyleCnt="17" custScaleX="114422" custScaleY="118254">
        <dgm:presLayoutVars>
          <dgm:chMax val="0"/>
          <dgm:chPref val="0"/>
        </dgm:presLayoutVars>
      </dgm:prSet>
      <dgm:spPr/>
    </dgm:pt>
    <dgm:pt modelId="{92F388A7-EDC1-4EFF-8D98-515375D129B2}" type="pres">
      <dgm:prSet presAssocID="{FF095BA6-8FC1-49DD-9A9A-D1093E1EAAEF}" presName="Accent9" presStyleCnt="0"/>
      <dgm:spPr/>
    </dgm:pt>
    <dgm:pt modelId="{2F907B7C-2448-4812-B013-48F68F31214D}" type="pres">
      <dgm:prSet presAssocID="{FF095BA6-8FC1-49DD-9A9A-D1093E1EAAEF}" presName="AccentHold1" presStyleLbl="node1" presStyleIdx="10" presStyleCnt="17"/>
      <dgm:spPr/>
    </dgm:pt>
    <dgm:pt modelId="{FF0B7236-C4B7-4E38-9652-A56731CACEF0}" type="pres">
      <dgm:prSet presAssocID="{FF095BA6-8FC1-49DD-9A9A-D1093E1EAAEF}" presName="Accent10" presStyleCnt="0"/>
      <dgm:spPr/>
    </dgm:pt>
    <dgm:pt modelId="{F36E4138-0471-45DC-A81B-53D2B36421F5}" type="pres">
      <dgm:prSet presAssocID="{FF095BA6-8FC1-49DD-9A9A-D1093E1EAAEF}" presName="AccentHold2" presStyleLbl="node1" presStyleIdx="11" presStyleCnt="17"/>
      <dgm:spPr/>
    </dgm:pt>
    <dgm:pt modelId="{2443F71E-C3DE-4071-9D86-31E50D717596}" type="pres">
      <dgm:prSet presAssocID="{FF095BA6-8FC1-49DD-9A9A-D1093E1EAAEF}" presName="Accent11" presStyleCnt="0"/>
      <dgm:spPr/>
    </dgm:pt>
    <dgm:pt modelId="{6C55129A-3BE2-4423-97A1-79A2E63138D5}" type="pres">
      <dgm:prSet presAssocID="{FF095BA6-8FC1-49DD-9A9A-D1093E1EAAEF}" presName="AccentHold3" presStyleLbl="node1" presStyleIdx="12" presStyleCnt="17"/>
      <dgm:spPr/>
    </dgm:pt>
    <dgm:pt modelId="{7776CC45-96D4-4324-A822-CFAF13AE7D35}" type="pres">
      <dgm:prSet presAssocID="{15057977-3997-41B6-9010-99136DA87A1C}" presName="Child3" presStyleLbl="node1" presStyleIdx="13" presStyleCnt="17" custScaleX="124605" custScaleY="121087">
        <dgm:presLayoutVars>
          <dgm:chMax val="0"/>
          <dgm:chPref val="0"/>
        </dgm:presLayoutVars>
      </dgm:prSet>
      <dgm:spPr/>
    </dgm:pt>
    <dgm:pt modelId="{6D559F64-2995-4F9E-B3A3-9F3E477D95E2}" type="pres">
      <dgm:prSet presAssocID="{15057977-3997-41B6-9010-99136DA87A1C}" presName="Accent12" presStyleCnt="0"/>
      <dgm:spPr/>
    </dgm:pt>
    <dgm:pt modelId="{EF8A4F29-8DD6-4EBB-BE1D-64EACA2F12BB}" type="pres">
      <dgm:prSet presAssocID="{15057977-3997-41B6-9010-99136DA87A1C}" presName="AccentHold1" presStyleLbl="node1" presStyleIdx="14" presStyleCnt="17"/>
      <dgm:spPr/>
    </dgm:pt>
    <dgm:pt modelId="{BD1AAF5D-ECE5-4A35-8D9E-AE5CC1C454C6}" type="pres">
      <dgm:prSet presAssocID="{4DE35127-CFC1-4506-8DFD-F04B46B7C610}" presName="Child4" presStyleLbl="node1" presStyleIdx="15" presStyleCnt="17" custScaleX="168552" custScaleY="168679" custLinFactNeighborX="65834" custLinFactNeighborY="-46329">
        <dgm:presLayoutVars>
          <dgm:chMax val="0"/>
          <dgm:chPref val="0"/>
        </dgm:presLayoutVars>
      </dgm:prSet>
      <dgm:spPr/>
    </dgm:pt>
    <dgm:pt modelId="{2F30AEBE-F84E-42F1-A90A-9DDDB9D8AFE7}" type="pres">
      <dgm:prSet presAssocID="{4DE35127-CFC1-4506-8DFD-F04B46B7C610}" presName="Accent13" presStyleCnt="0"/>
      <dgm:spPr/>
    </dgm:pt>
    <dgm:pt modelId="{381774F2-DC6D-4400-B3C0-08C2F500ACF7}" type="pres">
      <dgm:prSet presAssocID="{4DE35127-CFC1-4506-8DFD-F04B46B7C610}" presName="AccentHold1" presStyleLbl="node1" presStyleIdx="16" presStyleCnt="17" custLinFactX="-200000" custLinFactNeighborX="-279583" custLinFactNeighborY="30762"/>
      <dgm:spPr/>
    </dgm:pt>
  </dgm:ptLst>
  <dgm:cxnLst>
    <dgm:cxn modelId="{E71A2B01-DAA5-46CF-9FFE-A481F8424FEF}" srcId="{99F68BB0-AB66-4633-87A8-FC30E31A498D}" destId="{FF095BA6-8FC1-49DD-9A9A-D1093E1EAAEF}" srcOrd="1" destOrd="0" parTransId="{25BF79F0-7AF0-41D2-A38B-B15708284F57}" sibTransId="{82DC0E96-748E-4219-9306-1B64B41AF421}"/>
    <dgm:cxn modelId="{9F671430-B0FB-419E-8A16-B89803618C0F}" type="presOf" srcId="{4DE35127-CFC1-4506-8DFD-F04B46B7C610}" destId="{BD1AAF5D-ECE5-4A35-8D9E-AE5CC1C454C6}" srcOrd="0" destOrd="0" presId="urn:microsoft.com/office/officeart/2009/3/layout/CircleRelationship"/>
    <dgm:cxn modelId="{BB924734-AADC-4024-82AB-0C448B4B4247}" srcId="{99F68BB0-AB66-4633-87A8-FC30E31A498D}" destId="{4DE35127-CFC1-4506-8DFD-F04B46B7C610}" srcOrd="3" destOrd="0" parTransId="{567BBC32-3F67-44D0-A212-012620146898}" sibTransId="{D5A51B48-2289-414C-BD96-D2E1DBC296A5}"/>
    <dgm:cxn modelId="{D374EF38-0255-43E1-BF3D-06DEE64F8661}" srcId="{99F68BB0-AB66-4633-87A8-FC30E31A498D}" destId="{4E9618F1-F3BB-4777-8D4F-89360CAE41B8}" srcOrd="0" destOrd="0" parTransId="{72FAF189-A7D8-437C-B511-2511E0550DA2}" sibTransId="{40279744-4FCE-4D99-8527-9E72719BEDA2}"/>
    <dgm:cxn modelId="{D0428483-7937-43CC-A4BD-9DB25184893F}" srcId="{C1997B74-A784-48BC-9B09-56AC716AF27B}" destId="{99F68BB0-AB66-4633-87A8-FC30E31A498D}" srcOrd="0" destOrd="0" parTransId="{FE453D15-D933-4F20-8A18-32913667D982}" sibTransId="{54102F1C-9856-4FEA-8E33-BE8A3D968E36}"/>
    <dgm:cxn modelId="{ECBC0090-0FD2-4BFB-B83B-37AC620FB5AA}" type="presOf" srcId="{C1997B74-A784-48BC-9B09-56AC716AF27B}" destId="{326B216E-0B2E-4E48-942E-77CAA31EB96D}" srcOrd="0" destOrd="0" presId="urn:microsoft.com/office/officeart/2009/3/layout/CircleRelationship"/>
    <dgm:cxn modelId="{05079EBF-0D44-4A15-82D8-34E3F5862BD3}" type="presOf" srcId="{15057977-3997-41B6-9010-99136DA87A1C}" destId="{7776CC45-96D4-4324-A822-CFAF13AE7D35}" srcOrd="0" destOrd="0" presId="urn:microsoft.com/office/officeart/2009/3/layout/CircleRelationship"/>
    <dgm:cxn modelId="{CED26DCA-2505-42E4-836D-1064CC1733B0}" type="presOf" srcId="{FF095BA6-8FC1-49DD-9A9A-D1093E1EAAEF}" destId="{1A521904-CE93-4F03-9A27-DF76EAB567EC}" srcOrd="0" destOrd="0" presId="urn:microsoft.com/office/officeart/2009/3/layout/CircleRelationship"/>
    <dgm:cxn modelId="{6EBC75CA-AACB-4EB9-B7A2-E738AF093D4B}" type="presOf" srcId="{99F68BB0-AB66-4633-87A8-FC30E31A498D}" destId="{4B43C263-876B-42DF-A6A3-5927304D53BD}" srcOrd="0" destOrd="0" presId="urn:microsoft.com/office/officeart/2009/3/layout/CircleRelationship"/>
    <dgm:cxn modelId="{C2EDF2CF-DECE-4EDE-9294-50DE0E8F0834}" srcId="{99F68BB0-AB66-4633-87A8-FC30E31A498D}" destId="{15057977-3997-41B6-9010-99136DA87A1C}" srcOrd="2" destOrd="0" parTransId="{2E4DDD75-B55B-4F51-9601-928A230AFFF8}" sibTransId="{847E5815-CA99-4051-833C-64059626993B}"/>
    <dgm:cxn modelId="{0A33D1E7-2845-4949-89F7-B3815C1E4FC7}" type="presOf" srcId="{4E9618F1-F3BB-4777-8D4F-89360CAE41B8}" destId="{38E1E1DD-80DE-4BF2-B871-84844E3288C7}" srcOrd="0" destOrd="0" presId="urn:microsoft.com/office/officeart/2009/3/layout/CircleRelationship"/>
    <dgm:cxn modelId="{9FC149C8-9468-41FC-823E-06ACFCA75316}" type="presParOf" srcId="{326B216E-0B2E-4E48-942E-77CAA31EB96D}" destId="{4B43C263-876B-42DF-A6A3-5927304D53BD}" srcOrd="0" destOrd="0" presId="urn:microsoft.com/office/officeart/2009/3/layout/CircleRelationship"/>
    <dgm:cxn modelId="{970C5FD7-E918-462E-9547-96C2DE2FDBF3}" type="presParOf" srcId="{326B216E-0B2E-4E48-942E-77CAA31EB96D}" destId="{7011784A-8835-4E6C-8F39-7849F5EB02D7}" srcOrd="1" destOrd="0" presId="urn:microsoft.com/office/officeart/2009/3/layout/CircleRelationship"/>
    <dgm:cxn modelId="{E9CF74FC-9CF2-47AE-A67B-4B96C1BD7B4B}" type="presParOf" srcId="{326B216E-0B2E-4E48-942E-77CAA31EB96D}" destId="{EACB479B-E050-4D42-A129-621B058B73DF}" srcOrd="2" destOrd="0" presId="urn:microsoft.com/office/officeart/2009/3/layout/CircleRelationship"/>
    <dgm:cxn modelId="{B88AC888-9C64-4D6C-B6F6-A1A2839F94FF}" type="presParOf" srcId="{326B216E-0B2E-4E48-942E-77CAA31EB96D}" destId="{FA94E218-84FD-4B29-82FB-022D05D71C84}" srcOrd="3" destOrd="0" presId="urn:microsoft.com/office/officeart/2009/3/layout/CircleRelationship"/>
    <dgm:cxn modelId="{41A122DC-203A-48A2-A5CD-A55161268A47}" type="presParOf" srcId="{326B216E-0B2E-4E48-942E-77CAA31EB96D}" destId="{0F3E564D-F572-4826-ADF4-EA805220FF29}" srcOrd="4" destOrd="0" presId="urn:microsoft.com/office/officeart/2009/3/layout/CircleRelationship"/>
    <dgm:cxn modelId="{2AC58F07-B2ED-49EE-AFFF-BFC5EB0F1F31}" type="presParOf" srcId="{326B216E-0B2E-4E48-942E-77CAA31EB96D}" destId="{A65C216B-B2BE-415B-B232-731CBFD96161}" srcOrd="5" destOrd="0" presId="urn:microsoft.com/office/officeart/2009/3/layout/CircleRelationship"/>
    <dgm:cxn modelId="{C235319D-FAF1-4FCE-B606-B07CCBA9B1BF}" type="presParOf" srcId="{326B216E-0B2E-4E48-942E-77CAA31EB96D}" destId="{8E37641B-93BD-4069-A244-BEEA0BE343A1}" srcOrd="6" destOrd="0" presId="urn:microsoft.com/office/officeart/2009/3/layout/CircleRelationship"/>
    <dgm:cxn modelId="{E6DAECDF-8E64-4984-869E-752130EC3490}" type="presParOf" srcId="{326B216E-0B2E-4E48-942E-77CAA31EB96D}" destId="{38E1E1DD-80DE-4BF2-B871-84844E3288C7}" srcOrd="7" destOrd="0" presId="urn:microsoft.com/office/officeart/2009/3/layout/CircleRelationship"/>
    <dgm:cxn modelId="{80867D23-2D54-4B5C-BA7C-DB222FF86F8D}" type="presParOf" srcId="{326B216E-0B2E-4E48-942E-77CAA31EB96D}" destId="{536FC53C-4546-4D10-A530-DE9C1E22B255}" srcOrd="8" destOrd="0" presId="urn:microsoft.com/office/officeart/2009/3/layout/CircleRelationship"/>
    <dgm:cxn modelId="{AE3086D4-4805-4F6D-B1C4-E0008753710D}" type="presParOf" srcId="{536FC53C-4546-4D10-A530-DE9C1E22B255}" destId="{B4CB5C73-D57C-42C6-A703-91DDD27A6688}" srcOrd="0" destOrd="0" presId="urn:microsoft.com/office/officeart/2009/3/layout/CircleRelationship"/>
    <dgm:cxn modelId="{4817AAD4-AA4A-4CD9-A639-FDA2E050BBFC}" type="presParOf" srcId="{326B216E-0B2E-4E48-942E-77CAA31EB96D}" destId="{5EAB0205-FA79-4E29-918D-92F46A903E54}" srcOrd="9" destOrd="0" presId="urn:microsoft.com/office/officeart/2009/3/layout/CircleRelationship"/>
    <dgm:cxn modelId="{7CC1F692-8961-4AF9-BFAE-F466C2A0604F}" type="presParOf" srcId="{5EAB0205-FA79-4E29-918D-92F46A903E54}" destId="{F0406B3C-F97D-4D8E-91B5-FD8083D3C9FD}" srcOrd="0" destOrd="0" presId="urn:microsoft.com/office/officeart/2009/3/layout/CircleRelationship"/>
    <dgm:cxn modelId="{94970FB6-EFB5-4586-837C-171C15427CEA}" type="presParOf" srcId="{326B216E-0B2E-4E48-942E-77CAA31EB96D}" destId="{1A521904-CE93-4F03-9A27-DF76EAB567EC}" srcOrd="10" destOrd="0" presId="urn:microsoft.com/office/officeart/2009/3/layout/CircleRelationship"/>
    <dgm:cxn modelId="{1677DA97-8893-403F-9C57-1D08857CD3EF}" type="presParOf" srcId="{326B216E-0B2E-4E48-942E-77CAA31EB96D}" destId="{92F388A7-EDC1-4EFF-8D98-515375D129B2}" srcOrd="11" destOrd="0" presId="urn:microsoft.com/office/officeart/2009/3/layout/CircleRelationship"/>
    <dgm:cxn modelId="{A8F5EC49-F502-485B-BE77-1EC6756BE9D3}" type="presParOf" srcId="{92F388A7-EDC1-4EFF-8D98-515375D129B2}" destId="{2F907B7C-2448-4812-B013-48F68F31214D}" srcOrd="0" destOrd="0" presId="urn:microsoft.com/office/officeart/2009/3/layout/CircleRelationship"/>
    <dgm:cxn modelId="{12565D1D-7618-4A42-A260-38328385B7CE}" type="presParOf" srcId="{326B216E-0B2E-4E48-942E-77CAA31EB96D}" destId="{FF0B7236-C4B7-4E38-9652-A56731CACEF0}" srcOrd="12" destOrd="0" presId="urn:microsoft.com/office/officeart/2009/3/layout/CircleRelationship"/>
    <dgm:cxn modelId="{1AAB32EF-196C-4554-A5CA-4C303DB16212}" type="presParOf" srcId="{FF0B7236-C4B7-4E38-9652-A56731CACEF0}" destId="{F36E4138-0471-45DC-A81B-53D2B36421F5}" srcOrd="0" destOrd="0" presId="urn:microsoft.com/office/officeart/2009/3/layout/CircleRelationship"/>
    <dgm:cxn modelId="{668CD29E-3A03-46B8-B314-9D5BAF73E4B2}" type="presParOf" srcId="{326B216E-0B2E-4E48-942E-77CAA31EB96D}" destId="{2443F71E-C3DE-4071-9D86-31E50D717596}" srcOrd="13" destOrd="0" presId="urn:microsoft.com/office/officeart/2009/3/layout/CircleRelationship"/>
    <dgm:cxn modelId="{44FC71BD-3498-4F30-9527-F02E69C9947A}" type="presParOf" srcId="{2443F71E-C3DE-4071-9D86-31E50D717596}" destId="{6C55129A-3BE2-4423-97A1-79A2E63138D5}" srcOrd="0" destOrd="0" presId="urn:microsoft.com/office/officeart/2009/3/layout/CircleRelationship"/>
    <dgm:cxn modelId="{AB53C95F-3502-457F-8680-B43BB195F669}" type="presParOf" srcId="{326B216E-0B2E-4E48-942E-77CAA31EB96D}" destId="{7776CC45-96D4-4324-A822-CFAF13AE7D35}" srcOrd="14" destOrd="0" presId="urn:microsoft.com/office/officeart/2009/3/layout/CircleRelationship"/>
    <dgm:cxn modelId="{61787553-2451-4E0C-8A01-9D3202E1E4D9}" type="presParOf" srcId="{326B216E-0B2E-4E48-942E-77CAA31EB96D}" destId="{6D559F64-2995-4F9E-B3A3-9F3E477D95E2}" srcOrd="15" destOrd="0" presId="urn:microsoft.com/office/officeart/2009/3/layout/CircleRelationship"/>
    <dgm:cxn modelId="{C1C9ED8E-E9B8-49ED-ABC9-168BE5FBAFE1}" type="presParOf" srcId="{6D559F64-2995-4F9E-B3A3-9F3E477D95E2}" destId="{EF8A4F29-8DD6-4EBB-BE1D-64EACA2F12BB}" srcOrd="0" destOrd="0" presId="urn:microsoft.com/office/officeart/2009/3/layout/CircleRelationship"/>
    <dgm:cxn modelId="{9BAFB50A-4C76-4CBA-8318-7B665B807127}" type="presParOf" srcId="{326B216E-0B2E-4E48-942E-77CAA31EB96D}" destId="{BD1AAF5D-ECE5-4A35-8D9E-AE5CC1C454C6}" srcOrd="16" destOrd="0" presId="urn:microsoft.com/office/officeart/2009/3/layout/CircleRelationship"/>
    <dgm:cxn modelId="{A69FED26-1AB0-4B5A-9C3C-A6929000F155}" type="presParOf" srcId="{326B216E-0B2E-4E48-942E-77CAA31EB96D}" destId="{2F30AEBE-F84E-42F1-A90A-9DDDB9D8AFE7}" srcOrd="17" destOrd="0" presId="urn:microsoft.com/office/officeart/2009/3/layout/CircleRelationship"/>
    <dgm:cxn modelId="{C4A41EF3-12D2-4516-A704-17BAC548941F}" type="presParOf" srcId="{2F30AEBE-F84E-42F1-A90A-9DDDB9D8AFE7}" destId="{381774F2-DC6D-4400-B3C0-08C2F500ACF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75D59-86B9-4CAD-901D-4CB8240BC46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6008F91-121D-4D49-AFFD-2CE8F9D34944}">
      <dgm:prSet phldrT="[Text]" custT="1"/>
      <dgm:spPr/>
      <dgm:t>
        <a:bodyPr/>
        <a:lstStyle/>
        <a:p>
          <a:r>
            <a:rPr lang="en-GB" sz="1000"/>
            <a:t>Supportive peer group</a:t>
          </a:r>
        </a:p>
      </dgm:t>
    </dgm:pt>
    <dgm:pt modelId="{17F3411A-2FFD-483D-9E72-1BDE4AC236F7}" type="parTrans" cxnId="{37653E94-AE59-47EC-BF71-E455D7100431}">
      <dgm:prSet/>
      <dgm:spPr/>
      <dgm:t>
        <a:bodyPr/>
        <a:lstStyle/>
        <a:p>
          <a:endParaRPr lang="en-GB"/>
        </a:p>
      </dgm:t>
    </dgm:pt>
    <dgm:pt modelId="{01E8E635-D8A0-4EA9-BB09-85DA1F872B1F}" type="sibTrans" cxnId="{37653E94-AE59-47EC-BF71-E455D7100431}">
      <dgm:prSet/>
      <dgm:spPr/>
      <dgm:t>
        <a:bodyPr/>
        <a:lstStyle/>
        <a:p>
          <a:endParaRPr lang="en-GB"/>
        </a:p>
      </dgm:t>
    </dgm:pt>
    <dgm:pt modelId="{DF31AFCF-9A3B-4C96-ABDD-6FA2500DF750}">
      <dgm:prSet phldrT="[Text]" custT="1"/>
      <dgm:spPr/>
      <dgm:t>
        <a:bodyPr/>
        <a:lstStyle/>
        <a:p>
          <a:r>
            <a:rPr lang="en-GB" sz="1000"/>
            <a:t>Introduction </a:t>
          </a:r>
        </a:p>
      </dgm:t>
    </dgm:pt>
    <dgm:pt modelId="{E4A13268-50D5-4F4E-9D4A-10244837183B}" type="parTrans" cxnId="{CEBF506E-F827-43AF-9219-4351FC4BA4AC}">
      <dgm:prSet/>
      <dgm:spPr/>
      <dgm:t>
        <a:bodyPr/>
        <a:lstStyle/>
        <a:p>
          <a:endParaRPr lang="en-GB"/>
        </a:p>
      </dgm:t>
    </dgm:pt>
    <dgm:pt modelId="{8FD3D128-7196-4829-BEC8-F550A506E0D0}" type="sibTrans" cxnId="{CEBF506E-F827-43AF-9219-4351FC4BA4AC}">
      <dgm:prSet/>
      <dgm:spPr/>
      <dgm:t>
        <a:bodyPr/>
        <a:lstStyle/>
        <a:p>
          <a:endParaRPr lang="en-GB"/>
        </a:p>
      </dgm:t>
    </dgm:pt>
    <dgm:pt modelId="{E58B37F3-4AD7-4199-9CF4-12ABAE42EB3B}">
      <dgm:prSet phldrT="[Text]" custT="1"/>
      <dgm:spPr/>
      <dgm:t>
        <a:bodyPr/>
        <a:lstStyle/>
        <a:p>
          <a:r>
            <a:rPr lang="en-GB" sz="1000" dirty="0"/>
            <a:t>Small group</a:t>
          </a:r>
        </a:p>
      </dgm:t>
    </dgm:pt>
    <dgm:pt modelId="{85FE35F3-E055-4663-942E-6530CFDFCC96}" type="parTrans" cxnId="{567B6909-3D31-4862-913E-C2C89990F857}">
      <dgm:prSet/>
      <dgm:spPr/>
      <dgm:t>
        <a:bodyPr/>
        <a:lstStyle/>
        <a:p>
          <a:endParaRPr lang="en-GB"/>
        </a:p>
      </dgm:t>
    </dgm:pt>
    <dgm:pt modelId="{4842AC8D-C9DC-4599-8BC2-60C6C145A060}" type="sibTrans" cxnId="{567B6909-3D31-4862-913E-C2C89990F857}">
      <dgm:prSet/>
      <dgm:spPr/>
      <dgm:t>
        <a:bodyPr/>
        <a:lstStyle/>
        <a:p>
          <a:endParaRPr lang="en-GB"/>
        </a:p>
      </dgm:t>
    </dgm:pt>
    <dgm:pt modelId="{4E9A6A14-81A7-441A-B64A-5A3E5242C43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000"/>
            <a:t>Unfamiliar group</a:t>
          </a:r>
        </a:p>
      </dgm:t>
    </dgm:pt>
    <dgm:pt modelId="{A1ADA714-6AC4-43C0-93F4-7655EE6ED5DF}" type="parTrans" cxnId="{F994A77F-2BD6-4BFF-9DCE-F13863D4EC8F}">
      <dgm:prSet/>
      <dgm:spPr/>
      <dgm:t>
        <a:bodyPr/>
        <a:lstStyle/>
        <a:p>
          <a:endParaRPr lang="en-GB"/>
        </a:p>
      </dgm:t>
    </dgm:pt>
    <dgm:pt modelId="{8014F97D-4AAD-4DC2-951C-3A1BF688EACB}" type="sibTrans" cxnId="{F994A77F-2BD6-4BFF-9DCE-F13863D4EC8F}">
      <dgm:prSet/>
      <dgm:spPr/>
      <dgm:t>
        <a:bodyPr/>
        <a:lstStyle/>
        <a:p>
          <a:endParaRPr lang="en-GB"/>
        </a:p>
      </dgm:t>
    </dgm:pt>
    <dgm:pt modelId="{658AA0AC-CA85-4EEA-B5D6-5343C76FCCB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800"/>
            <a:t>Simulation itself</a:t>
          </a:r>
        </a:p>
      </dgm:t>
    </dgm:pt>
    <dgm:pt modelId="{AD9965C3-C2B7-4DEF-81C2-1AF6D8BEE10D}" type="parTrans" cxnId="{CE63C1F3-D0B4-49CD-A5D5-8BF72216DDEC}">
      <dgm:prSet/>
      <dgm:spPr/>
      <dgm:t>
        <a:bodyPr/>
        <a:lstStyle/>
        <a:p>
          <a:endParaRPr lang="en-GB"/>
        </a:p>
      </dgm:t>
    </dgm:pt>
    <dgm:pt modelId="{51D6E346-D700-4F78-88BC-F64B6E3C7C25}" type="sibTrans" cxnId="{CE63C1F3-D0B4-49CD-A5D5-8BF72216DDEC}">
      <dgm:prSet/>
      <dgm:spPr/>
      <dgm:t>
        <a:bodyPr/>
        <a:lstStyle/>
        <a:p>
          <a:endParaRPr lang="en-GB"/>
        </a:p>
      </dgm:t>
    </dgm:pt>
    <dgm:pt modelId="{ED6E22A1-F5CC-4058-9D1A-B53DE3B4393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000" dirty="0"/>
            <a:t>Large group</a:t>
          </a:r>
        </a:p>
      </dgm:t>
    </dgm:pt>
    <dgm:pt modelId="{CC7CC3BF-0354-45DD-8249-FA4DB20624D5}" type="parTrans" cxnId="{4217D765-1641-4D73-80EA-040047A38CA5}">
      <dgm:prSet/>
      <dgm:spPr/>
      <dgm:t>
        <a:bodyPr/>
        <a:lstStyle/>
        <a:p>
          <a:endParaRPr lang="en-GB"/>
        </a:p>
      </dgm:t>
    </dgm:pt>
    <dgm:pt modelId="{12D46241-4456-4EEE-AE7B-C456C0652D8D}" type="sibTrans" cxnId="{4217D765-1641-4D73-80EA-040047A38CA5}">
      <dgm:prSet/>
      <dgm:spPr/>
      <dgm:t>
        <a:bodyPr/>
        <a:lstStyle/>
        <a:p>
          <a:endParaRPr lang="en-GB"/>
        </a:p>
      </dgm:t>
    </dgm:pt>
    <dgm:pt modelId="{64347603-2594-488F-A1B6-CD92F93E8397}" type="pres">
      <dgm:prSet presAssocID="{C1975D59-86B9-4CAD-901D-4CB8240BC46A}" presName="Name0" presStyleCnt="0">
        <dgm:presLayoutVars>
          <dgm:chMax val="1"/>
          <dgm:chPref val="1"/>
        </dgm:presLayoutVars>
      </dgm:prSet>
      <dgm:spPr/>
    </dgm:pt>
    <dgm:pt modelId="{6E461C63-AEC9-46AF-9D8E-94ED785F6A7E}" type="pres">
      <dgm:prSet presAssocID="{16008F91-121D-4D49-AFFD-2CE8F9D34944}" presName="Parent" presStyleLbl="node0" presStyleIdx="0" presStyleCnt="1">
        <dgm:presLayoutVars>
          <dgm:chMax val="5"/>
          <dgm:chPref val="5"/>
        </dgm:presLayoutVars>
      </dgm:prSet>
      <dgm:spPr/>
    </dgm:pt>
    <dgm:pt modelId="{03BB82F4-45CB-40F7-A02B-E71DBD9BAD06}" type="pres">
      <dgm:prSet presAssocID="{16008F91-121D-4D49-AFFD-2CE8F9D34944}" presName="Accent2" presStyleLbl="node1" presStyleIdx="0" presStyleCnt="19"/>
      <dgm:spPr/>
    </dgm:pt>
    <dgm:pt modelId="{76BB277F-F330-4953-B126-3173B2076B41}" type="pres">
      <dgm:prSet presAssocID="{16008F91-121D-4D49-AFFD-2CE8F9D34944}" presName="Accent3" presStyleLbl="node1" presStyleIdx="1" presStyleCnt="19"/>
      <dgm:spPr/>
    </dgm:pt>
    <dgm:pt modelId="{5A6E0ED3-C6A1-49D6-BC0D-A67053CD8BCE}" type="pres">
      <dgm:prSet presAssocID="{16008F91-121D-4D49-AFFD-2CE8F9D34944}" presName="Accent4" presStyleLbl="node1" presStyleIdx="2" presStyleCnt="19"/>
      <dgm:spPr/>
    </dgm:pt>
    <dgm:pt modelId="{45708B38-6136-40E5-93B5-BA3D00329232}" type="pres">
      <dgm:prSet presAssocID="{16008F91-121D-4D49-AFFD-2CE8F9D34944}" presName="Accent5" presStyleLbl="node1" presStyleIdx="3" presStyleCnt="19"/>
      <dgm:spPr/>
    </dgm:pt>
    <dgm:pt modelId="{EBDA7DC9-4A9B-415B-9D5A-3AFEEF5F59A6}" type="pres">
      <dgm:prSet presAssocID="{16008F91-121D-4D49-AFFD-2CE8F9D34944}" presName="Accent6" presStyleLbl="node1" presStyleIdx="4" presStyleCnt="19"/>
      <dgm:spPr/>
    </dgm:pt>
    <dgm:pt modelId="{F7B92A03-307F-4359-9391-DFA8C1F1234E}" type="pres">
      <dgm:prSet presAssocID="{DF31AFCF-9A3B-4C96-ABDD-6FA2500DF750}" presName="Child1" presStyleLbl="node1" presStyleIdx="5" presStyleCnt="19">
        <dgm:presLayoutVars>
          <dgm:chMax val="0"/>
          <dgm:chPref val="0"/>
        </dgm:presLayoutVars>
      </dgm:prSet>
      <dgm:spPr/>
    </dgm:pt>
    <dgm:pt modelId="{A858DFC8-8E67-400D-9C19-4ACE42D18630}" type="pres">
      <dgm:prSet presAssocID="{DF31AFCF-9A3B-4C96-ABDD-6FA2500DF750}" presName="Accent7" presStyleCnt="0"/>
      <dgm:spPr/>
    </dgm:pt>
    <dgm:pt modelId="{BEF0AA24-A468-4BBE-BE2D-FC45C912643D}" type="pres">
      <dgm:prSet presAssocID="{DF31AFCF-9A3B-4C96-ABDD-6FA2500DF750}" presName="AccentHold1" presStyleLbl="node1" presStyleIdx="6" presStyleCnt="19"/>
      <dgm:spPr/>
    </dgm:pt>
    <dgm:pt modelId="{A7002C81-AECE-4081-B78B-13E263C4A07A}" type="pres">
      <dgm:prSet presAssocID="{DF31AFCF-9A3B-4C96-ABDD-6FA2500DF750}" presName="Accent8" presStyleCnt="0"/>
      <dgm:spPr/>
    </dgm:pt>
    <dgm:pt modelId="{99B30D77-BE50-4B62-9968-E2E2A27E49A9}" type="pres">
      <dgm:prSet presAssocID="{DF31AFCF-9A3B-4C96-ABDD-6FA2500DF750}" presName="AccentHold2" presStyleLbl="node1" presStyleIdx="7" presStyleCnt="19"/>
      <dgm:spPr/>
    </dgm:pt>
    <dgm:pt modelId="{D817BEC5-5AEE-4733-895A-31133D85B88D}" type="pres">
      <dgm:prSet presAssocID="{E58B37F3-4AD7-4199-9CF4-12ABAE42EB3B}" presName="Child2" presStyleLbl="node1" presStyleIdx="8" presStyleCnt="19" custScaleX="117830" custScaleY="112196">
        <dgm:presLayoutVars>
          <dgm:chMax val="0"/>
          <dgm:chPref val="0"/>
        </dgm:presLayoutVars>
      </dgm:prSet>
      <dgm:spPr/>
    </dgm:pt>
    <dgm:pt modelId="{AB739BD6-15F2-4501-B2AA-1CA1DBDC959F}" type="pres">
      <dgm:prSet presAssocID="{E58B37F3-4AD7-4199-9CF4-12ABAE42EB3B}" presName="Accent9" presStyleCnt="0"/>
      <dgm:spPr/>
    </dgm:pt>
    <dgm:pt modelId="{D1F5DC13-F27B-4CB4-B9BA-7A379CE7B7D1}" type="pres">
      <dgm:prSet presAssocID="{E58B37F3-4AD7-4199-9CF4-12ABAE42EB3B}" presName="AccentHold1" presStyleLbl="node1" presStyleIdx="9" presStyleCnt="19"/>
      <dgm:spPr/>
    </dgm:pt>
    <dgm:pt modelId="{09AC868F-D82F-4E69-8740-4048AB92C912}" type="pres">
      <dgm:prSet presAssocID="{E58B37F3-4AD7-4199-9CF4-12ABAE42EB3B}" presName="Accent10" presStyleCnt="0"/>
      <dgm:spPr/>
    </dgm:pt>
    <dgm:pt modelId="{005C3EBE-0917-42C7-AB2E-0E2CE8B75902}" type="pres">
      <dgm:prSet presAssocID="{E58B37F3-4AD7-4199-9CF4-12ABAE42EB3B}" presName="AccentHold2" presStyleLbl="node1" presStyleIdx="10" presStyleCnt="19"/>
      <dgm:spPr/>
    </dgm:pt>
    <dgm:pt modelId="{C9E8892E-3C90-43C4-A5A9-2F32980B9ACD}" type="pres">
      <dgm:prSet presAssocID="{E58B37F3-4AD7-4199-9CF4-12ABAE42EB3B}" presName="Accent11" presStyleCnt="0"/>
      <dgm:spPr/>
    </dgm:pt>
    <dgm:pt modelId="{FE17CC26-1C44-4726-AE0A-7CED97D1EABD}" type="pres">
      <dgm:prSet presAssocID="{E58B37F3-4AD7-4199-9CF4-12ABAE42EB3B}" presName="AccentHold3" presStyleLbl="node1" presStyleIdx="11" presStyleCnt="19"/>
      <dgm:spPr/>
    </dgm:pt>
    <dgm:pt modelId="{EE0960AD-649C-4E6E-8068-959BEF0CEA1D}" type="pres">
      <dgm:prSet presAssocID="{4E9A6A14-81A7-441A-B64A-5A3E5242C435}" presName="Child3" presStyleLbl="node1" presStyleIdx="12" presStyleCnt="19" custScaleX="188538" custScaleY="177501">
        <dgm:presLayoutVars>
          <dgm:chMax val="0"/>
          <dgm:chPref val="0"/>
        </dgm:presLayoutVars>
      </dgm:prSet>
      <dgm:spPr/>
    </dgm:pt>
    <dgm:pt modelId="{BA6401C0-50E6-4D32-83A9-B6016292FAAB}" type="pres">
      <dgm:prSet presAssocID="{4E9A6A14-81A7-441A-B64A-5A3E5242C435}" presName="Accent12" presStyleCnt="0"/>
      <dgm:spPr/>
    </dgm:pt>
    <dgm:pt modelId="{2442C87E-9EFE-4756-9F79-E6ADD3BF15F8}" type="pres">
      <dgm:prSet presAssocID="{4E9A6A14-81A7-441A-B64A-5A3E5242C435}" presName="AccentHold1" presStyleLbl="node1" presStyleIdx="13" presStyleCnt="19"/>
      <dgm:spPr/>
    </dgm:pt>
    <dgm:pt modelId="{42143838-BCB1-4D49-A1AD-4A266593D262}" type="pres">
      <dgm:prSet presAssocID="{658AA0AC-CA85-4EEA-B5D6-5343C76FCCBB}" presName="Child4" presStyleLbl="node1" presStyleIdx="14" presStyleCnt="19" custScaleX="133484" custScaleY="132493" custLinFactNeighborY="-35882">
        <dgm:presLayoutVars>
          <dgm:chMax val="0"/>
          <dgm:chPref val="0"/>
        </dgm:presLayoutVars>
      </dgm:prSet>
      <dgm:spPr/>
    </dgm:pt>
    <dgm:pt modelId="{4901ABBE-AE39-4933-8FED-5FB26666A593}" type="pres">
      <dgm:prSet presAssocID="{658AA0AC-CA85-4EEA-B5D6-5343C76FCCBB}" presName="Accent13" presStyleCnt="0"/>
      <dgm:spPr/>
    </dgm:pt>
    <dgm:pt modelId="{D6B13141-5476-418D-A15A-084424FF2AEF}" type="pres">
      <dgm:prSet presAssocID="{658AA0AC-CA85-4EEA-B5D6-5343C76FCCBB}" presName="AccentHold1" presStyleLbl="node1" presStyleIdx="15" presStyleCnt="19"/>
      <dgm:spPr/>
    </dgm:pt>
    <dgm:pt modelId="{F08DFB60-9CA4-4A24-8E51-3047BFD2574E}" type="pres">
      <dgm:prSet presAssocID="{ED6E22A1-F5CC-4058-9D1A-B53DE3B43937}" presName="Child5" presStyleLbl="node1" presStyleIdx="16" presStyleCnt="19" custScaleX="114865" custScaleY="100677">
        <dgm:presLayoutVars>
          <dgm:chMax val="0"/>
          <dgm:chPref val="0"/>
        </dgm:presLayoutVars>
      </dgm:prSet>
      <dgm:spPr/>
    </dgm:pt>
    <dgm:pt modelId="{046D39E8-3EE8-4571-AA05-00F466DA616E}" type="pres">
      <dgm:prSet presAssocID="{ED6E22A1-F5CC-4058-9D1A-B53DE3B43937}" presName="Accent15" presStyleCnt="0"/>
      <dgm:spPr/>
    </dgm:pt>
    <dgm:pt modelId="{5C4968C7-C3A8-4334-8B22-6AE11D19127E}" type="pres">
      <dgm:prSet presAssocID="{ED6E22A1-F5CC-4058-9D1A-B53DE3B43937}" presName="AccentHold2" presStyleLbl="node1" presStyleIdx="17" presStyleCnt="19"/>
      <dgm:spPr/>
    </dgm:pt>
    <dgm:pt modelId="{8BA1D5C9-550B-43C3-A385-51C84EFC3827}" type="pres">
      <dgm:prSet presAssocID="{ED6E22A1-F5CC-4058-9D1A-B53DE3B43937}" presName="Accent16" presStyleCnt="0"/>
      <dgm:spPr/>
    </dgm:pt>
    <dgm:pt modelId="{10E1222E-5583-4DFF-BF6B-4E933B0766D7}" type="pres">
      <dgm:prSet presAssocID="{ED6E22A1-F5CC-4058-9D1A-B53DE3B43937}" presName="AccentHold3" presStyleLbl="node1" presStyleIdx="18" presStyleCnt="19"/>
      <dgm:spPr/>
    </dgm:pt>
  </dgm:ptLst>
  <dgm:cxnLst>
    <dgm:cxn modelId="{567B6909-3D31-4862-913E-C2C89990F857}" srcId="{16008F91-121D-4D49-AFFD-2CE8F9D34944}" destId="{E58B37F3-4AD7-4199-9CF4-12ABAE42EB3B}" srcOrd="1" destOrd="0" parTransId="{85FE35F3-E055-4663-942E-6530CFDFCC96}" sibTransId="{4842AC8D-C9DC-4599-8BC2-60C6C145A060}"/>
    <dgm:cxn modelId="{AD7C280D-8B80-4179-AF8D-1BED524FD3F3}" type="presOf" srcId="{DF31AFCF-9A3B-4C96-ABDD-6FA2500DF750}" destId="{F7B92A03-307F-4359-9391-DFA8C1F1234E}" srcOrd="0" destOrd="0" presId="urn:microsoft.com/office/officeart/2009/3/layout/CircleRelationship"/>
    <dgm:cxn modelId="{E097A539-D126-4CE5-9269-50D220E1FB20}" type="presOf" srcId="{16008F91-121D-4D49-AFFD-2CE8F9D34944}" destId="{6E461C63-AEC9-46AF-9D8E-94ED785F6A7E}" srcOrd="0" destOrd="0" presId="urn:microsoft.com/office/officeart/2009/3/layout/CircleRelationship"/>
    <dgm:cxn modelId="{3CCE953D-42C1-4FBA-9A97-F52F8BA7240D}" type="presOf" srcId="{4E9A6A14-81A7-441A-B64A-5A3E5242C435}" destId="{EE0960AD-649C-4E6E-8068-959BEF0CEA1D}" srcOrd="0" destOrd="0" presId="urn:microsoft.com/office/officeart/2009/3/layout/CircleRelationship"/>
    <dgm:cxn modelId="{4217D765-1641-4D73-80EA-040047A38CA5}" srcId="{16008F91-121D-4D49-AFFD-2CE8F9D34944}" destId="{ED6E22A1-F5CC-4058-9D1A-B53DE3B43937}" srcOrd="4" destOrd="0" parTransId="{CC7CC3BF-0354-45DD-8249-FA4DB20624D5}" sibTransId="{12D46241-4456-4EEE-AE7B-C456C0652D8D}"/>
    <dgm:cxn modelId="{CEBF506E-F827-43AF-9219-4351FC4BA4AC}" srcId="{16008F91-121D-4D49-AFFD-2CE8F9D34944}" destId="{DF31AFCF-9A3B-4C96-ABDD-6FA2500DF750}" srcOrd="0" destOrd="0" parTransId="{E4A13268-50D5-4F4E-9D4A-10244837183B}" sibTransId="{8FD3D128-7196-4829-BEC8-F550A506E0D0}"/>
    <dgm:cxn modelId="{B394FA78-17CE-4816-ACF3-1568522F1D9A}" type="presOf" srcId="{658AA0AC-CA85-4EEA-B5D6-5343C76FCCBB}" destId="{42143838-BCB1-4D49-A1AD-4A266593D262}" srcOrd="0" destOrd="0" presId="urn:microsoft.com/office/officeart/2009/3/layout/CircleRelationship"/>
    <dgm:cxn modelId="{F994A77F-2BD6-4BFF-9DCE-F13863D4EC8F}" srcId="{16008F91-121D-4D49-AFFD-2CE8F9D34944}" destId="{4E9A6A14-81A7-441A-B64A-5A3E5242C435}" srcOrd="2" destOrd="0" parTransId="{A1ADA714-6AC4-43C0-93F4-7655EE6ED5DF}" sibTransId="{8014F97D-4AAD-4DC2-951C-3A1BF688EACB}"/>
    <dgm:cxn modelId="{B6B11A86-B878-441E-B772-B324495C379F}" type="presOf" srcId="{C1975D59-86B9-4CAD-901D-4CB8240BC46A}" destId="{64347603-2594-488F-A1B6-CD92F93E8397}" srcOrd="0" destOrd="0" presId="urn:microsoft.com/office/officeart/2009/3/layout/CircleRelationship"/>
    <dgm:cxn modelId="{37653E94-AE59-47EC-BF71-E455D7100431}" srcId="{C1975D59-86B9-4CAD-901D-4CB8240BC46A}" destId="{16008F91-121D-4D49-AFFD-2CE8F9D34944}" srcOrd="0" destOrd="0" parTransId="{17F3411A-2FFD-483D-9E72-1BDE4AC236F7}" sibTransId="{01E8E635-D8A0-4EA9-BB09-85DA1F872B1F}"/>
    <dgm:cxn modelId="{B965AAA5-E52D-45F2-8C4C-E4A5435C43EF}" type="presOf" srcId="{E58B37F3-4AD7-4199-9CF4-12ABAE42EB3B}" destId="{D817BEC5-5AEE-4733-895A-31133D85B88D}" srcOrd="0" destOrd="0" presId="urn:microsoft.com/office/officeart/2009/3/layout/CircleRelationship"/>
    <dgm:cxn modelId="{63056AAA-ED50-4C59-8A7B-786E2D0E58F0}" type="presOf" srcId="{ED6E22A1-F5CC-4058-9D1A-B53DE3B43937}" destId="{F08DFB60-9CA4-4A24-8E51-3047BFD2574E}" srcOrd="0" destOrd="0" presId="urn:microsoft.com/office/officeart/2009/3/layout/CircleRelationship"/>
    <dgm:cxn modelId="{CE63C1F3-D0B4-49CD-A5D5-8BF72216DDEC}" srcId="{16008F91-121D-4D49-AFFD-2CE8F9D34944}" destId="{658AA0AC-CA85-4EEA-B5D6-5343C76FCCBB}" srcOrd="3" destOrd="0" parTransId="{AD9965C3-C2B7-4DEF-81C2-1AF6D8BEE10D}" sibTransId="{51D6E346-D700-4F78-88BC-F64B6E3C7C25}"/>
    <dgm:cxn modelId="{C0230B5F-A236-4E09-A9D9-DB38EA56FD0C}" type="presParOf" srcId="{64347603-2594-488F-A1B6-CD92F93E8397}" destId="{6E461C63-AEC9-46AF-9D8E-94ED785F6A7E}" srcOrd="0" destOrd="0" presId="urn:microsoft.com/office/officeart/2009/3/layout/CircleRelationship"/>
    <dgm:cxn modelId="{316BB7DF-D6F8-4D9D-8F4E-10AE414C734F}" type="presParOf" srcId="{64347603-2594-488F-A1B6-CD92F93E8397}" destId="{03BB82F4-45CB-40F7-A02B-E71DBD9BAD06}" srcOrd="1" destOrd="0" presId="urn:microsoft.com/office/officeart/2009/3/layout/CircleRelationship"/>
    <dgm:cxn modelId="{3D627355-7586-444F-B066-E3D4FE8252B9}" type="presParOf" srcId="{64347603-2594-488F-A1B6-CD92F93E8397}" destId="{76BB277F-F330-4953-B126-3173B2076B41}" srcOrd="2" destOrd="0" presId="urn:microsoft.com/office/officeart/2009/3/layout/CircleRelationship"/>
    <dgm:cxn modelId="{25126074-6877-4602-83C0-048CC29F493F}" type="presParOf" srcId="{64347603-2594-488F-A1B6-CD92F93E8397}" destId="{5A6E0ED3-C6A1-49D6-BC0D-A67053CD8BCE}" srcOrd="3" destOrd="0" presId="urn:microsoft.com/office/officeart/2009/3/layout/CircleRelationship"/>
    <dgm:cxn modelId="{2858478E-5D98-40E4-A20F-0E0EA21DC0B5}" type="presParOf" srcId="{64347603-2594-488F-A1B6-CD92F93E8397}" destId="{45708B38-6136-40E5-93B5-BA3D00329232}" srcOrd="4" destOrd="0" presId="urn:microsoft.com/office/officeart/2009/3/layout/CircleRelationship"/>
    <dgm:cxn modelId="{EE43E043-049F-499D-A955-F8A2D9A2406F}" type="presParOf" srcId="{64347603-2594-488F-A1B6-CD92F93E8397}" destId="{EBDA7DC9-4A9B-415B-9D5A-3AFEEF5F59A6}" srcOrd="5" destOrd="0" presId="urn:microsoft.com/office/officeart/2009/3/layout/CircleRelationship"/>
    <dgm:cxn modelId="{52B18F10-8A5D-4B04-A9E6-3D00A6501885}" type="presParOf" srcId="{64347603-2594-488F-A1B6-CD92F93E8397}" destId="{F7B92A03-307F-4359-9391-DFA8C1F1234E}" srcOrd="6" destOrd="0" presId="urn:microsoft.com/office/officeart/2009/3/layout/CircleRelationship"/>
    <dgm:cxn modelId="{206BF610-79BF-4367-BE93-0DC399C13B70}" type="presParOf" srcId="{64347603-2594-488F-A1B6-CD92F93E8397}" destId="{A858DFC8-8E67-400D-9C19-4ACE42D18630}" srcOrd="7" destOrd="0" presId="urn:microsoft.com/office/officeart/2009/3/layout/CircleRelationship"/>
    <dgm:cxn modelId="{1769E192-36B5-4EA0-A1D5-3E1F4E910A47}" type="presParOf" srcId="{A858DFC8-8E67-400D-9C19-4ACE42D18630}" destId="{BEF0AA24-A468-4BBE-BE2D-FC45C912643D}" srcOrd="0" destOrd="0" presId="urn:microsoft.com/office/officeart/2009/3/layout/CircleRelationship"/>
    <dgm:cxn modelId="{9BBDC925-9961-4C5A-96C7-CFD9BD5ACB5D}" type="presParOf" srcId="{64347603-2594-488F-A1B6-CD92F93E8397}" destId="{A7002C81-AECE-4081-B78B-13E263C4A07A}" srcOrd="8" destOrd="0" presId="urn:microsoft.com/office/officeart/2009/3/layout/CircleRelationship"/>
    <dgm:cxn modelId="{9A7BF294-9E90-49D7-A902-CE028914A49A}" type="presParOf" srcId="{A7002C81-AECE-4081-B78B-13E263C4A07A}" destId="{99B30D77-BE50-4B62-9968-E2E2A27E49A9}" srcOrd="0" destOrd="0" presId="urn:microsoft.com/office/officeart/2009/3/layout/CircleRelationship"/>
    <dgm:cxn modelId="{E71AF99B-8EE0-4E11-AC92-13D9B28EA84D}" type="presParOf" srcId="{64347603-2594-488F-A1B6-CD92F93E8397}" destId="{D817BEC5-5AEE-4733-895A-31133D85B88D}" srcOrd="9" destOrd="0" presId="urn:microsoft.com/office/officeart/2009/3/layout/CircleRelationship"/>
    <dgm:cxn modelId="{B47460F8-20D2-4B69-B0DC-D0B5040E95B9}" type="presParOf" srcId="{64347603-2594-488F-A1B6-CD92F93E8397}" destId="{AB739BD6-15F2-4501-B2AA-1CA1DBDC959F}" srcOrd="10" destOrd="0" presId="urn:microsoft.com/office/officeart/2009/3/layout/CircleRelationship"/>
    <dgm:cxn modelId="{5A06441E-628A-4E8A-A7E9-B2D2FD698796}" type="presParOf" srcId="{AB739BD6-15F2-4501-B2AA-1CA1DBDC959F}" destId="{D1F5DC13-F27B-4CB4-B9BA-7A379CE7B7D1}" srcOrd="0" destOrd="0" presId="urn:microsoft.com/office/officeart/2009/3/layout/CircleRelationship"/>
    <dgm:cxn modelId="{B49C41CB-AC42-4575-9AD1-E2B109262B6F}" type="presParOf" srcId="{64347603-2594-488F-A1B6-CD92F93E8397}" destId="{09AC868F-D82F-4E69-8740-4048AB92C912}" srcOrd="11" destOrd="0" presId="urn:microsoft.com/office/officeart/2009/3/layout/CircleRelationship"/>
    <dgm:cxn modelId="{6B1B4249-3631-4282-B43D-F0225DDABDED}" type="presParOf" srcId="{09AC868F-D82F-4E69-8740-4048AB92C912}" destId="{005C3EBE-0917-42C7-AB2E-0E2CE8B75902}" srcOrd="0" destOrd="0" presId="urn:microsoft.com/office/officeart/2009/3/layout/CircleRelationship"/>
    <dgm:cxn modelId="{C8F52453-BBD0-4641-B854-F598F1A2765B}" type="presParOf" srcId="{64347603-2594-488F-A1B6-CD92F93E8397}" destId="{C9E8892E-3C90-43C4-A5A9-2F32980B9ACD}" srcOrd="12" destOrd="0" presId="urn:microsoft.com/office/officeart/2009/3/layout/CircleRelationship"/>
    <dgm:cxn modelId="{C48BD46C-95DB-4021-8BB1-DB2FEC679C63}" type="presParOf" srcId="{C9E8892E-3C90-43C4-A5A9-2F32980B9ACD}" destId="{FE17CC26-1C44-4726-AE0A-7CED97D1EABD}" srcOrd="0" destOrd="0" presId="urn:microsoft.com/office/officeart/2009/3/layout/CircleRelationship"/>
    <dgm:cxn modelId="{085982CF-4E5E-474E-B692-A391E96B70A0}" type="presParOf" srcId="{64347603-2594-488F-A1B6-CD92F93E8397}" destId="{EE0960AD-649C-4E6E-8068-959BEF0CEA1D}" srcOrd="13" destOrd="0" presId="urn:microsoft.com/office/officeart/2009/3/layout/CircleRelationship"/>
    <dgm:cxn modelId="{882C80DE-F231-471E-BF28-6081C1670C84}" type="presParOf" srcId="{64347603-2594-488F-A1B6-CD92F93E8397}" destId="{BA6401C0-50E6-4D32-83A9-B6016292FAAB}" srcOrd="14" destOrd="0" presId="urn:microsoft.com/office/officeart/2009/3/layout/CircleRelationship"/>
    <dgm:cxn modelId="{BCB8EDAC-B8E9-425C-856A-241A5A668D98}" type="presParOf" srcId="{BA6401C0-50E6-4D32-83A9-B6016292FAAB}" destId="{2442C87E-9EFE-4756-9F79-E6ADD3BF15F8}" srcOrd="0" destOrd="0" presId="urn:microsoft.com/office/officeart/2009/3/layout/CircleRelationship"/>
    <dgm:cxn modelId="{B3171D89-E738-4430-880B-751FBE8A8628}" type="presParOf" srcId="{64347603-2594-488F-A1B6-CD92F93E8397}" destId="{42143838-BCB1-4D49-A1AD-4A266593D262}" srcOrd="15" destOrd="0" presId="urn:microsoft.com/office/officeart/2009/3/layout/CircleRelationship"/>
    <dgm:cxn modelId="{2E77AB91-A436-47A2-9D9A-539BF6FD7F0E}" type="presParOf" srcId="{64347603-2594-488F-A1B6-CD92F93E8397}" destId="{4901ABBE-AE39-4933-8FED-5FB26666A593}" srcOrd="16" destOrd="0" presId="urn:microsoft.com/office/officeart/2009/3/layout/CircleRelationship"/>
    <dgm:cxn modelId="{A825B06A-8D9B-408A-BBA6-0747E29F6E0F}" type="presParOf" srcId="{4901ABBE-AE39-4933-8FED-5FB26666A593}" destId="{D6B13141-5476-418D-A15A-084424FF2AEF}" srcOrd="0" destOrd="0" presId="urn:microsoft.com/office/officeart/2009/3/layout/CircleRelationship"/>
    <dgm:cxn modelId="{E9290214-9E3C-4373-84AA-A2F73BE0C8D4}" type="presParOf" srcId="{64347603-2594-488F-A1B6-CD92F93E8397}" destId="{F08DFB60-9CA4-4A24-8E51-3047BFD2574E}" srcOrd="17" destOrd="0" presId="urn:microsoft.com/office/officeart/2009/3/layout/CircleRelationship"/>
    <dgm:cxn modelId="{C109F06C-96C3-4033-A2E7-A19466AE9E99}" type="presParOf" srcId="{64347603-2594-488F-A1B6-CD92F93E8397}" destId="{046D39E8-3EE8-4571-AA05-00F466DA616E}" srcOrd="18" destOrd="0" presId="urn:microsoft.com/office/officeart/2009/3/layout/CircleRelationship"/>
    <dgm:cxn modelId="{7C21EAB2-D21C-4362-B8A9-CEAC17FA6F1A}" type="presParOf" srcId="{046D39E8-3EE8-4571-AA05-00F466DA616E}" destId="{5C4968C7-C3A8-4334-8B22-6AE11D19127E}" srcOrd="0" destOrd="0" presId="urn:microsoft.com/office/officeart/2009/3/layout/CircleRelationship"/>
    <dgm:cxn modelId="{AA8C18DF-AA49-4994-A89B-5B927457B7E2}" type="presParOf" srcId="{64347603-2594-488F-A1B6-CD92F93E8397}" destId="{8BA1D5C9-550B-43C3-A385-51C84EFC3827}" srcOrd="19" destOrd="0" presId="urn:microsoft.com/office/officeart/2009/3/layout/CircleRelationship"/>
    <dgm:cxn modelId="{86AD5DFD-BFC2-42FA-A06F-C3557F16EE7D}" type="presParOf" srcId="{8BA1D5C9-550B-43C3-A385-51C84EFC3827}" destId="{10E1222E-5583-4DFF-BF6B-4E933B0766D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3C263-876B-42DF-A6A3-5927304D53BD}">
      <dsp:nvSpPr>
        <dsp:cNvPr id="0" name=""/>
        <dsp:cNvSpPr/>
      </dsp:nvSpPr>
      <dsp:spPr>
        <a:xfrm>
          <a:off x="1634501" y="-571688"/>
          <a:ext cx="4885624" cy="4885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      Personality: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        nonjudgmental,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         approachable,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     friendly</a:t>
          </a:r>
        </a:p>
      </dsp:txBody>
      <dsp:txXfrm>
        <a:off x="2349984" y="143834"/>
        <a:ext cx="3454658" cy="3454844"/>
      </dsp:txXfrm>
    </dsp:sp>
    <dsp:sp modelId="{7011784A-8835-4E6C-8F39-7849F5EB02D7}">
      <dsp:nvSpPr>
        <dsp:cNvPr id="0" name=""/>
        <dsp:cNvSpPr/>
      </dsp:nvSpPr>
      <dsp:spPr>
        <a:xfrm>
          <a:off x="4156358" y="182028"/>
          <a:ext cx="337272" cy="337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79B-E050-4D42-A129-621B058B73DF}">
      <dsp:nvSpPr>
        <dsp:cNvPr id="0" name=""/>
        <dsp:cNvSpPr/>
      </dsp:nvSpPr>
      <dsp:spPr>
        <a:xfrm>
          <a:off x="3357980" y="3128881"/>
          <a:ext cx="244553" cy="24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4E218-84FD-4B29-82FB-022D05D71C84}">
      <dsp:nvSpPr>
        <dsp:cNvPr id="0" name=""/>
        <dsp:cNvSpPr/>
      </dsp:nvSpPr>
      <dsp:spPr>
        <a:xfrm>
          <a:off x="5654173" y="1551584"/>
          <a:ext cx="244553" cy="24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E564D-F572-4826-ADF4-EA805220FF29}">
      <dsp:nvSpPr>
        <dsp:cNvPr id="0" name=""/>
        <dsp:cNvSpPr/>
      </dsp:nvSpPr>
      <dsp:spPr>
        <a:xfrm>
          <a:off x="4485542" y="3388672"/>
          <a:ext cx="337272" cy="337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C216B-B2BE-415B-B232-731CBFD96161}">
      <dsp:nvSpPr>
        <dsp:cNvPr id="0" name=""/>
        <dsp:cNvSpPr/>
      </dsp:nvSpPr>
      <dsp:spPr>
        <a:xfrm>
          <a:off x="3426430" y="661327"/>
          <a:ext cx="244553" cy="24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41B-93BD-4069-A244-BEEA0BE343A1}">
      <dsp:nvSpPr>
        <dsp:cNvPr id="0" name=""/>
        <dsp:cNvSpPr/>
      </dsp:nvSpPr>
      <dsp:spPr>
        <a:xfrm>
          <a:off x="2656677" y="2060754"/>
          <a:ext cx="244553" cy="24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1E1DD-80DE-4BF2-B871-84844E3288C7}">
      <dsp:nvSpPr>
        <dsp:cNvPr id="0" name=""/>
        <dsp:cNvSpPr/>
      </dsp:nvSpPr>
      <dsp:spPr>
        <a:xfrm>
          <a:off x="239272" y="-115094"/>
          <a:ext cx="3198996" cy="3198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Non-clinicall skills and attitudes: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encouraging participation,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enthusiastic about simulation,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skills in critical feedback,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honest and impartial</a:t>
          </a:r>
        </a:p>
      </dsp:txBody>
      <dsp:txXfrm>
        <a:off x="707754" y="353379"/>
        <a:ext cx="2262032" cy="2261989"/>
      </dsp:txXfrm>
    </dsp:sp>
    <dsp:sp modelId="{B4CB5C73-D57C-42C6-A703-91DDD27A6688}">
      <dsp:nvSpPr>
        <dsp:cNvPr id="0" name=""/>
        <dsp:cNvSpPr/>
      </dsp:nvSpPr>
      <dsp:spPr>
        <a:xfrm>
          <a:off x="3815352" y="672189"/>
          <a:ext cx="337272" cy="337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06B3C-F97D-4D8E-91B5-FD8083D3C9FD}">
      <dsp:nvSpPr>
        <dsp:cNvPr id="0" name=""/>
        <dsp:cNvSpPr/>
      </dsp:nvSpPr>
      <dsp:spPr>
        <a:xfrm>
          <a:off x="1593210" y="2462207"/>
          <a:ext cx="609829" cy="610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21904-CE93-4F03-9A27-DF76EAB567EC}">
      <dsp:nvSpPr>
        <dsp:cNvPr id="0" name=""/>
        <dsp:cNvSpPr/>
      </dsp:nvSpPr>
      <dsp:spPr>
        <a:xfrm>
          <a:off x="5681602" y="174917"/>
          <a:ext cx="1411221" cy="1458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Clinical expertese</a:t>
          </a:r>
        </a:p>
      </dsp:txBody>
      <dsp:txXfrm>
        <a:off x="5888271" y="388503"/>
        <a:ext cx="997883" cy="1031283"/>
      </dsp:txXfrm>
    </dsp:sp>
    <dsp:sp modelId="{2F907B7C-2448-4812-B013-48F68F31214D}">
      <dsp:nvSpPr>
        <dsp:cNvPr id="0" name=""/>
        <dsp:cNvSpPr/>
      </dsp:nvSpPr>
      <dsp:spPr>
        <a:xfrm>
          <a:off x="5219825" y="1139269"/>
          <a:ext cx="337272" cy="337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E4138-0471-45DC-A81B-53D2B36421F5}">
      <dsp:nvSpPr>
        <dsp:cNvPr id="0" name=""/>
        <dsp:cNvSpPr/>
      </dsp:nvSpPr>
      <dsp:spPr>
        <a:xfrm>
          <a:off x="1361101" y="3188172"/>
          <a:ext cx="244553" cy="24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5129A-3BE2-4423-97A1-79A2E63138D5}">
      <dsp:nvSpPr>
        <dsp:cNvPr id="0" name=""/>
        <dsp:cNvSpPr/>
      </dsp:nvSpPr>
      <dsp:spPr>
        <a:xfrm>
          <a:off x="3797928" y="2840125"/>
          <a:ext cx="244553" cy="24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6CC45-96D4-4324-A822-CFAF13AE7D35}">
      <dsp:nvSpPr>
        <dsp:cNvPr id="0" name=""/>
        <dsp:cNvSpPr/>
      </dsp:nvSpPr>
      <dsp:spPr>
        <a:xfrm>
          <a:off x="6198766" y="2289175"/>
          <a:ext cx="1536813" cy="1493395"/>
        </a:xfrm>
        <a:prstGeom prst="ellipse">
          <a:avLst/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Personality - stern</a:t>
          </a:r>
        </a:p>
      </dsp:txBody>
      <dsp:txXfrm>
        <a:off x="6423827" y="2507878"/>
        <a:ext cx="1086691" cy="1055989"/>
      </dsp:txXfrm>
    </dsp:sp>
    <dsp:sp modelId="{EF8A4F29-8DD6-4EBB-BE1D-64EACA2F12BB}">
      <dsp:nvSpPr>
        <dsp:cNvPr id="0" name=""/>
        <dsp:cNvSpPr/>
      </dsp:nvSpPr>
      <dsp:spPr>
        <a:xfrm>
          <a:off x="6002647" y="2376214"/>
          <a:ext cx="244553" cy="24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AAF5D-ECE5-4A35-8D9E-AE5CC1C454C6}">
      <dsp:nvSpPr>
        <dsp:cNvPr id="0" name=""/>
        <dsp:cNvSpPr/>
      </dsp:nvSpPr>
      <dsp:spPr>
        <a:xfrm>
          <a:off x="3199599" y="2479760"/>
          <a:ext cx="2078832" cy="2080359"/>
        </a:xfrm>
        <a:prstGeom prst="ellipse">
          <a:avLst/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Debriefing style  - negative, domineering</a:t>
          </a:r>
        </a:p>
      </dsp:txBody>
      <dsp:txXfrm>
        <a:off x="3504037" y="2784422"/>
        <a:ext cx="1469956" cy="1471035"/>
      </dsp:txXfrm>
    </dsp:sp>
    <dsp:sp modelId="{381774F2-DC6D-4400-B3C0-08C2F500ACF7}">
      <dsp:nvSpPr>
        <dsp:cNvPr id="0" name=""/>
        <dsp:cNvSpPr/>
      </dsp:nvSpPr>
      <dsp:spPr>
        <a:xfrm>
          <a:off x="2738966" y="3508209"/>
          <a:ext cx="244553" cy="24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61C63-AEC9-46AF-9D8E-94ED785F6A7E}">
      <dsp:nvSpPr>
        <dsp:cNvPr id="0" name=""/>
        <dsp:cNvSpPr/>
      </dsp:nvSpPr>
      <dsp:spPr>
        <a:xfrm>
          <a:off x="1373609" y="552403"/>
          <a:ext cx="1790635" cy="1790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Supportive peer group</a:t>
          </a:r>
        </a:p>
      </dsp:txBody>
      <dsp:txXfrm>
        <a:off x="1635841" y="814681"/>
        <a:ext cx="1266171" cy="1266387"/>
      </dsp:txXfrm>
    </dsp:sp>
    <dsp:sp modelId="{03BB82F4-45CB-40F7-A02B-E71DBD9BAD06}">
      <dsp:nvSpPr>
        <dsp:cNvPr id="0" name=""/>
        <dsp:cNvSpPr/>
      </dsp:nvSpPr>
      <dsp:spPr>
        <a:xfrm>
          <a:off x="1924206" y="2210211"/>
          <a:ext cx="144352" cy="144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B277F-F330-4953-B126-3173B2076B41}">
      <dsp:nvSpPr>
        <dsp:cNvPr id="0" name=""/>
        <dsp:cNvSpPr/>
      </dsp:nvSpPr>
      <dsp:spPr>
        <a:xfrm>
          <a:off x="3279580" y="1279214"/>
          <a:ext cx="144352" cy="144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E0ED3-C6A1-49D6-BC0D-A67053CD8BCE}">
      <dsp:nvSpPr>
        <dsp:cNvPr id="0" name=""/>
        <dsp:cNvSpPr/>
      </dsp:nvSpPr>
      <dsp:spPr>
        <a:xfrm>
          <a:off x="2589772" y="2363830"/>
          <a:ext cx="199081" cy="199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08B38-6136-40E5-93B5-BA3D00329232}">
      <dsp:nvSpPr>
        <dsp:cNvPr id="0" name=""/>
        <dsp:cNvSpPr/>
      </dsp:nvSpPr>
      <dsp:spPr>
        <a:xfrm>
          <a:off x="1964611" y="753709"/>
          <a:ext cx="144352" cy="144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A7DC9-4A9B-415B-9D5A-3AFEEF5F59A6}">
      <dsp:nvSpPr>
        <dsp:cNvPr id="0" name=""/>
        <dsp:cNvSpPr/>
      </dsp:nvSpPr>
      <dsp:spPr>
        <a:xfrm>
          <a:off x="1510248" y="1579732"/>
          <a:ext cx="144352" cy="144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92A03-307F-4359-9391-DFA8C1F1234E}">
      <dsp:nvSpPr>
        <dsp:cNvPr id="0" name=""/>
        <dsp:cNvSpPr/>
      </dsp:nvSpPr>
      <dsp:spPr>
        <a:xfrm>
          <a:off x="813829" y="875644"/>
          <a:ext cx="728008" cy="728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Introduction </a:t>
          </a:r>
        </a:p>
      </dsp:txBody>
      <dsp:txXfrm>
        <a:off x="920443" y="982270"/>
        <a:ext cx="514780" cy="514839"/>
      </dsp:txXfrm>
    </dsp:sp>
    <dsp:sp modelId="{BEF0AA24-A468-4BBE-BE2D-FC45C912643D}">
      <dsp:nvSpPr>
        <dsp:cNvPr id="0" name=""/>
        <dsp:cNvSpPr/>
      </dsp:nvSpPr>
      <dsp:spPr>
        <a:xfrm>
          <a:off x="2194179" y="760109"/>
          <a:ext cx="199081" cy="199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30D77-BE50-4B62-9968-E2E2A27E49A9}">
      <dsp:nvSpPr>
        <dsp:cNvPr id="0" name=""/>
        <dsp:cNvSpPr/>
      </dsp:nvSpPr>
      <dsp:spPr>
        <a:xfrm>
          <a:off x="882516" y="1816881"/>
          <a:ext cx="359963" cy="360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7BEC5-5AEE-4733-895A-31133D85B88D}">
      <dsp:nvSpPr>
        <dsp:cNvPr id="0" name=""/>
        <dsp:cNvSpPr/>
      </dsp:nvSpPr>
      <dsp:spPr>
        <a:xfrm>
          <a:off x="3283365" y="488802"/>
          <a:ext cx="857812" cy="816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Small group</a:t>
          </a:r>
        </a:p>
      </dsp:txBody>
      <dsp:txXfrm>
        <a:off x="3408989" y="608432"/>
        <a:ext cx="606564" cy="577628"/>
      </dsp:txXfrm>
    </dsp:sp>
    <dsp:sp modelId="{D1F5DC13-F27B-4CB4-B9BA-7A379CE7B7D1}">
      <dsp:nvSpPr>
        <dsp:cNvPr id="0" name=""/>
        <dsp:cNvSpPr/>
      </dsp:nvSpPr>
      <dsp:spPr>
        <a:xfrm>
          <a:off x="3023198" y="1035664"/>
          <a:ext cx="199081" cy="199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C3EBE-0917-42C7-AB2E-0E2CE8B75902}">
      <dsp:nvSpPr>
        <dsp:cNvPr id="0" name=""/>
        <dsp:cNvSpPr/>
      </dsp:nvSpPr>
      <dsp:spPr>
        <a:xfrm>
          <a:off x="745509" y="2245415"/>
          <a:ext cx="144352" cy="144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7CC26-1C44-4726-AE0A-7CED97D1EABD}">
      <dsp:nvSpPr>
        <dsp:cNvPr id="0" name=""/>
        <dsp:cNvSpPr/>
      </dsp:nvSpPr>
      <dsp:spPr>
        <a:xfrm>
          <a:off x="2183895" y="2039949"/>
          <a:ext cx="144352" cy="144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960AD-649C-4E6E-8068-959BEF0CEA1D}">
      <dsp:nvSpPr>
        <dsp:cNvPr id="0" name=""/>
        <dsp:cNvSpPr/>
      </dsp:nvSpPr>
      <dsp:spPr>
        <a:xfrm>
          <a:off x="3368318" y="1509139"/>
          <a:ext cx="1372572" cy="1292368"/>
        </a:xfrm>
        <a:prstGeom prst="ellipse">
          <a:avLst/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Unfamiliar group</a:t>
          </a:r>
        </a:p>
      </dsp:txBody>
      <dsp:txXfrm>
        <a:off x="3569327" y="1698402"/>
        <a:ext cx="970554" cy="913842"/>
      </dsp:txXfrm>
    </dsp:sp>
    <dsp:sp modelId="{2442C87E-9EFE-4756-9F79-E6ADD3BF15F8}">
      <dsp:nvSpPr>
        <dsp:cNvPr id="0" name=""/>
        <dsp:cNvSpPr/>
      </dsp:nvSpPr>
      <dsp:spPr>
        <a:xfrm>
          <a:off x="3485274" y="1765995"/>
          <a:ext cx="144352" cy="144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43838-BCB1-4D49-A1AD-4A266593D262}">
      <dsp:nvSpPr>
        <dsp:cNvPr id="0" name=""/>
        <dsp:cNvSpPr/>
      </dsp:nvSpPr>
      <dsp:spPr>
        <a:xfrm>
          <a:off x="1479091" y="2034853"/>
          <a:ext cx="971774" cy="964669"/>
        </a:xfrm>
        <a:prstGeom prst="ellipse">
          <a:avLst/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Simulation itself</a:t>
          </a:r>
        </a:p>
      </dsp:txBody>
      <dsp:txXfrm>
        <a:off x="1621404" y="2176126"/>
        <a:ext cx="687148" cy="682123"/>
      </dsp:txXfrm>
    </dsp:sp>
    <dsp:sp modelId="{D6B13141-5476-418D-A15A-084424FF2AEF}">
      <dsp:nvSpPr>
        <dsp:cNvPr id="0" name=""/>
        <dsp:cNvSpPr/>
      </dsp:nvSpPr>
      <dsp:spPr>
        <a:xfrm>
          <a:off x="2251112" y="2389753"/>
          <a:ext cx="144352" cy="144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DFB60-9CA4-4A24-8E51-3047BFD2574E}">
      <dsp:nvSpPr>
        <dsp:cNvPr id="0" name=""/>
        <dsp:cNvSpPr/>
      </dsp:nvSpPr>
      <dsp:spPr>
        <a:xfrm>
          <a:off x="2241080" y="-60376"/>
          <a:ext cx="836226" cy="733020"/>
        </a:xfrm>
        <a:prstGeom prst="ellipse">
          <a:avLst/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Large group</a:t>
          </a:r>
        </a:p>
      </dsp:txBody>
      <dsp:txXfrm>
        <a:off x="2363542" y="46972"/>
        <a:ext cx="591302" cy="518324"/>
      </dsp:txXfrm>
    </dsp:sp>
    <dsp:sp modelId="{5C4968C7-C3A8-4334-8B22-6AE11D19127E}">
      <dsp:nvSpPr>
        <dsp:cNvPr id="0" name=""/>
        <dsp:cNvSpPr/>
      </dsp:nvSpPr>
      <dsp:spPr>
        <a:xfrm>
          <a:off x="1397484" y="731306"/>
          <a:ext cx="144352" cy="144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1222E-5583-4DFF-BF6B-4E933B0766D7}">
      <dsp:nvSpPr>
        <dsp:cNvPr id="0" name=""/>
        <dsp:cNvSpPr/>
      </dsp:nvSpPr>
      <dsp:spPr>
        <a:xfrm>
          <a:off x="3078294" y="121310"/>
          <a:ext cx="144352" cy="144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A245F-58B6-49F1-A2ED-E339F83AACC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989B8-51A1-4F17-BAA0-E62362DBE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54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974E6-3553-4552-A6A2-31110130F29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9C46-CBEC-42B5-A38A-109FCAC84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8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lu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122364"/>
            <a:ext cx="7799173" cy="4428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1">
                <a:solidFill>
                  <a:srgbClr val="CC0099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9918" y="1707335"/>
            <a:ext cx="7828005" cy="443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CC00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Date and Venue</a:t>
            </a:r>
          </a:p>
        </p:txBody>
      </p:sp>
    </p:spTree>
    <p:extLst>
      <p:ext uri="{BB962C8B-B14F-4D97-AF65-F5344CB8AC3E}">
        <p14:creationId xmlns:p14="http://schemas.microsoft.com/office/powerpoint/2010/main" val="399817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88823" y="999439"/>
            <a:ext cx="6766449" cy="56702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CC0099"/>
                </a:solidFill>
                <a:latin typeface="+mn-lt"/>
              </a:defRPr>
            </a:lvl1pPr>
          </a:lstStyle>
          <a:p>
            <a:r>
              <a:rPr lang="en-US" dirty="0"/>
              <a:t>Click to edit slide title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85863" y="1762125"/>
            <a:ext cx="6772275" cy="4391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9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ith 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7061" y="1065342"/>
            <a:ext cx="6766449" cy="56702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CC0099"/>
                </a:solidFill>
                <a:latin typeface="+mn-lt"/>
              </a:defRPr>
            </a:lvl1pPr>
          </a:lstStyle>
          <a:p>
            <a:r>
              <a:rPr lang="en-US" dirty="0"/>
              <a:t>Click to edit slide title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5698" y="184827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Click to edit sub-header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96950" y="2627313"/>
            <a:ext cx="7142163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4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6444" y="1083533"/>
            <a:ext cx="6748694" cy="56702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CC0099"/>
                </a:solidFill>
                <a:latin typeface="+mn-lt"/>
              </a:defRPr>
            </a:lvl1pPr>
          </a:lstStyle>
          <a:p>
            <a:r>
              <a:rPr lang="en-US" dirty="0"/>
              <a:t>Click to edit slide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361084"/>
            <a:ext cx="7886700" cy="38008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28650" y="1765894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Click to edit sub-header</a:t>
            </a:r>
          </a:p>
        </p:txBody>
      </p:sp>
    </p:spTree>
    <p:extLst>
      <p:ext uri="{BB962C8B-B14F-4D97-AF65-F5344CB8AC3E}">
        <p14:creationId xmlns:p14="http://schemas.microsoft.com/office/powerpoint/2010/main" val="52135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888" y="1213623"/>
            <a:ext cx="7806896" cy="81288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CC0099"/>
                </a:solidFill>
                <a:latin typeface="+mn-lt"/>
              </a:defRPr>
            </a:lvl1pPr>
          </a:lstStyle>
          <a:p>
            <a:r>
              <a:rPr lang="en-US" dirty="0"/>
              <a:t>Click to edit slide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3936" y="2146900"/>
            <a:ext cx="7938702" cy="399028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175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1FD7-EC29-44D7-B86A-7879A4F18F47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65439" y="983093"/>
            <a:ext cx="8258432" cy="69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913" y="17484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8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62" r:id="rId4"/>
    <p:sldLayoutId id="2147483674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9/16/19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Evaluation of the educational value of simulated scenarios for Foundation Doctors with a focus on debriefing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Aleksandra Bartnik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3B5B7BFE-A1B4-254D-B486-E24AD4EAD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0"/>
            <a:ext cx="4254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effectLst/>
              </a:rPr>
              <a:t>Would Foundation Doctors welcome less conventional debriefing modalities?</a:t>
            </a:r>
            <a:br>
              <a:rPr lang="en-GB" sz="1800" dirty="0">
                <a:effectLst/>
              </a:rPr>
            </a:br>
            <a:endParaRPr lang="en-GB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5" y="1041694"/>
            <a:ext cx="5252293" cy="306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63" y="3930161"/>
            <a:ext cx="55181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What do FDs expect of faculty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337417"/>
              </p:ext>
            </p:extLst>
          </p:nvPr>
        </p:nvGraphicFramePr>
        <p:xfrm>
          <a:off x="844061" y="207022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52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784" y="-85847"/>
            <a:ext cx="8229600" cy="1143000"/>
          </a:xfrm>
        </p:spPr>
        <p:txBody>
          <a:bodyPr>
            <a:normAutofit/>
          </a:bodyPr>
          <a:lstStyle/>
          <a:p>
            <a:r>
              <a:rPr lang="en-GB" sz="2000" dirty="0"/>
              <a:t>Psychological comfort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427957"/>
              </p:ext>
            </p:extLst>
          </p:nvPr>
        </p:nvGraphicFramePr>
        <p:xfrm>
          <a:off x="131883" y="879230"/>
          <a:ext cx="5002825" cy="226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01219475"/>
              </p:ext>
            </p:extLst>
          </p:nvPr>
        </p:nvGraphicFramePr>
        <p:xfrm>
          <a:off x="3006969" y="3288323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8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1800" u="sng" dirty="0"/>
              <a:t>Content and conduct of debriefing </a:t>
            </a:r>
          </a:p>
          <a:p>
            <a:pPr marL="109728" indent="0">
              <a:buNone/>
            </a:pPr>
            <a:endParaRPr lang="en-GB" sz="1800" u="sng" dirty="0"/>
          </a:p>
          <a:p>
            <a:r>
              <a:rPr lang="en-GB" sz="1800" dirty="0"/>
              <a:t>Shared understanding as the key outcome of debriefing (Wallace 2007)</a:t>
            </a:r>
          </a:p>
          <a:p>
            <a:endParaRPr lang="en-GB" sz="1800" dirty="0"/>
          </a:p>
          <a:p>
            <a:r>
              <a:rPr lang="en-GB" sz="1800" dirty="0"/>
              <a:t>Debriefing as a tool to make sense of chaos (Gallagher 2005)</a:t>
            </a:r>
          </a:p>
          <a:p>
            <a:endParaRPr lang="en-GB" sz="1800" dirty="0"/>
          </a:p>
          <a:p>
            <a:r>
              <a:rPr lang="en-GB" sz="1800" dirty="0"/>
              <a:t>Communication, teamwork, application of protocols and leadership are the most valued topics. (the issues with comparison between studies)</a:t>
            </a:r>
          </a:p>
          <a:p>
            <a:endParaRPr lang="en-GB" sz="1800" dirty="0"/>
          </a:p>
          <a:p>
            <a:r>
              <a:rPr lang="en-GB" sz="1800" dirty="0"/>
              <a:t>Emotional impact – a stark divergence between the learners and faculty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Main themes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35000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1800" u="sng" dirty="0"/>
              <a:t>Faculty</a:t>
            </a:r>
          </a:p>
          <a:p>
            <a:endParaRPr lang="en-GB" sz="1800" u="sng" dirty="0"/>
          </a:p>
          <a:p>
            <a:r>
              <a:rPr lang="en-GB" sz="1800" dirty="0"/>
              <a:t>Presence of faculty to lead debriefing is essential</a:t>
            </a:r>
          </a:p>
          <a:p>
            <a:endParaRPr lang="en-GB" sz="1800" dirty="0"/>
          </a:p>
          <a:p>
            <a:r>
              <a:rPr lang="en-GB" sz="1800" dirty="0"/>
              <a:t>Task-versus-relationship dilemma (Rudolph 2006)</a:t>
            </a:r>
          </a:p>
          <a:p>
            <a:endParaRPr lang="en-GB" sz="1800" dirty="0"/>
          </a:p>
          <a:p>
            <a:r>
              <a:rPr lang="en-GB" sz="1800" dirty="0"/>
              <a:t>Advocacy-inquisitive style</a:t>
            </a:r>
          </a:p>
          <a:p>
            <a:endParaRPr lang="en-GB" sz="1800" dirty="0"/>
          </a:p>
          <a:p>
            <a:r>
              <a:rPr lang="en-GB" sz="1800" dirty="0"/>
              <a:t>Personality and attitudes are superior to clinical expertise (Tan 2005)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464646"/>
                </a:solidFill>
              </a:rPr>
              <a:t>Main themes and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20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1800" u="sng" dirty="0"/>
              <a:t>Psychological comfort</a:t>
            </a:r>
          </a:p>
          <a:p>
            <a:endParaRPr lang="en-GB" sz="1800" dirty="0"/>
          </a:p>
          <a:p>
            <a:r>
              <a:rPr lang="en-GB" sz="1800" dirty="0"/>
              <a:t>Peer group attitude is the single largest determinant</a:t>
            </a:r>
          </a:p>
          <a:p>
            <a:endParaRPr lang="en-GB" sz="1800" dirty="0"/>
          </a:p>
          <a:p>
            <a:r>
              <a:rPr lang="en-GB" sz="1800" dirty="0"/>
              <a:t>The importance of confidentiality and introduction</a:t>
            </a:r>
          </a:p>
          <a:p>
            <a:endParaRPr lang="en-GB" sz="1800" dirty="0"/>
          </a:p>
          <a:p>
            <a:r>
              <a:rPr lang="en-GB" sz="1800" dirty="0"/>
              <a:t>Moving the heat from the individual to the group (Rudolph 2013)</a:t>
            </a:r>
          </a:p>
          <a:p>
            <a:endParaRPr lang="en-GB" sz="1800" dirty="0"/>
          </a:p>
          <a:p>
            <a:r>
              <a:rPr lang="en-GB" sz="1800" dirty="0"/>
              <a:t>Psychological discomfort is an element of the learning environment (</a:t>
            </a:r>
            <a:r>
              <a:rPr lang="en-GB" sz="1800" dirty="0" err="1"/>
              <a:t>Ledderman</a:t>
            </a:r>
            <a:r>
              <a:rPr lang="en-GB" sz="1800" dirty="0"/>
              <a:t> 1992)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464646"/>
                </a:solidFill>
              </a:rPr>
              <a:t>Main themes and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59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The use of pre-determined themes and the emergence of the 4</a:t>
            </a:r>
            <a:r>
              <a:rPr lang="en-GB" sz="1800" baseline="30000" dirty="0"/>
              <a:t>th</a:t>
            </a:r>
            <a:r>
              <a:rPr lang="en-GB" sz="1800" dirty="0"/>
              <a:t> theme</a:t>
            </a:r>
          </a:p>
          <a:p>
            <a:endParaRPr lang="en-GB" sz="1800" dirty="0"/>
          </a:p>
          <a:p>
            <a:r>
              <a:rPr lang="en-GB" sz="1800" dirty="0"/>
              <a:t>Why boundaries between themes are artificial</a:t>
            </a:r>
          </a:p>
          <a:p>
            <a:endParaRPr lang="en-GB" sz="1800" dirty="0"/>
          </a:p>
          <a:p>
            <a:r>
              <a:rPr lang="en-GB" sz="1800" dirty="0"/>
              <a:t>Why knowing what the learner wants is important and did I answer the research question?</a:t>
            </a:r>
          </a:p>
          <a:p>
            <a:endParaRPr lang="en-GB" sz="1800" dirty="0"/>
          </a:p>
          <a:p>
            <a:r>
              <a:rPr lang="en-GB" sz="1800" dirty="0"/>
              <a:t>The challenges of nomenclature and comparison between studies</a:t>
            </a:r>
          </a:p>
          <a:p>
            <a:endParaRPr lang="en-GB" sz="1800" dirty="0"/>
          </a:p>
          <a:p>
            <a:r>
              <a:rPr lang="en-GB" sz="1800" dirty="0"/>
              <a:t>Questionnaire design and the order effect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Reflection on methodology</a:t>
            </a:r>
          </a:p>
        </p:txBody>
      </p:sp>
    </p:spTree>
    <p:extLst>
      <p:ext uri="{BB962C8B-B14F-4D97-AF65-F5344CB8AC3E}">
        <p14:creationId xmlns:p14="http://schemas.microsoft.com/office/powerpoint/2010/main" val="130147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032919"/>
            <a:ext cx="8229600" cy="5130487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3400" dirty="0">
                <a:latin typeface="Calibri"/>
                <a:ea typeface="Calibri"/>
                <a:cs typeface="Times New Roman"/>
              </a:rPr>
              <a:t>Debriefing should focus on communications skills, application of medical protocols, leadership and teamwork.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3400" dirty="0">
                <a:latin typeface="Calibri"/>
                <a:ea typeface="Calibri"/>
                <a:cs typeface="Times New Roman"/>
              </a:rPr>
              <a:t>Recollection of the events from the scenario should form an integral part of debriefing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3400" dirty="0">
                <a:latin typeface="Calibri"/>
                <a:ea typeface="Calibri"/>
                <a:cs typeface="Times New Roman"/>
              </a:rPr>
              <a:t>Critical feedback should be conveyed in a way that is clear and honest without the use of conciliatory techniques such as “sugar-coating” or “sandwich feedback”.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3400" dirty="0">
                <a:latin typeface="Calibri"/>
                <a:ea typeface="Calibri"/>
                <a:cs typeface="Times New Roman"/>
              </a:rPr>
              <a:t>The primary aim of the faculty should be to understand the learner as the first step to help the learner modify their behaviours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3400" dirty="0">
                <a:latin typeface="Calibri"/>
                <a:ea typeface="Calibri"/>
                <a:cs typeface="Times New Roman"/>
              </a:rPr>
              <a:t>Faculty should open the discussion to the group early and avoid dwelling on critiquing the individual in the hot seat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3400" dirty="0">
                <a:latin typeface="Calibri"/>
                <a:ea typeface="Calibri"/>
                <a:cs typeface="Times New Roman"/>
              </a:rPr>
              <a:t>Faculty leading debriefing should be selected based on personality and excellent non-clinical skills. Faculty less senior then consultant can lead debriefing as clinical expertise is a secondary requirement.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3400" dirty="0">
                <a:latin typeface="Calibri"/>
                <a:ea typeface="Calibri"/>
                <a:cs typeface="Times New Roman"/>
              </a:rPr>
              <a:t>Learners should be challenged in order to achieve a degree of psychological discomfort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3400" dirty="0">
                <a:latin typeface="Calibri"/>
                <a:ea typeface="Calibri"/>
                <a:cs typeface="Times New Roman"/>
              </a:rPr>
              <a:t>Groups should be small and consist of colleagues who know one another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3400" dirty="0">
                <a:latin typeface="Calibri"/>
                <a:ea typeface="Calibri"/>
                <a:cs typeface="Times New Roman"/>
              </a:rPr>
              <a:t>Debriefing must always be proceeded by introduction and assurance of confidentiality 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000" dirty="0"/>
              <a:t>Implications for designing debriefing for Foundation Doctors</a:t>
            </a:r>
          </a:p>
        </p:txBody>
      </p:sp>
    </p:spTree>
    <p:extLst>
      <p:ext uri="{BB962C8B-B14F-4D97-AF65-F5344CB8AC3E}">
        <p14:creationId xmlns:p14="http://schemas.microsoft.com/office/powerpoint/2010/main" val="253439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GB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5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8B28FD21-9B57-D14F-B01D-8463A6AF4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6" y="493246"/>
            <a:ext cx="7338933" cy="5689096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D0C1DBE-D0E7-5448-BABC-AE73C505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6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BB6E7335-42CF-8147-82DF-D8573EC25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0" y="988414"/>
            <a:ext cx="8058539" cy="4881172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B648FFD-42EC-DA44-9441-D3134621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5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u="sng" dirty="0"/>
              <a:t>What is the educational value of debriefing in relation to: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8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Content and conduct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Faculty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Psychological safety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3328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992" y="988958"/>
            <a:ext cx="8229600" cy="5262372"/>
          </a:xfrm>
        </p:spPr>
        <p:txBody>
          <a:bodyPr>
            <a:normAutofit/>
          </a:bodyPr>
          <a:lstStyle/>
          <a:p>
            <a:r>
              <a:rPr lang="en-GB" sz="1800" dirty="0" err="1"/>
              <a:t>Phenomenologial</a:t>
            </a:r>
            <a:r>
              <a:rPr lang="en-GB" sz="1800" dirty="0"/>
              <a:t> approach concerned with perceptions, experiences and expectations</a:t>
            </a:r>
          </a:p>
          <a:p>
            <a:r>
              <a:rPr lang="en-GB" sz="1800" dirty="0"/>
              <a:t>Combined deductive and inductive approaches</a:t>
            </a:r>
          </a:p>
          <a:p>
            <a:r>
              <a:rPr lang="en-GB" sz="1800" dirty="0"/>
              <a:t>Framework analysis </a:t>
            </a:r>
          </a:p>
          <a:p>
            <a:endParaRPr lang="en-GB" sz="1800" dirty="0"/>
          </a:p>
          <a:p>
            <a:r>
              <a:rPr lang="en-GB" sz="1800" dirty="0"/>
              <a:t>Questionnaires for 26 FDs as the main source of data</a:t>
            </a:r>
          </a:p>
          <a:p>
            <a:r>
              <a:rPr lang="en-GB" sz="1800" dirty="0"/>
              <a:t>Complemented by focus groups for specific topics</a:t>
            </a:r>
          </a:p>
          <a:p>
            <a:r>
              <a:rPr lang="en-GB" sz="1800" dirty="0"/>
              <a:t>Contrasted with data from 2 interviews with the faculty to triangulate data sources</a:t>
            </a:r>
          </a:p>
          <a:p>
            <a:endParaRPr lang="en-GB" sz="1800" dirty="0"/>
          </a:p>
          <a:p>
            <a:r>
              <a:rPr lang="en-GB" sz="1800" dirty="0"/>
              <a:t>Timing of data collection directly after debriefing sessions</a:t>
            </a:r>
          </a:p>
          <a:p>
            <a:endParaRPr lang="en-GB" sz="1800" dirty="0"/>
          </a:p>
          <a:p>
            <a:r>
              <a:rPr lang="en-GB" sz="1800" dirty="0"/>
              <a:t>Formal UCL Ethics Committee Approval </a:t>
            </a:r>
          </a:p>
          <a:p>
            <a:endParaRPr lang="en-GB" sz="1800" dirty="0"/>
          </a:p>
          <a:p>
            <a:pPr marL="109728" indent="0">
              <a:buNone/>
            </a:pPr>
            <a:r>
              <a:rPr lang="en-GB" sz="18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031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000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78929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262997"/>
              </p:ext>
            </p:extLst>
          </p:nvPr>
        </p:nvGraphicFramePr>
        <p:xfrm>
          <a:off x="316523" y="1195753"/>
          <a:ext cx="8581293" cy="4621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5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8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Content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Conduct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Outcomes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Faculty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Psychological comfort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Foundation doctors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Communications skills, teamwork, leadership and application of protocols are the most important topics 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The learning points should be general and for everyone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Everyone should be involved in debriefing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It should not be overly negative or target individuals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Recall in debriefing helps make sense of chaos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The aim of debriefing is to gain understanding and develop strategies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 dedicated lead for debriefing is essential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Leaders personality and non-clinical skills are more important than clinical expertise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Leader should be amiable and enthusiastic about simulation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Supportive familiar peer group is a single most important factor improving comfort followed by introduction and small size groups 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 degree of discomfort is common among FDs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Stress is inevitable like in clinical work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Faculty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The emotional impact on the learner is the most important topic but technical skills may have to be covered beforehand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Leader and group should be honest with the learner and not provide false reassurance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The aim of debriefing is to encourage participation in simulation and to help learner understand their actions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Faculty is essential for quality debriefing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Learning cannot occur without discomfort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Faculty should allow learner to express discomfort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Results – Final framework</a:t>
            </a:r>
          </a:p>
        </p:txBody>
      </p:sp>
    </p:spTree>
    <p:extLst>
      <p:ext uri="{BB962C8B-B14F-4D97-AF65-F5344CB8AC3E}">
        <p14:creationId xmlns:p14="http://schemas.microsoft.com/office/powerpoint/2010/main" val="318853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622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>
                <a:effectLst/>
              </a:rPr>
              <a:t>Educational value of core elements of debriefing as perceived by Foundation Doctors</a:t>
            </a:r>
            <a:endParaRPr lang="en-GB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2" y="1025289"/>
            <a:ext cx="5190747" cy="29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3999524"/>
            <a:ext cx="5468937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9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615" y="-85846"/>
            <a:ext cx="8229600" cy="1143000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</a:rPr>
              <a:t>The ranking of topics for debriefing according to Foundation Doctors</a:t>
            </a:r>
            <a:endParaRPr lang="en-GB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4877"/>
            <a:ext cx="5196254" cy="319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89" y="3266049"/>
            <a:ext cx="5149411" cy="359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5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9115C-9951-41EF-AE66-32C7F5203917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Features of debriefing help and hamper learning as perceived by Foundation Doctors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35" y="1656058"/>
            <a:ext cx="5919729" cy="41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025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NNUH">
      <a:dk1>
        <a:srgbClr val="CC0099"/>
      </a:dk1>
      <a:lt1>
        <a:srgbClr val="2C6CBA"/>
      </a:lt1>
      <a:dk2>
        <a:srgbClr val="FFFFFF"/>
      </a:dk2>
      <a:lt2>
        <a:srgbClr val="FFFFFF"/>
      </a:lt2>
      <a:accent1>
        <a:srgbClr val="CC0099"/>
      </a:accent1>
      <a:accent2>
        <a:srgbClr val="CC0066"/>
      </a:accent2>
      <a:accent3>
        <a:srgbClr val="761067"/>
      </a:accent3>
      <a:accent4>
        <a:srgbClr val="286AB2"/>
      </a:accent4>
      <a:accent5>
        <a:srgbClr val="6499DA"/>
      </a:accent5>
      <a:accent6>
        <a:srgbClr val="4C669A"/>
      </a:accent6>
      <a:hlink>
        <a:srgbClr val="6600CC"/>
      </a:hlink>
      <a:folHlink>
        <a:srgbClr val="FF0066"/>
      </a:folHlink>
    </a:clrScheme>
    <a:fontScheme name="NNU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</TotalTime>
  <Words>834</Words>
  <Application>Microsoft Office PowerPoint</Application>
  <PresentationFormat>Pokaz na ekranie (4:3)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Blank</vt:lpstr>
      <vt:lpstr>Concourse</vt:lpstr>
      <vt:lpstr>Evaluation of the educational value of simulated scenarios for Foundation Doctors with a focus on debriefing </vt:lpstr>
      <vt:lpstr>Prezentacja programu PowerPoint</vt:lpstr>
      <vt:lpstr>Prezentacja programu PowerPoint</vt:lpstr>
      <vt:lpstr>Research question</vt:lpstr>
      <vt:lpstr>Methodology</vt:lpstr>
      <vt:lpstr>Results – Final framework</vt:lpstr>
      <vt:lpstr>Educational value of core elements of debriefing as perceived by Foundation Doctors</vt:lpstr>
      <vt:lpstr>The ranking of topics for debriefing according to Foundation Doctors</vt:lpstr>
      <vt:lpstr>Features of debriefing help and hamper learning as perceived by Foundation Doctors</vt:lpstr>
      <vt:lpstr>Would Foundation Doctors welcome less conventional debriefing modalities? </vt:lpstr>
      <vt:lpstr>What do FDs expect of faculty</vt:lpstr>
      <vt:lpstr>Psychological comfort</vt:lpstr>
      <vt:lpstr>Main themes and discussion</vt:lpstr>
      <vt:lpstr>Main themes and discussion</vt:lpstr>
      <vt:lpstr>Main themes and discussion</vt:lpstr>
      <vt:lpstr>Reflection on methodology</vt:lpstr>
      <vt:lpstr>Implications for designing debriefing for Foundation Doctors</vt:lpstr>
      <vt:lpstr>Prezentacja programu PowerPoint</vt:lpstr>
    </vt:vector>
  </TitlesOfParts>
  <Company>Norfolk &amp; Norwich University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educational value of simulated scenarios for Foundation Doctors with a focus on debriefing</dc:title>
  <dc:creator>Bartnik, Aleksandra (NNUHFT)</dc:creator>
  <cp:lastModifiedBy>Aleksandra Bartnik</cp:lastModifiedBy>
  <cp:revision>7</cp:revision>
  <dcterms:created xsi:type="dcterms:W3CDTF">2019-06-05T18:05:39Z</dcterms:created>
  <dcterms:modified xsi:type="dcterms:W3CDTF">2019-09-16T18:58:10Z</dcterms:modified>
</cp:coreProperties>
</file>