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33"/>
  </p:notesMasterIdLst>
  <p:handoutMasterIdLst>
    <p:handoutMasterId r:id="rId34"/>
  </p:handoutMasterIdLst>
  <p:sldIdLst>
    <p:sldId id="256" r:id="rId5"/>
    <p:sldId id="281" r:id="rId6"/>
    <p:sldId id="261" r:id="rId7"/>
    <p:sldId id="264" r:id="rId8"/>
    <p:sldId id="265" r:id="rId9"/>
    <p:sldId id="266" r:id="rId10"/>
    <p:sldId id="282" r:id="rId11"/>
    <p:sldId id="287" r:id="rId12"/>
    <p:sldId id="283" r:id="rId13"/>
    <p:sldId id="284" r:id="rId14"/>
    <p:sldId id="269" r:id="rId15"/>
    <p:sldId id="291" r:id="rId16"/>
    <p:sldId id="285" r:id="rId17"/>
    <p:sldId id="286" r:id="rId18"/>
    <p:sldId id="303" r:id="rId19"/>
    <p:sldId id="288" r:id="rId20"/>
    <p:sldId id="290" r:id="rId21"/>
    <p:sldId id="289" r:id="rId22"/>
    <p:sldId id="293" r:id="rId23"/>
    <p:sldId id="294" r:id="rId24"/>
    <p:sldId id="295" r:id="rId25"/>
    <p:sldId id="296" r:id="rId26"/>
    <p:sldId id="297" r:id="rId27"/>
    <p:sldId id="298" r:id="rId28"/>
    <p:sldId id="299" r:id="rId29"/>
    <p:sldId id="300" r:id="rId30"/>
    <p:sldId id="301" r:id="rId31"/>
    <p:sldId id="302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HEE powerpoint template" id="{1EFFF720-98EF-D645-AFB2-89C2470DC210}">
          <p14:sldIdLst>
            <p14:sldId id="256"/>
            <p14:sldId id="281"/>
            <p14:sldId id="261"/>
            <p14:sldId id="264"/>
            <p14:sldId id="265"/>
            <p14:sldId id="266"/>
            <p14:sldId id="282"/>
            <p14:sldId id="287"/>
            <p14:sldId id="283"/>
            <p14:sldId id="284"/>
            <p14:sldId id="269"/>
            <p14:sldId id="291"/>
            <p14:sldId id="285"/>
            <p14:sldId id="286"/>
            <p14:sldId id="303"/>
            <p14:sldId id="288"/>
            <p14:sldId id="290"/>
            <p14:sldId id="289"/>
            <p14:sldId id="293"/>
            <p14:sldId id="294"/>
            <p14:sldId id="295"/>
            <p14:sldId id="296"/>
            <p14:sldId id="297"/>
            <p14:sldId id="298"/>
            <p14:sldId id="299"/>
            <p14:sldId id="300"/>
            <p14:sldId id="301"/>
            <p14:sldId id="30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0054"/>
    <a:srgbClr val="003893"/>
    <a:srgbClr val="E28C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300765C-1D1B-43BD-BDE6-3BA69F1DF02F}" v="7" dt="2019-11-15T12:50:54.803"/>
    <p1510:client id="{97E0EB9E-3EA0-43F7-BFA5-E62D89E753F1}" v="74" dt="2019-11-15T12:44:12.7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961" autoAdjust="0"/>
  </p:normalViewPr>
  <p:slideViewPr>
    <p:cSldViewPr snapToGrid="0" snapToObjects="1">
      <p:cViewPr varScale="1">
        <p:scale>
          <a:sx n="80" d="100"/>
          <a:sy n="80" d="100"/>
        </p:scale>
        <p:origin x="1522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sia Calka" userId="b31e6f08-b6a7-4bd1-81ef-c0e55af97bbf" providerId="ADAL" clId="{97E0EB9E-3EA0-43F7-BFA5-E62D89E753F1}"/>
    <pc:docChg chg="undo custSel addSld delSld modSld modSection">
      <pc:chgData name="Kasia Calka" userId="b31e6f08-b6a7-4bd1-81ef-c0e55af97bbf" providerId="ADAL" clId="{97E0EB9E-3EA0-43F7-BFA5-E62D89E753F1}" dt="2019-11-15T12:44:17.414" v="308" actId="1076"/>
      <pc:docMkLst>
        <pc:docMk/>
      </pc:docMkLst>
      <pc:sldChg chg="addSp delSp modSp">
        <pc:chgData name="Kasia Calka" userId="b31e6f08-b6a7-4bd1-81ef-c0e55af97bbf" providerId="ADAL" clId="{97E0EB9E-3EA0-43F7-BFA5-E62D89E753F1}" dt="2019-11-15T12:42:16.544" v="295" actId="255"/>
        <pc:sldMkLst>
          <pc:docMk/>
          <pc:sldMk cId="3288757669" sldId="256"/>
        </pc:sldMkLst>
        <pc:spChg chg="add del mod">
          <ac:chgData name="Kasia Calka" userId="b31e6f08-b6a7-4bd1-81ef-c0e55af97bbf" providerId="ADAL" clId="{97E0EB9E-3EA0-43F7-BFA5-E62D89E753F1}" dt="2019-11-15T12:18:43.812" v="2" actId="11529"/>
          <ac:spMkLst>
            <pc:docMk/>
            <pc:sldMk cId="3288757669" sldId="256"/>
            <ac:spMk id="2" creationId="{B76D2683-12A6-43DC-B3DA-A3889412E529}"/>
          </ac:spMkLst>
        </pc:spChg>
        <pc:spChg chg="add mod">
          <ac:chgData name="Kasia Calka" userId="b31e6f08-b6a7-4bd1-81ef-c0e55af97bbf" providerId="ADAL" clId="{97E0EB9E-3EA0-43F7-BFA5-E62D89E753F1}" dt="2019-11-15T12:42:16.544" v="295" actId="255"/>
          <ac:spMkLst>
            <pc:docMk/>
            <pc:sldMk cId="3288757669" sldId="256"/>
            <ac:spMk id="3" creationId="{34562E7F-27AA-411D-87B3-29D7B2D32AE8}"/>
          </ac:spMkLst>
        </pc:spChg>
        <pc:picChg chg="del">
          <ac:chgData name="Kasia Calka" userId="b31e6f08-b6a7-4bd1-81ef-c0e55af97bbf" providerId="ADAL" clId="{97E0EB9E-3EA0-43F7-BFA5-E62D89E753F1}" dt="2019-11-15T12:18:21.020" v="0" actId="478"/>
          <ac:picMkLst>
            <pc:docMk/>
            <pc:sldMk cId="3288757669" sldId="256"/>
            <ac:picMk id="5" creationId="{AE3601BE-750B-45B9-ABF3-1CFD745E8550}"/>
          </ac:picMkLst>
        </pc:picChg>
      </pc:sldChg>
      <pc:sldChg chg="del">
        <pc:chgData name="Kasia Calka" userId="b31e6f08-b6a7-4bd1-81ef-c0e55af97bbf" providerId="ADAL" clId="{97E0EB9E-3EA0-43F7-BFA5-E62D89E753F1}" dt="2019-11-15T12:19:59.747" v="8" actId="2696"/>
        <pc:sldMkLst>
          <pc:docMk/>
          <pc:sldMk cId="884209086" sldId="270"/>
        </pc:sldMkLst>
      </pc:sldChg>
      <pc:sldChg chg="del">
        <pc:chgData name="Kasia Calka" userId="b31e6f08-b6a7-4bd1-81ef-c0e55af97bbf" providerId="ADAL" clId="{97E0EB9E-3EA0-43F7-BFA5-E62D89E753F1}" dt="2019-11-15T12:20:14.260" v="19" actId="2696"/>
        <pc:sldMkLst>
          <pc:docMk/>
          <pc:sldMk cId="2294137931" sldId="272"/>
        </pc:sldMkLst>
      </pc:sldChg>
      <pc:sldChg chg="del">
        <pc:chgData name="Kasia Calka" userId="b31e6f08-b6a7-4bd1-81ef-c0e55af97bbf" providerId="ADAL" clId="{97E0EB9E-3EA0-43F7-BFA5-E62D89E753F1}" dt="2019-11-15T12:20:13.722" v="18" actId="2696"/>
        <pc:sldMkLst>
          <pc:docMk/>
          <pc:sldMk cId="1114028656" sldId="285"/>
        </pc:sldMkLst>
      </pc:sldChg>
      <pc:sldChg chg="addSp modSp add">
        <pc:chgData name="Kasia Calka" userId="b31e6f08-b6a7-4bd1-81ef-c0e55af97bbf" providerId="ADAL" clId="{97E0EB9E-3EA0-43F7-BFA5-E62D89E753F1}" dt="2019-11-15T12:21:40.568" v="29" actId="1076"/>
        <pc:sldMkLst>
          <pc:docMk/>
          <pc:sldMk cId="4016625843" sldId="285"/>
        </pc:sldMkLst>
        <pc:picChg chg="add mod">
          <ac:chgData name="Kasia Calka" userId="b31e6f08-b6a7-4bd1-81ef-c0e55af97bbf" providerId="ADAL" clId="{97E0EB9E-3EA0-43F7-BFA5-E62D89E753F1}" dt="2019-11-15T12:21:40.568" v="29" actId="1076"/>
          <ac:picMkLst>
            <pc:docMk/>
            <pc:sldMk cId="4016625843" sldId="285"/>
            <ac:picMk id="2" creationId="{1BFCEB1E-5BC6-4073-9241-8E4984E69C46}"/>
          </ac:picMkLst>
        </pc:picChg>
      </pc:sldChg>
      <pc:sldChg chg="del">
        <pc:chgData name="Kasia Calka" userId="b31e6f08-b6a7-4bd1-81ef-c0e55af97bbf" providerId="ADAL" clId="{97E0EB9E-3EA0-43F7-BFA5-E62D89E753F1}" dt="2019-11-15T12:20:13.270" v="17" actId="2696"/>
        <pc:sldMkLst>
          <pc:docMk/>
          <pc:sldMk cId="204521126" sldId="286"/>
        </pc:sldMkLst>
      </pc:sldChg>
      <pc:sldChg chg="addSp modSp add">
        <pc:chgData name="Kasia Calka" userId="b31e6f08-b6a7-4bd1-81ef-c0e55af97bbf" providerId="ADAL" clId="{97E0EB9E-3EA0-43F7-BFA5-E62D89E753F1}" dt="2019-11-15T12:22:00.664" v="32" actId="1076"/>
        <pc:sldMkLst>
          <pc:docMk/>
          <pc:sldMk cId="1200159358" sldId="286"/>
        </pc:sldMkLst>
        <pc:picChg chg="add mod">
          <ac:chgData name="Kasia Calka" userId="b31e6f08-b6a7-4bd1-81ef-c0e55af97bbf" providerId="ADAL" clId="{97E0EB9E-3EA0-43F7-BFA5-E62D89E753F1}" dt="2019-11-15T12:22:00.664" v="32" actId="1076"/>
          <ac:picMkLst>
            <pc:docMk/>
            <pc:sldMk cId="1200159358" sldId="286"/>
            <ac:picMk id="2" creationId="{FE7B7054-1059-4B70-B254-ED485B352193}"/>
          </ac:picMkLst>
        </pc:picChg>
      </pc:sldChg>
      <pc:sldChg chg="addSp modSp add">
        <pc:chgData name="Kasia Calka" userId="b31e6f08-b6a7-4bd1-81ef-c0e55af97bbf" providerId="ADAL" clId="{97E0EB9E-3EA0-43F7-BFA5-E62D89E753F1}" dt="2019-11-15T12:25:07.744" v="46" actId="688"/>
        <pc:sldMkLst>
          <pc:docMk/>
          <pc:sldMk cId="48979515" sldId="287"/>
        </pc:sldMkLst>
        <pc:spChg chg="add mod">
          <ac:chgData name="Kasia Calka" userId="b31e6f08-b6a7-4bd1-81ef-c0e55af97bbf" providerId="ADAL" clId="{97E0EB9E-3EA0-43F7-BFA5-E62D89E753F1}" dt="2019-11-15T12:25:07.744" v="46" actId="688"/>
          <ac:spMkLst>
            <pc:docMk/>
            <pc:sldMk cId="48979515" sldId="287"/>
            <ac:spMk id="3" creationId="{42BD061B-3BE3-4E44-B22C-5F822A8D9D5D}"/>
          </ac:spMkLst>
        </pc:spChg>
        <pc:picChg chg="add mod">
          <ac:chgData name="Kasia Calka" userId="b31e6f08-b6a7-4bd1-81ef-c0e55af97bbf" providerId="ADAL" clId="{97E0EB9E-3EA0-43F7-BFA5-E62D89E753F1}" dt="2019-11-15T12:21:08.360" v="26" actId="14100"/>
          <ac:picMkLst>
            <pc:docMk/>
            <pc:sldMk cId="48979515" sldId="287"/>
            <ac:picMk id="2" creationId="{8D77AB3E-BB75-4D89-9673-52084142CDBD}"/>
          </ac:picMkLst>
        </pc:picChg>
      </pc:sldChg>
      <pc:sldChg chg="del">
        <pc:chgData name="Kasia Calka" userId="b31e6f08-b6a7-4bd1-81ef-c0e55af97bbf" providerId="ADAL" clId="{97E0EB9E-3EA0-43F7-BFA5-E62D89E753F1}" dt="2019-11-15T12:20:11.854" v="15" actId="2696"/>
        <pc:sldMkLst>
          <pc:docMk/>
          <pc:sldMk cId="1734021895" sldId="287"/>
        </pc:sldMkLst>
      </pc:sldChg>
      <pc:sldChg chg="del">
        <pc:chgData name="Kasia Calka" userId="b31e6f08-b6a7-4bd1-81ef-c0e55af97bbf" providerId="ADAL" clId="{97E0EB9E-3EA0-43F7-BFA5-E62D89E753F1}" dt="2019-11-15T12:20:12.532" v="16" actId="2696"/>
        <pc:sldMkLst>
          <pc:docMk/>
          <pc:sldMk cId="2969635930" sldId="288"/>
        </pc:sldMkLst>
      </pc:sldChg>
      <pc:sldChg chg="addSp modSp add">
        <pc:chgData name="Kasia Calka" userId="b31e6f08-b6a7-4bd1-81ef-c0e55af97bbf" providerId="ADAL" clId="{97E0EB9E-3EA0-43F7-BFA5-E62D89E753F1}" dt="2019-11-15T12:25:50.543" v="53" actId="1076"/>
        <pc:sldMkLst>
          <pc:docMk/>
          <pc:sldMk cId="3726775184" sldId="288"/>
        </pc:sldMkLst>
        <pc:spChg chg="add mod">
          <ac:chgData name="Kasia Calka" userId="b31e6f08-b6a7-4bd1-81ef-c0e55af97bbf" providerId="ADAL" clId="{97E0EB9E-3EA0-43F7-BFA5-E62D89E753F1}" dt="2019-11-15T12:25:50.543" v="53" actId="1076"/>
          <ac:spMkLst>
            <pc:docMk/>
            <pc:sldMk cId="3726775184" sldId="288"/>
            <ac:spMk id="3" creationId="{89EF2E24-B49D-4899-BA93-2CB2D6A7D931}"/>
          </ac:spMkLst>
        </pc:spChg>
        <pc:picChg chg="add mod">
          <ac:chgData name="Kasia Calka" userId="b31e6f08-b6a7-4bd1-81ef-c0e55af97bbf" providerId="ADAL" clId="{97E0EB9E-3EA0-43F7-BFA5-E62D89E753F1}" dt="2019-11-15T12:22:43.047" v="40" actId="1076"/>
          <ac:picMkLst>
            <pc:docMk/>
            <pc:sldMk cId="3726775184" sldId="288"/>
            <ac:picMk id="2" creationId="{6B169079-AAD2-4504-AE9F-678FB960AA28}"/>
          </ac:picMkLst>
        </pc:picChg>
      </pc:sldChg>
      <pc:sldChg chg="addSp modSp add">
        <pc:chgData name="Kasia Calka" userId="b31e6f08-b6a7-4bd1-81ef-c0e55af97bbf" providerId="ADAL" clId="{97E0EB9E-3EA0-43F7-BFA5-E62D89E753F1}" dt="2019-11-15T12:26:41.256" v="62" actId="1076"/>
        <pc:sldMkLst>
          <pc:docMk/>
          <pc:sldMk cId="1430112107" sldId="289"/>
        </pc:sldMkLst>
        <pc:picChg chg="add mod">
          <ac:chgData name="Kasia Calka" userId="b31e6f08-b6a7-4bd1-81ef-c0e55af97bbf" providerId="ADAL" clId="{97E0EB9E-3EA0-43F7-BFA5-E62D89E753F1}" dt="2019-11-15T12:26:41.256" v="62" actId="1076"/>
          <ac:picMkLst>
            <pc:docMk/>
            <pc:sldMk cId="1430112107" sldId="289"/>
            <ac:picMk id="2" creationId="{267A3863-C838-4A62-B22B-0D61ADE3F984}"/>
          </ac:picMkLst>
        </pc:picChg>
      </pc:sldChg>
      <pc:sldChg chg="del">
        <pc:chgData name="Kasia Calka" userId="b31e6f08-b6a7-4bd1-81ef-c0e55af97bbf" providerId="ADAL" clId="{97E0EB9E-3EA0-43F7-BFA5-E62D89E753F1}" dt="2019-11-15T12:20:11.614" v="14" actId="2696"/>
        <pc:sldMkLst>
          <pc:docMk/>
          <pc:sldMk cId="371516982" sldId="290"/>
        </pc:sldMkLst>
      </pc:sldChg>
      <pc:sldChg chg="addSp delSp modSp add">
        <pc:chgData name="Kasia Calka" userId="b31e6f08-b6a7-4bd1-81ef-c0e55af97bbf" providerId="ADAL" clId="{97E0EB9E-3EA0-43F7-BFA5-E62D89E753F1}" dt="2019-11-15T12:26:16.815" v="57" actId="1076"/>
        <pc:sldMkLst>
          <pc:docMk/>
          <pc:sldMk cId="436085007" sldId="290"/>
        </pc:sldMkLst>
        <pc:spChg chg="add del">
          <ac:chgData name="Kasia Calka" userId="b31e6f08-b6a7-4bd1-81ef-c0e55af97bbf" providerId="ADAL" clId="{97E0EB9E-3EA0-43F7-BFA5-E62D89E753F1}" dt="2019-11-15T12:25:55.608" v="54" actId="478"/>
          <ac:spMkLst>
            <pc:docMk/>
            <pc:sldMk cId="436085007" sldId="290"/>
            <ac:spMk id="2" creationId="{7052670B-246F-4020-925F-C860FA94929C}"/>
          </ac:spMkLst>
        </pc:spChg>
        <pc:picChg chg="add mod">
          <ac:chgData name="Kasia Calka" userId="b31e6f08-b6a7-4bd1-81ef-c0e55af97bbf" providerId="ADAL" clId="{97E0EB9E-3EA0-43F7-BFA5-E62D89E753F1}" dt="2019-11-15T12:26:16.815" v="57" actId="1076"/>
          <ac:picMkLst>
            <pc:docMk/>
            <pc:sldMk cId="436085007" sldId="290"/>
            <ac:picMk id="3" creationId="{E3B97417-302A-47C3-A119-860189C2DEA5}"/>
          </ac:picMkLst>
        </pc:picChg>
      </pc:sldChg>
      <pc:sldChg chg="addSp modSp add">
        <pc:chgData name="Kasia Calka" userId="b31e6f08-b6a7-4bd1-81ef-c0e55af97bbf" providerId="ADAL" clId="{97E0EB9E-3EA0-43F7-BFA5-E62D89E753F1}" dt="2019-11-15T12:25:32.544" v="49" actId="1076"/>
        <pc:sldMkLst>
          <pc:docMk/>
          <pc:sldMk cId="2598685964" sldId="291"/>
        </pc:sldMkLst>
        <pc:spChg chg="add mod">
          <ac:chgData name="Kasia Calka" userId="b31e6f08-b6a7-4bd1-81ef-c0e55af97bbf" providerId="ADAL" clId="{97E0EB9E-3EA0-43F7-BFA5-E62D89E753F1}" dt="2019-11-15T12:25:32.544" v="49" actId="1076"/>
          <ac:spMkLst>
            <pc:docMk/>
            <pc:sldMk cId="2598685964" sldId="291"/>
            <ac:spMk id="3" creationId="{2B57D226-C472-4E04-887A-68F25525589E}"/>
          </ac:spMkLst>
        </pc:spChg>
        <pc:picChg chg="add">
          <ac:chgData name="Kasia Calka" userId="b31e6f08-b6a7-4bd1-81ef-c0e55af97bbf" providerId="ADAL" clId="{97E0EB9E-3EA0-43F7-BFA5-E62D89E753F1}" dt="2019-11-15T12:24:41.753" v="43"/>
          <ac:picMkLst>
            <pc:docMk/>
            <pc:sldMk cId="2598685964" sldId="291"/>
            <ac:picMk id="2" creationId="{B22FB45B-BFBF-47E6-A2C7-F356832395E4}"/>
          </ac:picMkLst>
        </pc:picChg>
      </pc:sldChg>
      <pc:sldChg chg="del">
        <pc:chgData name="Kasia Calka" userId="b31e6f08-b6a7-4bd1-81ef-c0e55af97bbf" providerId="ADAL" clId="{97E0EB9E-3EA0-43F7-BFA5-E62D89E753F1}" dt="2019-11-15T12:20:11.283" v="13" actId="2696"/>
        <pc:sldMkLst>
          <pc:docMk/>
          <pc:sldMk cId="2292349328" sldId="292"/>
        </pc:sldMkLst>
      </pc:sldChg>
      <pc:sldChg chg="add del">
        <pc:chgData name="Kasia Calka" userId="b31e6f08-b6a7-4bd1-81ef-c0e55af97bbf" providerId="ADAL" clId="{97E0EB9E-3EA0-43F7-BFA5-E62D89E753F1}" dt="2019-11-15T12:27:14.867" v="70" actId="2696"/>
        <pc:sldMkLst>
          <pc:docMk/>
          <pc:sldMk cId="3718429624" sldId="292"/>
        </pc:sldMkLst>
      </pc:sldChg>
      <pc:sldChg chg="addSp modSp add">
        <pc:chgData name="Kasia Calka" userId="b31e6f08-b6a7-4bd1-81ef-c0e55af97bbf" providerId="ADAL" clId="{97E0EB9E-3EA0-43F7-BFA5-E62D89E753F1}" dt="2019-11-15T12:27:10.279" v="69" actId="1076"/>
        <pc:sldMkLst>
          <pc:docMk/>
          <pc:sldMk cId="2167224384" sldId="293"/>
        </pc:sldMkLst>
        <pc:picChg chg="add mod">
          <ac:chgData name="Kasia Calka" userId="b31e6f08-b6a7-4bd1-81ef-c0e55af97bbf" providerId="ADAL" clId="{97E0EB9E-3EA0-43F7-BFA5-E62D89E753F1}" dt="2019-11-15T12:27:10.279" v="69" actId="1076"/>
          <ac:picMkLst>
            <pc:docMk/>
            <pc:sldMk cId="2167224384" sldId="293"/>
            <ac:picMk id="2" creationId="{E0C9367E-B4EB-407A-95C5-0BE0D9CA68E3}"/>
          </ac:picMkLst>
        </pc:picChg>
      </pc:sldChg>
      <pc:sldChg chg="del">
        <pc:chgData name="Kasia Calka" userId="b31e6f08-b6a7-4bd1-81ef-c0e55af97bbf" providerId="ADAL" clId="{97E0EB9E-3EA0-43F7-BFA5-E62D89E753F1}" dt="2019-11-15T12:20:10.726" v="12" actId="2696"/>
        <pc:sldMkLst>
          <pc:docMk/>
          <pc:sldMk cId="4205491942" sldId="293"/>
        </pc:sldMkLst>
      </pc:sldChg>
      <pc:sldChg chg="addSp modSp add">
        <pc:chgData name="Kasia Calka" userId="b31e6f08-b6a7-4bd1-81ef-c0e55af97bbf" providerId="ADAL" clId="{97E0EB9E-3EA0-43F7-BFA5-E62D89E753F1}" dt="2019-11-15T12:29:59.073" v="80" actId="1076"/>
        <pc:sldMkLst>
          <pc:docMk/>
          <pc:sldMk cId="647054599" sldId="294"/>
        </pc:sldMkLst>
        <pc:spChg chg="add mod">
          <ac:chgData name="Kasia Calka" userId="b31e6f08-b6a7-4bd1-81ef-c0e55af97bbf" providerId="ADAL" clId="{97E0EB9E-3EA0-43F7-BFA5-E62D89E753F1}" dt="2019-11-15T12:29:59.073" v="80" actId="1076"/>
          <ac:spMkLst>
            <pc:docMk/>
            <pc:sldMk cId="647054599" sldId="294"/>
            <ac:spMk id="3" creationId="{8AC8B7EE-6871-40A4-8811-9EB32F271A00}"/>
          </ac:spMkLst>
        </pc:spChg>
        <pc:picChg chg="add mod">
          <ac:chgData name="Kasia Calka" userId="b31e6f08-b6a7-4bd1-81ef-c0e55af97bbf" providerId="ADAL" clId="{97E0EB9E-3EA0-43F7-BFA5-E62D89E753F1}" dt="2019-11-15T12:29:33.447" v="78" actId="1076"/>
          <ac:picMkLst>
            <pc:docMk/>
            <pc:sldMk cId="647054599" sldId="294"/>
            <ac:picMk id="2" creationId="{89C32B2D-DE37-40DC-B433-924302E0AED9}"/>
          </ac:picMkLst>
        </pc:picChg>
      </pc:sldChg>
      <pc:sldChg chg="del">
        <pc:chgData name="Kasia Calka" userId="b31e6f08-b6a7-4bd1-81ef-c0e55af97bbf" providerId="ADAL" clId="{97E0EB9E-3EA0-43F7-BFA5-E62D89E753F1}" dt="2019-11-15T12:20:10.278" v="11" actId="2696"/>
        <pc:sldMkLst>
          <pc:docMk/>
          <pc:sldMk cId="2420920676" sldId="294"/>
        </pc:sldMkLst>
      </pc:sldChg>
      <pc:sldChg chg="del">
        <pc:chgData name="Kasia Calka" userId="b31e6f08-b6a7-4bd1-81ef-c0e55af97bbf" providerId="ADAL" clId="{97E0EB9E-3EA0-43F7-BFA5-E62D89E753F1}" dt="2019-11-15T12:20:09.616" v="10" actId="2696"/>
        <pc:sldMkLst>
          <pc:docMk/>
          <pc:sldMk cId="2045823436" sldId="295"/>
        </pc:sldMkLst>
      </pc:sldChg>
      <pc:sldChg chg="addSp delSp modSp add">
        <pc:chgData name="Kasia Calka" userId="b31e6f08-b6a7-4bd1-81ef-c0e55af97bbf" providerId="ADAL" clId="{97E0EB9E-3EA0-43F7-BFA5-E62D89E753F1}" dt="2019-11-15T12:38:30.215" v="118" actId="688"/>
        <pc:sldMkLst>
          <pc:docMk/>
          <pc:sldMk cId="3831984175" sldId="295"/>
        </pc:sldMkLst>
        <pc:spChg chg="add mod">
          <ac:chgData name="Kasia Calka" userId="b31e6f08-b6a7-4bd1-81ef-c0e55af97bbf" providerId="ADAL" clId="{97E0EB9E-3EA0-43F7-BFA5-E62D89E753F1}" dt="2019-11-15T12:38:30.215" v="118" actId="688"/>
          <ac:spMkLst>
            <pc:docMk/>
            <pc:sldMk cId="3831984175" sldId="295"/>
            <ac:spMk id="6" creationId="{23054D02-72D3-4A8B-8EBA-C4BFB117E0BF}"/>
          </ac:spMkLst>
        </pc:spChg>
        <pc:picChg chg="add mod">
          <ac:chgData name="Kasia Calka" userId="b31e6f08-b6a7-4bd1-81ef-c0e55af97bbf" providerId="ADAL" clId="{97E0EB9E-3EA0-43F7-BFA5-E62D89E753F1}" dt="2019-11-15T12:35:42.747" v="83" actId="962"/>
          <ac:picMkLst>
            <pc:docMk/>
            <pc:sldMk cId="3831984175" sldId="295"/>
            <ac:picMk id="3" creationId="{0F55908E-C94E-4EE5-BC78-3DA5D0100FFA}"/>
          </ac:picMkLst>
        </pc:picChg>
        <pc:picChg chg="del mod">
          <ac:chgData name="Kasia Calka" userId="b31e6f08-b6a7-4bd1-81ef-c0e55af97bbf" providerId="ADAL" clId="{97E0EB9E-3EA0-43F7-BFA5-E62D89E753F1}" dt="2019-11-15T12:28:48.599" v="75" actId="478"/>
          <ac:picMkLst>
            <pc:docMk/>
            <pc:sldMk cId="3831984175" sldId="295"/>
            <ac:picMk id="5" creationId="{951DFD98-5D04-4EEE-8062-986B50ED04E5}"/>
          </ac:picMkLst>
        </pc:picChg>
      </pc:sldChg>
      <pc:sldChg chg="del">
        <pc:chgData name="Kasia Calka" userId="b31e6f08-b6a7-4bd1-81ef-c0e55af97bbf" providerId="ADAL" clId="{97E0EB9E-3EA0-43F7-BFA5-E62D89E753F1}" dt="2019-11-15T12:20:08.562" v="9" actId="2696"/>
        <pc:sldMkLst>
          <pc:docMk/>
          <pc:sldMk cId="960099676" sldId="296"/>
        </pc:sldMkLst>
      </pc:sldChg>
      <pc:sldChg chg="addSp add">
        <pc:chgData name="Kasia Calka" userId="b31e6f08-b6a7-4bd1-81ef-c0e55af97bbf" providerId="ADAL" clId="{97E0EB9E-3EA0-43F7-BFA5-E62D89E753F1}" dt="2019-11-15T12:36:49.629" v="91"/>
        <pc:sldMkLst>
          <pc:docMk/>
          <pc:sldMk cId="4282574398" sldId="296"/>
        </pc:sldMkLst>
        <pc:picChg chg="add">
          <ac:chgData name="Kasia Calka" userId="b31e6f08-b6a7-4bd1-81ef-c0e55af97bbf" providerId="ADAL" clId="{97E0EB9E-3EA0-43F7-BFA5-E62D89E753F1}" dt="2019-11-15T12:36:49.629" v="91"/>
          <ac:picMkLst>
            <pc:docMk/>
            <pc:sldMk cId="4282574398" sldId="296"/>
            <ac:picMk id="2" creationId="{48A868FC-8183-4D46-AC77-2E155DB27875}"/>
          </ac:picMkLst>
        </pc:picChg>
      </pc:sldChg>
      <pc:sldChg chg="addSp modSp add">
        <pc:chgData name="Kasia Calka" userId="b31e6f08-b6a7-4bd1-81ef-c0e55af97bbf" providerId="ADAL" clId="{97E0EB9E-3EA0-43F7-BFA5-E62D89E753F1}" dt="2019-11-15T12:38:58.398" v="121" actId="688"/>
        <pc:sldMkLst>
          <pc:docMk/>
          <pc:sldMk cId="936027655" sldId="297"/>
        </pc:sldMkLst>
        <pc:spChg chg="add mod">
          <ac:chgData name="Kasia Calka" userId="b31e6f08-b6a7-4bd1-81ef-c0e55af97bbf" providerId="ADAL" clId="{97E0EB9E-3EA0-43F7-BFA5-E62D89E753F1}" dt="2019-11-15T12:38:58.398" v="121" actId="688"/>
          <ac:spMkLst>
            <pc:docMk/>
            <pc:sldMk cId="936027655" sldId="297"/>
            <ac:spMk id="4" creationId="{699C7BDA-C8BA-4F8B-9C96-9E49E483345A}"/>
          </ac:spMkLst>
        </pc:spChg>
        <pc:picChg chg="add mod">
          <ac:chgData name="Kasia Calka" userId="b31e6f08-b6a7-4bd1-81ef-c0e55af97bbf" providerId="ADAL" clId="{97E0EB9E-3EA0-43F7-BFA5-E62D89E753F1}" dt="2019-11-15T12:37:06.479" v="96" actId="1076"/>
          <ac:picMkLst>
            <pc:docMk/>
            <pc:sldMk cId="936027655" sldId="297"/>
            <ac:picMk id="3" creationId="{F2D913FA-F0DD-4534-8EFC-AD5D7C642129}"/>
          </ac:picMkLst>
        </pc:picChg>
      </pc:sldChg>
      <pc:sldChg chg="addSp delSp modSp add">
        <pc:chgData name="Kasia Calka" userId="b31e6f08-b6a7-4bd1-81ef-c0e55af97bbf" providerId="ADAL" clId="{97E0EB9E-3EA0-43F7-BFA5-E62D89E753F1}" dt="2019-11-15T12:37:22.919" v="102" actId="1076"/>
        <pc:sldMkLst>
          <pc:docMk/>
          <pc:sldMk cId="4086825043" sldId="298"/>
        </pc:sldMkLst>
        <pc:picChg chg="add del mod">
          <ac:chgData name="Kasia Calka" userId="b31e6f08-b6a7-4bd1-81ef-c0e55af97bbf" providerId="ADAL" clId="{97E0EB9E-3EA0-43F7-BFA5-E62D89E753F1}" dt="2019-11-15T12:36:47.419" v="90"/>
          <ac:picMkLst>
            <pc:docMk/>
            <pc:sldMk cId="4086825043" sldId="298"/>
            <ac:picMk id="3" creationId="{FEA84DF5-E8E9-4916-967C-FCD233B96F5E}"/>
          </ac:picMkLst>
        </pc:picChg>
        <pc:picChg chg="add mod">
          <ac:chgData name="Kasia Calka" userId="b31e6f08-b6a7-4bd1-81ef-c0e55af97bbf" providerId="ADAL" clId="{97E0EB9E-3EA0-43F7-BFA5-E62D89E753F1}" dt="2019-11-15T12:37:22.919" v="102" actId="1076"/>
          <ac:picMkLst>
            <pc:docMk/>
            <pc:sldMk cId="4086825043" sldId="298"/>
            <ac:picMk id="5" creationId="{A7441EE2-64DB-4392-8D74-F732F003CB88}"/>
          </ac:picMkLst>
        </pc:picChg>
      </pc:sldChg>
      <pc:sldChg chg="addSp modSp add">
        <pc:chgData name="Kasia Calka" userId="b31e6f08-b6a7-4bd1-81ef-c0e55af97bbf" providerId="ADAL" clId="{97E0EB9E-3EA0-43F7-BFA5-E62D89E753F1}" dt="2019-11-15T12:39:22.807" v="124" actId="688"/>
        <pc:sldMkLst>
          <pc:docMk/>
          <pc:sldMk cId="2930320152" sldId="299"/>
        </pc:sldMkLst>
        <pc:spChg chg="add mod">
          <ac:chgData name="Kasia Calka" userId="b31e6f08-b6a7-4bd1-81ef-c0e55af97bbf" providerId="ADAL" clId="{97E0EB9E-3EA0-43F7-BFA5-E62D89E753F1}" dt="2019-11-15T12:39:22.807" v="124" actId="688"/>
          <ac:spMkLst>
            <pc:docMk/>
            <pc:sldMk cId="2930320152" sldId="299"/>
            <ac:spMk id="4" creationId="{D7749892-95D1-46BE-8595-9CF8D21F9284}"/>
          </ac:spMkLst>
        </pc:spChg>
        <pc:picChg chg="add mod">
          <ac:chgData name="Kasia Calka" userId="b31e6f08-b6a7-4bd1-81ef-c0e55af97bbf" providerId="ADAL" clId="{97E0EB9E-3EA0-43F7-BFA5-E62D89E753F1}" dt="2019-11-15T12:37:54.727" v="108" actId="1076"/>
          <ac:picMkLst>
            <pc:docMk/>
            <pc:sldMk cId="2930320152" sldId="299"/>
            <ac:picMk id="3" creationId="{50769301-0B5C-4CF6-B787-0BACD5A333BB}"/>
          </ac:picMkLst>
        </pc:picChg>
      </pc:sldChg>
      <pc:sldChg chg="addSp delSp modSp add">
        <pc:chgData name="Kasia Calka" userId="b31e6f08-b6a7-4bd1-81ef-c0e55af97bbf" providerId="ADAL" clId="{97E0EB9E-3EA0-43F7-BFA5-E62D89E753F1}" dt="2019-11-15T12:42:34.423" v="296"/>
        <pc:sldMkLst>
          <pc:docMk/>
          <pc:sldMk cId="3055519836" sldId="300"/>
        </pc:sldMkLst>
        <pc:picChg chg="add mod">
          <ac:chgData name="Kasia Calka" userId="b31e6f08-b6a7-4bd1-81ef-c0e55af97bbf" providerId="ADAL" clId="{97E0EB9E-3EA0-43F7-BFA5-E62D89E753F1}" dt="2019-11-15T12:38:10.111" v="114" actId="1076"/>
          <ac:picMkLst>
            <pc:docMk/>
            <pc:sldMk cId="3055519836" sldId="300"/>
            <ac:picMk id="3" creationId="{EF33F8C2-D953-4381-A62A-5544BF8B01B5}"/>
          </ac:picMkLst>
        </pc:picChg>
        <pc:picChg chg="del">
          <ac:chgData name="Kasia Calka" userId="b31e6f08-b6a7-4bd1-81ef-c0e55af97bbf" providerId="ADAL" clId="{97E0EB9E-3EA0-43F7-BFA5-E62D89E753F1}" dt="2019-11-15T12:42:34.423" v="296"/>
          <ac:picMkLst>
            <pc:docMk/>
            <pc:sldMk cId="3055519836" sldId="300"/>
            <ac:picMk id="4" creationId="{F532A186-0A18-47DB-A13F-2FAAE48B0EB9}"/>
          </ac:picMkLst>
        </pc:picChg>
      </pc:sldChg>
      <pc:sldChg chg="addSp modSp add">
        <pc:chgData name="Kasia Calka" userId="b31e6f08-b6a7-4bd1-81ef-c0e55af97bbf" providerId="ADAL" clId="{97E0EB9E-3EA0-43F7-BFA5-E62D89E753F1}" dt="2019-11-15T12:43:02.144" v="302" actId="1076"/>
        <pc:sldMkLst>
          <pc:docMk/>
          <pc:sldMk cId="697933948" sldId="301"/>
        </pc:sldMkLst>
        <pc:spChg chg="add mod">
          <ac:chgData name="Kasia Calka" userId="b31e6f08-b6a7-4bd1-81ef-c0e55af97bbf" providerId="ADAL" clId="{97E0EB9E-3EA0-43F7-BFA5-E62D89E753F1}" dt="2019-11-15T12:43:02.144" v="302" actId="1076"/>
          <ac:spMkLst>
            <pc:docMk/>
            <pc:sldMk cId="697933948" sldId="301"/>
            <ac:spMk id="3" creationId="{8AB53A71-8187-46CF-A01D-7D3B98A99F9E}"/>
          </ac:spMkLst>
        </pc:spChg>
        <pc:picChg chg="add mod">
          <ac:chgData name="Kasia Calka" userId="b31e6f08-b6a7-4bd1-81ef-c0e55af97bbf" providerId="ADAL" clId="{97E0EB9E-3EA0-43F7-BFA5-E62D89E753F1}" dt="2019-11-15T12:42:44.294" v="300" actId="1076"/>
          <ac:picMkLst>
            <pc:docMk/>
            <pc:sldMk cId="697933948" sldId="301"/>
            <ac:picMk id="2" creationId="{C2F70C27-48B4-480A-A452-C91A8C4EDB0F}"/>
          </ac:picMkLst>
        </pc:picChg>
      </pc:sldChg>
      <pc:sldChg chg="addSp modSp add">
        <pc:chgData name="Kasia Calka" userId="b31e6f08-b6a7-4bd1-81ef-c0e55af97bbf" providerId="ADAL" clId="{97E0EB9E-3EA0-43F7-BFA5-E62D89E753F1}" dt="2019-11-15T12:44:17.414" v="308" actId="1076"/>
        <pc:sldMkLst>
          <pc:docMk/>
          <pc:sldMk cId="369789762" sldId="302"/>
        </pc:sldMkLst>
        <pc:picChg chg="add mod">
          <ac:chgData name="Kasia Calka" userId="b31e6f08-b6a7-4bd1-81ef-c0e55af97bbf" providerId="ADAL" clId="{97E0EB9E-3EA0-43F7-BFA5-E62D89E753F1}" dt="2019-11-15T12:44:17.414" v="308" actId="1076"/>
          <ac:picMkLst>
            <pc:docMk/>
            <pc:sldMk cId="369789762" sldId="302"/>
            <ac:picMk id="3" creationId="{8FD6F143-4269-4913-A35D-988079D99E9C}"/>
          </ac:picMkLst>
        </pc:picChg>
      </pc:sldChg>
    </pc:docChg>
  </pc:docChgLst>
  <pc:docChgLst>
    <pc:chgData name="Kasia Calka" userId="b31e6f08-b6a7-4bd1-81ef-c0e55af97bbf" providerId="ADAL" clId="{43BF35DC-FE41-4F10-BB8D-E176F0C2424E}"/>
    <pc:docChg chg="custSel delSld modSld modSection">
      <pc:chgData name="Kasia Calka" userId="b31e6f08-b6a7-4bd1-81ef-c0e55af97bbf" providerId="ADAL" clId="{43BF35DC-FE41-4F10-BB8D-E176F0C2424E}" dt="2019-11-11T14:37:18.683" v="17" actId="2696"/>
      <pc:docMkLst>
        <pc:docMk/>
      </pc:docMkLst>
      <pc:sldChg chg="addSp delSp modSp">
        <pc:chgData name="Kasia Calka" userId="b31e6f08-b6a7-4bd1-81ef-c0e55af97bbf" providerId="ADAL" clId="{43BF35DC-FE41-4F10-BB8D-E176F0C2424E}" dt="2019-11-11T13:06:23.334" v="16" actId="1076"/>
        <pc:sldMkLst>
          <pc:docMk/>
          <pc:sldMk cId="3288757669" sldId="256"/>
        </pc:sldMkLst>
        <pc:spChg chg="del">
          <ac:chgData name="Kasia Calka" userId="b31e6f08-b6a7-4bd1-81ef-c0e55af97bbf" providerId="ADAL" clId="{43BF35DC-FE41-4F10-BB8D-E176F0C2424E}" dt="2019-11-11T13:05:47.751" v="2" actId="478"/>
          <ac:spMkLst>
            <pc:docMk/>
            <pc:sldMk cId="3288757669" sldId="256"/>
            <ac:spMk id="2" creationId="{00000000-0000-0000-0000-000000000000}"/>
          </ac:spMkLst>
        </pc:spChg>
        <pc:spChg chg="del">
          <ac:chgData name="Kasia Calka" userId="b31e6f08-b6a7-4bd1-81ef-c0e55af97bbf" providerId="ADAL" clId="{43BF35DC-FE41-4F10-BB8D-E176F0C2424E}" dt="2019-11-11T13:05:57.135" v="6" actId="478"/>
          <ac:spMkLst>
            <pc:docMk/>
            <pc:sldMk cId="3288757669" sldId="256"/>
            <ac:spMk id="4" creationId="{5D310488-5F5A-478D-B496-D08EE431097A}"/>
          </ac:spMkLst>
        </pc:spChg>
        <pc:spChg chg="del">
          <ac:chgData name="Kasia Calka" userId="b31e6f08-b6a7-4bd1-81ef-c0e55af97bbf" providerId="ADAL" clId="{43BF35DC-FE41-4F10-BB8D-E176F0C2424E}" dt="2019-11-11T13:05:58.068" v="7" actId="478"/>
          <ac:spMkLst>
            <pc:docMk/>
            <pc:sldMk cId="3288757669" sldId="256"/>
            <ac:spMk id="8" creationId="{403C5567-62DF-431F-9E5C-ED5B8525D180}"/>
          </ac:spMkLst>
        </pc:spChg>
        <pc:spChg chg="add del mod">
          <ac:chgData name="Kasia Calka" userId="b31e6f08-b6a7-4bd1-81ef-c0e55af97bbf" providerId="ADAL" clId="{43BF35DC-FE41-4F10-BB8D-E176F0C2424E}" dt="2019-11-11T13:05:56.251" v="5" actId="478"/>
          <ac:spMkLst>
            <pc:docMk/>
            <pc:sldMk cId="3288757669" sldId="256"/>
            <ac:spMk id="10" creationId="{8A231A6F-7A30-4435-B7AE-5CC80A68D243}"/>
          </ac:spMkLst>
        </pc:spChg>
        <pc:picChg chg="add mod">
          <ac:chgData name="Kasia Calka" userId="b31e6f08-b6a7-4bd1-81ef-c0e55af97bbf" providerId="ADAL" clId="{43BF35DC-FE41-4F10-BB8D-E176F0C2424E}" dt="2019-11-11T13:06:23.334" v="16" actId="1076"/>
          <ac:picMkLst>
            <pc:docMk/>
            <pc:sldMk cId="3288757669" sldId="256"/>
            <ac:picMk id="5" creationId="{AE3601BE-750B-45B9-ABF3-1CFD745E8550}"/>
          </ac:picMkLst>
        </pc:picChg>
        <pc:picChg chg="del">
          <ac:chgData name="Kasia Calka" userId="b31e6f08-b6a7-4bd1-81ef-c0e55af97bbf" providerId="ADAL" clId="{43BF35DC-FE41-4F10-BB8D-E176F0C2424E}" dt="2019-11-11T13:05:49.035" v="3" actId="478"/>
          <ac:picMkLst>
            <pc:docMk/>
            <pc:sldMk cId="3288757669" sldId="256"/>
            <ac:picMk id="7" creationId="{00000000-0000-0000-0000-000000000000}"/>
          </ac:picMkLst>
        </pc:picChg>
        <pc:picChg chg="del">
          <ac:chgData name="Kasia Calka" userId="b31e6f08-b6a7-4bd1-81ef-c0e55af97bbf" providerId="ADAL" clId="{43BF35DC-FE41-4F10-BB8D-E176F0C2424E}" dt="2019-11-11T13:05:49.901" v="4" actId="478"/>
          <ac:picMkLst>
            <pc:docMk/>
            <pc:sldMk cId="3288757669" sldId="256"/>
            <ac:picMk id="9" creationId="{CE87013D-FB76-4960-AC16-C5C3F931785E}"/>
          </ac:picMkLst>
        </pc:picChg>
        <pc:picChg chg="del">
          <ac:chgData name="Kasia Calka" userId="b31e6f08-b6a7-4bd1-81ef-c0e55af97bbf" providerId="ADAL" clId="{43BF35DC-FE41-4F10-BB8D-E176F0C2424E}" dt="2019-11-11T13:06:16.268" v="13" actId="478"/>
          <ac:picMkLst>
            <pc:docMk/>
            <pc:sldMk cId="3288757669" sldId="256"/>
            <ac:picMk id="14" creationId="{00000000-0000-0000-0000-000000000000}"/>
          </ac:picMkLst>
        </pc:picChg>
      </pc:sldChg>
      <pc:sldChg chg="del">
        <pc:chgData name="Kasia Calka" userId="b31e6f08-b6a7-4bd1-81ef-c0e55af97bbf" providerId="ADAL" clId="{43BF35DC-FE41-4F10-BB8D-E176F0C2424E}" dt="2019-11-11T14:37:18.683" v="17" actId="2696"/>
        <pc:sldMkLst>
          <pc:docMk/>
          <pc:sldMk cId="3136802322" sldId="271"/>
        </pc:sldMkLst>
      </pc:sldChg>
    </pc:docChg>
  </pc:docChgLst>
  <pc:docChgLst>
    <pc:chgData name="Kasia Calka" userId="b31e6f08-b6a7-4bd1-81ef-c0e55af97bbf" providerId="ADAL" clId="{9300765C-1D1B-43BD-BDE6-3BA69F1DF02F}"/>
    <pc:docChg chg="addSld modSld">
      <pc:chgData name="Kasia Calka" userId="b31e6f08-b6a7-4bd1-81ef-c0e55af97bbf" providerId="ADAL" clId="{9300765C-1D1B-43BD-BDE6-3BA69F1DF02F}" dt="2019-11-15T12:51:02.607" v="15" actId="1076"/>
      <pc:docMkLst>
        <pc:docMk/>
      </pc:docMkLst>
      <pc:sldChg chg="modSp">
        <pc:chgData name="Kasia Calka" userId="b31e6f08-b6a7-4bd1-81ef-c0e55af97bbf" providerId="ADAL" clId="{9300765C-1D1B-43BD-BDE6-3BA69F1DF02F}" dt="2019-11-15T12:46:30.950" v="1" actId="113"/>
        <pc:sldMkLst>
          <pc:docMk/>
          <pc:sldMk cId="3288757669" sldId="256"/>
        </pc:sldMkLst>
        <pc:spChg chg="mod">
          <ac:chgData name="Kasia Calka" userId="b31e6f08-b6a7-4bd1-81ef-c0e55af97bbf" providerId="ADAL" clId="{9300765C-1D1B-43BD-BDE6-3BA69F1DF02F}" dt="2019-11-15T12:46:30.950" v="1" actId="113"/>
          <ac:spMkLst>
            <pc:docMk/>
            <pc:sldMk cId="3288757669" sldId="256"/>
            <ac:spMk id="3" creationId="{34562E7F-27AA-411D-87B3-29D7B2D32AE8}"/>
          </ac:spMkLst>
        </pc:spChg>
      </pc:sldChg>
      <pc:sldChg chg="addSp modSp">
        <pc:chgData name="Kasia Calka" userId="b31e6f08-b6a7-4bd1-81ef-c0e55af97bbf" providerId="ADAL" clId="{9300765C-1D1B-43BD-BDE6-3BA69F1DF02F}" dt="2019-11-15T12:50:43.719" v="11" actId="1076"/>
        <pc:sldMkLst>
          <pc:docMk/>
          <pc:sldMk cId="1200159358" sldId="286"/>
        </pc:sldMkLst>
        <pc:spChg chg="add mod">
          <ac:chgData name="Kasia Calka" userId="b31e6f08-b6a7-4bd1-81ef-c0e55af97bbf" providerId="ADAL" clId="{9300765C-1D1B-43BD-BDE6-3BA69F1DF02F}" dt="2019-11-15T12:50:43.719" v="11" actId="1076"/>
          <ac:spMkLst>
            <pc:docMk/>
            <pc:sldMk cId="1200159358" sldId="286"/>
            <ac:spMk id="4" creationId="{4ACC34B7-9C87-40E0-ACB6-EB81F395ECF6}"/>
          </ac:spMkLst>
        </pc:spChg>
      </pc:sldChg>
      <pc:sldChg chg="addSp modSp add">
        <pc:chgData name="Kasia Calka" userId="b31e6f08-b6a7-4bd1-81ef-c0e55af97bbf" providerId="ADAL" clId="{9300765C-1D1B-43BD-BDE6-3BA69F1DF02F}" dt="2019-11-15T12:51:02.607" v="15" actId="1076"/>
        <pc:sldMkLst>
          <pc:docMk/>
          <pc:sldMk cId="2761410176" sldId="303"/>
        </pc:sldMkLst>
        <pc:spChg chg="add mod">
          <ac:chgData name="Kasia Calka" userId="b31e6f08-b6a7-4bd1-81ef-c0e55af97bbf" providerId="ADAL" clId="{9300765C-1D1B-43BD-BDE6-3BA69F1DF02F}" dt="2019-11-15T12:51:02.607" v="15" actId="1076"/>
          <ac:spMkLst>
            <pc:docMk/>
            <pc:sldMk cId="2761410176" sldId="303"/>
            <ac:spMk id="4" creationId="{7FA6725F-7640-46F4-A2EC-517B5A59BD53}"/>
          </ac:spMkLst>
        </pc:spChg>
        <pc:picChg chg="add mod">
          <ac:chgData name="Kasia Calka" userId="b31e6f08-b6a7-4bd1-81ef-c0e55af97bbf" providerId="ADAL" clId="{9300765C-1D1B-43BD-BDE6-3BA69F1DF02F}" dt="2019-11-15T12:50:18.591" v="9" actId="14100"/>
          <ac:picMkLst>
            <pc:docMk/>
            <pc:sldMk cId="2761410176" sldId="303"/>
            <ac:picMk id="3" creationId="{E0429B1E-26C0-4185-9EDF-44C17B0ACC35}"/>
          </ac:picMkLst>
        </pc:picChg>
      </pc:sldChg>
    </pc:docChg>
  </pc:docChgLst>
  <pc:docChgLst>
    <pc:chgData name="Kasia Calka" userId="b31e6f08-b6a7-4bd1-81ef-c0e55af97bbf" providerId="ADAL" clId="{DF75F258-5A1C-4F7F-AC07-8D8E899CF474}"/>
    <pc:docChg chg="custSel modSld">
      <pc:chgData name="Kasia Calka" userId="b31e6f08-b6a7-4bd1-81ef-c0e55af97bbf" providerId="ADAL" clId="{DF75F258-5A1C-4F7F-AC07-8D8E899CF474}" dt="2019-11-11T13:02:13.385" v="99" actId="1076"/>
      <pc:docMkLst>
        <pc:docMk/>
      </pc:docMkLst>
      <pc:sldChg chg="addSp delSp modSp">
        <pc:chgData name="Kasia Calka" userId="b31e6f08-b6a7-4bd1-81ef-c0e55af97bbf" providerId="ADAL" clId="{DF75F258-5A1C-4F7F-AC07-8D8E899CF474}" dt="2019-11-11T12:57:05.152" v="8" actId="1076"/>
        <pc:sldMkLst>
          <pc:docMk/>
          <pc:sldMk cId="1094272063" sldId="264"/>
        </pc:sldMkLst>
        <pc:spChg chg="del">
          <ac:chgData name="Kasia Calka" userId="b31e6f08-b6a7-4bd1-81ef-c0e55af97bbf" providerId="ADAL" clId="{DF75F258-5A1C-4F7F-AC07-8D8E899CF474}" dt="2019-11-11T12:56:53.368" v="3" actId="478"/>
          <ac:spMkLst>
            <pc:docMk/>
            <pc:sldMk cId="1094272063" sldId="264"/>
            <ac:spMk id="4" creationId="{F411A0CB-821B-4115-B968-2CD20DACCF18}"/>
          </ac:spMkLst>
        </pc:spChg>
        <pc:picChg chg="del mod">
          <ac:chgData name="Kasia Calka" userId="b31e6f08-b6a7-4bd1-81ef-c0e55af97bbf" providerId="ADAL" clId="{DF75F258-5A1C-4F7F-AC07-8D8E899CF474}" dt="2019-11-11T12:56:50.252" v="2" actId="478"/>
          <ac:picMkLst>
            <pc:docMk/>
            <pc:sldMk cId="1094272063" sldId="264"/>
            <ac:picMk id="3" creationId="{1CD7670A-BA9C-477C-A042-51749C2439A3}"/>
          </ac:picMkLst>
        </pc:picChg>
        <pc:picChg chg="add mod">
          <ac:chgData name="Kasia Calka" userId="b31e6f08-b6a7-4bd1-81ef-c0e55af97bbf" providerId="ADAL" clId="{DF75F258-5A1C-4F7F-AC07-8D8E899CF474}" dt="2019-11-11T12:57:05.152" v="8" actId="1076"/>
          <ac:picMkLst>
            <pc:docMk/>
            <pc:sldMk cId="1094272063" sldId="264"/>
            <ac:picMk id="5" creationId="{951DFD98-5D04-4EEE-8062-986B50ED04E5}"/>
          </ac:picMkLst>
        </pc:picChg>
      </pc:sldChg>
      <pc:sldChg chg="addSp delSp modSp">
        <pc:chgData name="Kasia Calka" userId="b31e6f08-b6a7-4bd1-81ef-c0e55af97bbf" providerId="ADAL" clId="{DF75F258-5A1C-4F7F-AC07-8D8E899CF474}" dt="2019-11-11T12:57:46.119" v="22" actId="1076"/>
        <pc:sldMkLst>
          <pc:docMk/>
          <pc:sldMk cId="1505853210" sldId="269"/>
        </pc:sldMkLst>
        <pc:spChg chg="del">
          <ac:chgData name="Kasia Calka" userId="b31e6f08-b6a7-4bd1-81ef-c0e55af97bbf" providerId="ADAL" clId="{DF75F258-5A1C-4F7F-AC07-8D8E899CF474}" dt="2019-11-11T12:57:35.618" v="17" actId="478"/>
          <ac:spMkLst>
            <pc:docMk/>
            <pc:sldMk cId="1505853210" sldId="269"/>
            <ac:spMk id="3" creationId="{723EFF82-6DBB-440D-B124-C666BA757FDA}"/>
          </ac:spMkLst>
        </pc:spChg>
        <pc:picChg chg="del">
          <ac:chgData name="Kasia Calka" userId="b31e6f08-b6a7-4bd1-81ef-c0e55af97bbf" providerId="ADAL" clId="{DF75F258-5A1C-4F7F-AC07-8D8E899CF474}" dt="2019-11-11T12:57:33.484" v="16" actId="478"/>
          <ac:picMkLst>
            <pc:docMk/>
            <pc:sldMk cId="1505853210" sldId="269"/>
            <ac:picMk id="4" creationId="{66AD5459-7FFF-433B-81CD-1E8E8C5F5D09}"/>
          </ac:picMkLst>
        </pc:picChg>
        <pc:picChg chg="add mod">
          <ac:chgData name="Kasia Calka" userId="b31e6f08-b6a7-4bd1-81ef-c0e55af97bbf" providerId="ADAL" clId="{DF75F258-5A1C-4F7F-AC07-8D8E899CF474}" dt="2019-11-11T12:57:46.119" v="22" actId="1076"/>
          <ac:picMkLst>
            <pc:docMk/>
            <pc:sldMk cId="1505853210" sldId="269"/>
            <ac:picMk id="5" creationId="{1F8D2814-3676-4030-BBAA-0ABEF1C4B680}"/>
          </ac:picMkLst>
        </pc:picChg>
      </pc:sldChg>
      <pc:sldChg chg="addSp delSp modSp">
        <pc:chgData name="Kasia Calka" userId="b31e6f08-b6a7-4bd1-81ef-c0e55af97bbf" providerId="ADAL" clId="{DF75F258-5A1C-4F7F-AC07-8D8E899CF474}" dt="2019-11-11T12:58:05.818" v="29" actId="1076"/>
        <pc:sldMkLst>
          <pc:docMk/>
          <pc:sldMk cId="884209086" sldId="270"/>
        </pc:sldMkLst>
        <pc:spChg chg="del">
          <ac:chgData name="Kasia Calka" userId="b31e6f08-b6a7-4bd1-81ef-c0e55af97bbf" providerId="ADAL" clId="{DF75F258-5A1C-4F7F-AC07-8D8E899CF474}" dt="2019-11-11T12:57:53.785" v="24" actId="478"/>
          <ac:spMkLst>
            <pc:docMk/>
            <pc:sldMk cId="884209086" sldId="270"/>
            <ac:spMk id="4" creationId="{8E99CBE2-4BD7-4055-A6FD-FA39CA8CE507}"/>
          </ac:spMkLst>
        </pc:spChg>
        <pc:picChg chg="del">
          <ac:chgData name="Kasia Calka" userId="b31e6f08-b6a7-4bd1-81ef-c0e55af97bbf" providerId="ADAL" clId="{DF75F258-5A1C-4F7F-AC07-8D8E899CF474}" dt="2019-11-11T12:57:51.519" v="23" actId="478"/>
          <ac:picMkLst>
            <pc:docMk/>
            <pc:sldMk cId="884209086" sldId="270"/>
            <ac:picMk id="3" creationId="{CD663A8F-DA65-47CB-B54F-971F66AC7FFF}"/>
          </ac:picMkLst>
        </pc:picChg>
        <pc:picChg chg="add mod">
          <ac:chgData name="Kasia Calka" userId="b31e6f08-b6a7-4bd1-81ef-c0e55af97bbf" providerId="ADAL" clId="{DF75F258-5A1C-4F7F-AC07-8D8E899CF474}" dt="2019-11-11T12:58:05.818" v="29" actId="1076"/>
          <ac:picMkLst>
            <pc:docMk/>
            <pc:sldMk cId="884209086" sldId="270"/>
            <ac:picMk id="5" creationId="{FCEACFCD-5D8D-4C5F-95BD-4BACB106D66A}"/>
          </ac:picMkLst>
        </pc:picChg>
      </pc:sldChg>
      <pc:sldChg chg="addSp delSp modSp">
        <pc:chgData name="Kasia Calka" userId="b31e6f08-b6a7-4bd1-81ef-c0e55af97bbf" providerId="ADAL" clId="{DF75F258-5A1C-4F7F-AC07-8D8E899CF474}" dt="2019-11-11T12:58:25.552" v="36" actId="1076"/>
        <pc:sldMkLst>
          <pc:docMk/>
          <pc:sldMk cId="3136802322" sldId="271"/>
        </pc:sldMkLst>
        <pc:spChg chg="del">
          <ac:chgData name="Kasia Calka" userId="b31e6f08-b6a7-4bd1-81ef-c0e55af97bbf" providerId="ADAL" clId="{DF75F258-5A1C-4F7F-AC07-8D8E899CF474}" dt="2019-11-11T12:58:15.102" v="31" actId="478"/>
          <ac:spMkLst>
            <pc:docMk/>
            <pc:sldMk cId="3136802322" sldId="271"/>
            <ac:spMk id="3" creationId="{854B7FEC-534D-4A59-A6A2-4A6DBB7181F4}"/>
          </ac:spMkLst>
        </pc:spChg>
        <pc:picChg chg="del">
          <ac:chgData name="Kasia Calka" userId="b31e6f08-b6a7-4bd1-81ef-c0e55af97bbf" providerId="ADAL" clId="{DF75F258-5A1C-4F7F-AC07-8D8E899CF474}" dt="2019-11-11T12:58:13.018" v="30" actId="478"/>
          <ac:picMkLst>
            <pc:docMk/>
            <pc:sldMk cId="3136802322" sldId="271"/>
            <ac:picMk id="4" creationId="{36867CE9-36FC-4420-8398-3DD14543BBFB}"/>
          </ac:picMkLst>
        </pc:picChg>
        <pc:picChg chg="add mod">
          <ac:chgData name="Kasia Calka" userId="b31e6f08-b6a7-4bd1-81ef-c0e55af97bbf" providerId="ADAL" clId="{DF75F258-5A1C-4F7F-AC07-8D8E899CF474}" dt="2019-11-11T12:58:25.552" v="36" actId="1076"/>
          <ac:picMkLst>
            <pc:docMk/>
            <pc:sldMk cId="3136802322" sldId="271"/>
            <ac:picMk id="5" creationId="{EB78640B-12A3-4EC9-9E80-4754B5A30782}"/>
          </ac:picMkLst>
        </pc:picChg>
      </pc:sldChg>
      <pc:sldChg chg="addSp delSp modSp">
        <pc:chgData name="Kasia Calka" userId="b31e6f08-b6a7-4bd1-81ef-c0e55af97bbf" providerId="ADAL" clId="{DF75F258-5A1C-4F7F-AC07-8D8E899CF474}" dt="2019-11-11T12:57:26.902" v="15" actId="1076"/>
        <pc:sldMkLst>
          <pc:docMk/>
          <pc:sldMk cId="4254072536" sldId="284"/>
        </pc:sldMkLst>
        <pc:spChg chg="del">
          <ac:chgData name="Kasia Calka" userId="b31e6f08-b6a7-4bd1-81ef-c0e55af97bbf" providerId="ADAL" clId="{DF75F258-5A1C-4F7F-AC07-8D8E899CF474}" dt="2019-11-11T12:57:17.002" v="10" actId="478"/>
          <ac:spMkLst>
            <pc:docMk/>
            <pc:sldMk cId="4254072536" sldId="284"/>
            <ac:spMk id="3" creationId="{D8F37236-2705-4E56-B45A-DF6F8A093A2B}"/>
          </ac:spMkLst>
        </pc:spChg>
        <pc:picChg chg="del">
          <ac:chgData name="Kasia Calka" userId="b31e6f08-b6a7-4bd1-81ef-c0e55af97bbf" providerId="ADAL" clId="{DF75F258-5A1C-4F7F-AC07-8D8E899CF474}" dt="2019-11-11T12:57:14.718" v="9" actId="478"/>
          <ac:picMkLst>
            <pc:docMk/>
            <pc:sldMk cId="4254072536" sldId="284"/>
            <ac:picMk id="2" creationId="{B1FF8DC6-0D53-4DEA-A374-0E59586596DE}"/>
          </ac:picMkLst>
        </pc:picChg>
        <pc:picChg chg="add mod">
          <ac:chgData name="Kasia Calka" userId="b31e6f08-b6a7-4bd1-81ef-c0e55af97bbf" providerId="ADAL" clId="{DF75F258-5A1C-4F7F-AC07-8D8E899CF474}" dt="2019-11-11T12:57:26.902" v="15" actId="1076"/>
          <ac:picMkLst>
            <pc:docMk/>
            <pc:sldMk cId="4254072536" sldId="284"/>
            <ac:picMk id="5" creationId="{928BEB8E-D850-4177-AFDE-7E03CF3C90D7}"/>
          </ac:picMkLst>
        </pc:picChg>
      </pc:sldChg>
      <pc:sldChg chg="addSp delSp modSp">
        <pc:chgData name="Kasia Calka" userId="b31e6f08-b6a7-4bd1-81ef-c0e55af97bbf" providerId="ADAL" clId="{DF75F258-5A1C-4F7F-AC07-8D8E899CF474}" dt="2019-11-11T12:58:45.385" v="43" actId="1076"/>
        <pc:sldMkLst>
          <pc:docMk/>
          <pc:sldMk cId="1114028656" sldId="285"/>
        </pc:sldMkLst>
        <pc:spChg chg="del">
          <ac:chgData name="Kasia Calka" userId="b31e6f08-b6a7-4bd1-81ef-c0e55af97bbf" providerId="ADAL" clId="{DF75F258-5A1C-4F7F-AC07-8D8E899CF474}" dt="2019-11-11T12:58:35.635" v="38" actId="478"/>
          <ac:spMkLst>
            <pc:docMk/>
            <pc:sldMk cId="1114028656" sldId="285"/>
            <ac:spMk id="3" creationId="{AF5DA996-EADA-45B4-99BF-5F91631E0107}"/>
          </ac:spMkLst>
        </pc:spChg>
        <pc:picChg chg="del">
          <ac:chgData name="Kasia Calka" userId="b31e6f08-b6a7-4bd1-81ef-c0e55af97bbf" providerId="ADAL" clId="{DF75F258-5A1C-4F7F-AC07-8D8E899CF474}" dt="2019-11-11T12:58:33.467" v="37" actId="478"/>
          <ac:picMkLst>
            <pc:docMk/>
            <pc:sldMk cId="1114028656" sldId="285"/>
            <ac:picMk id="2" creationId="{2BD0B129-5D11-4AAA-9A39-11EF17B740EC}"/>
          </ac:picMkLst>
        </pc:picChg>
        <pc:picChg chg="add mod">
          <ac:chgData name="Kasia Calka" userId="b31e6f08-b6a7-4bd1-81ef-c0e55af97bbf" providerId="ADAL" clId="{DF75F258-5A1C-4F7F-AC07-8D8E899CF474}" dt="2019-11-11T12:58:45.385" v="43" actId="1076"/>
          <ac:picMkLst>
            <pc:docMk/>
            <pc:sldMk cId="1114028656" sldId="285"/>
            <ac:picMk id="5" creationId="{7EE35F9A-E05C-4FC3-9499-19E4395C8A5D}"/>
          </ac:picMkLst>
        </pc:picChg>
      </pc:sldChg>
      <pc:sldChg chg="addSp delSp modSp">
        <pc:chgData name="Kasia Calka" userId="b31e6f08-b6a7-4bd1-81ef-c0e55af97bbf" providerId="ADAL" clId="{DF75F258-5A1C-4F7F-AC07-8D8E899CF474}" dt="2019-11-11T12:59:13.452" v="50" actId="1076"/>
        <pc:sldMkLst>
          <pc:docMk/>
          <pc:sldMk cId="204521126" sldId="286"/>
        </pc:sldMkLst>
        <pc:spChg chg="del">
          <ac:chgData name="Kasia Calka" userId="b31e6f08-b6a7-4bd1-81ef-c0e55af97bbf" providerId="ADAL" clId="{DF75F258-5A1C-4F7F-AC07-8D8E899CF474}" dt="2019-11-11T12:58:59.467" v="45" actId="478"/>
          <ac:spMkLst>
            <pc:docMk/>
            <pc:sldMk cId="204521126" sldId="286"/>
            <ac:spMk id="4" creationId="{CFCD3A49-D1FF-4905-A1A9-1DB858E1805D}"/>
          </ac:spMkLst>
        </pc:spChg>
        <pc:picChg chg="del">
          <ac:chgData name="Kasia Calka" userId="b31e6f08-b6a7-4bd1-81ef-c0e55af97bbf" providerId="ADAL" clId="{DF75F258-5A1C-4F7F-AC07-8D8E899CF474}" dt="2019-11-11T12:58:57.192" v="44" actId="478"/>
          <ac:picMkLst>
            <pc:docMk/>
            <pc:sldMk cId="204521126" sldId="286"/>
            <ac:picMk id="3" creationId="{CAD08DD6-C4C8-40EB-A106-0D6C95142312}"/>
          </ac:picMkLst>
        </pc:picChg>
        <pc:picChg chg="add mod">
          <ac:chgData name="Kasia Calka" userId="b31e6f08-b6a7-4bd1-81ef-c0e55af97bbf" providerId="ADAL" clId="{DF75F258-5A1C-4F7F-AC07-8D8E899CF474}" dt="2019-11-11T12:59:13.452" v="50" actId="1076"/>
          <ac:picMkLst>
            <pc:docMk/>
            <pc:sldMk cId="204521126" sldId="286"/>
            <ac:picMk id="6" creationId="{DDACBF01-A1B2-46FD-A0D1-D53B2EE48D58}"/>
          </ac:picMkLst>
        </pc:picChg>
      </pc:sldChg>
      <pc:sldChg chg="addSp delSp modSp">
        <pc:chgData name="Kasia Calka" userId="b31e6f08-b6a7-4bd1-81ef-c0e55af97bbf" providerId="ADAL" clId="{DF75F258-5A1C-4F7F-AC07-8D8E899CF474}" dt="2019-11-11T12:59:49.252" v="62" actId="1076"/>
        <pc:sldMkLst>
          <pc:docMk/>
          <pc:sldMk cId="1734021895" sldId="287"/>
        </pc:sldMkLst>
        <pc:spChg chg="del">
          <ac:chgData name="Kasia Calka" userId="b31e6f08-b6a7-4bd1-81ef-c0e55af97bbf" providerId="ADAL" clId="{DF75F258-5A1C-4F7F-AC07-8D8E899CF474}" dt="2019-11-11T12:59:39.735" v="57" actId="478"/>
          <ac:spMkLst>
            <pc:docMk/>
            <pc:sldMk cId="1734021895" sldId="287"/>
            <ac:spMk id="4" creationId="{4246104F-3FA7-4364-9255-F49B4653A7C3}"/>
          </ac:spMkLst>
        </pc:spChg>
        <pc:picChg chg="del">
          <ac:chgData name="Kasia Calka" userId="b31e6f08-b6a7-4bd1-81ef-c0e55af97bbf" providerId="ADAL" clId="{DF75F258-5A1C-4F7F-AC07-8D8E899CF474}" dt="2019-11-11T12:59:37.818" v="56" actId="478"/>
          <ac:picMkLst>
            <pc:docMk/>
            <pc:sldMk cId="1734021895" sldId="287"/>
            <ac:picMk id="3" creationId="{849B2888-B973-4709-BD53-776F4CE293D7}"/>
          </ac:picMkLst>
        </pc:picChg>
        <pc:picChg chg="add mod">
          <ac:chgData name="Kasia Calka" userId="b31e6f08-b6a7-4bd1-81ef-c0e55af97bbf" providerId="ADAL" clId="{DF75F258-5A1C-4F7F-AC07-8D8E899CF474}" dt="2019-11-11T12:59:49.252" v="62" actId="1076"/>
          <ac:picMkLst>
            <pc:docMk/>
            <pc:sldMk cId="1734021895" sldId="287"/>
            <ac:picMk id="6" creationId="{B531B087-94D3-4A49-89FD-E6C7AE4E7BE5}"/>
          </ac:picMkLst>
        </pc:picChg>
      </pc:sldChg>
      <pc:sldChg chg="addSp delSp modSp">
        <pc:chgData name="Kasia Calka" userId="b31e6f08-b6a7-4bd1-81ef-c0e55af97bbf" providerId="ADAL" clId="{DF75F258-5A1C-4F7F-AC07-8D8E899CF474}" dt="2019-11-11T12:59:29.952" v="55" actId="962"/>
        <pc:sldMkLst>
          <pc:docMk/>
          <pc:sldMk cId="2969635930" sldId="288"/>
        </pc:sldMkLst>
        <pc:spChg chg="del">
          <ac:chgData name="Kasia Calka" userId="b31e6f08-b6a7-4bd1-81ef-c0e55af97bbf" providerId="ADAL" clId="{DF75F258-5A1C-4F7F-AC07-8D8E899CF474}" dt="2019-11-11T12:59:22.685" v="52" actId="478"/>
          <ac:spMkLst>
            <pc:docMk/>
            <pc:sldMk cId="2969635930" sldId="288"/>
            <ac:spMk id="5" creationId="{294CCC10-01F5-4054-B8CC-862D1E7FCF59}"/>
          </ac:spMkLst>
        </pc:spChg>
        <pc:picChg chg="del">
          <ac:chgData name="Kasia Calka" userId="b31e6f08-b6a7-4bd1-81ef-c0e55af97bbf" providerId="ADAL" clId="{DF75F258-5A1C-4F7F-AC07-8D8E899CF474}" dt="2019-11-11T12:59:20.667" v="51" actId="478"/>
          <ac:picMkLst>
            <pc:docMk/>
            <pc:sldMk cId="2969635930" sldId="288"/>
            <ac:picMk id="3" creationId="{1EE5F943-BDBE-4EE1-859F-88F41E37426E}"/>
          </ac:picMkLst>
        </pc:picChg>
        <pc:picChg chg="add mod">
          <ac:chgData name="Kasia Calka" userId="b31e6f08-b6a7-4bd1-81ef-c0e55af97bbf" providerId="ADAL" clId="{DF75F258-5A1C-4F7F-AC07-8D8E899CF474}" dt="2019-11-11T12:59:29.952" v="55" actId="962"/>
          <ac:picMkLst>
            <pc:docMk/>
            <pc:sldMk cId="2969635930" sldId="288"/>
            <ac:picMk id="7" creationId="{0FD59E04-2F7F-4ACF-9AA6-A0177CF4A2A9}"/>
          </ac:picMkLst>
        </pc:picChg>
      </pc:sldChg>
      <pc:sldChg chg="addSp delSp modSp">
        <pc:chgData name="Kasia Calka" userId="b31e6f08-b6a7-4bd1-81ef-c0e55af97bbf" providerId="ADAL" clId="{DF75F258-5A1C-4F7F-AC07-8D8E899CF474}" dt="2019-11-11T13:00:08.651" v="69" actId="1076"/>
        <pc:sldMkLst>
          <pc:docMk/>
          <pc:sldMk cId="371516982" sldId="290"/>
        </pc:sldMkLst>
        <pc:spChg chg="del">
          <ac:chgData name="Kasia Calka" userId="b31e6f08-b6a7-4bd1-81ef-c0e55af97bbf" providerId="ADAL" clId="{DF75F258-5A1C-4F7F-AC07-8D8E899CF474}" dt="2019-11-11T12:59:57.452" v="64" actId="478"/>
          <ac:spMkLst>
            <pc:docMk/>
            <pc:sldMk cId="371516982" sldId="290"/>
            <ac:spMk id="4" creationId="{17C37AD8-6CD6-43BA-8E07-1526D9FCBA5B}"/>
          </ac:spMkLst>
        </pc:spChg>
        <pc:picChg chg="del">
          <ac:chgData name="Kasia Calka" userId="b31e6f08-b6a7-4bd1-81ef-c0e55af97bbf" providerId="ADAL" clId="{DF75F258-5A1C-4F7F-AC07-8D8E899CF474}" dt="2019-11-11T12:59:55.067" v="63" actId="478"/>
          <ac:picMkLst>
            <pc:docMk/>
            <pc:sldMk cId="371516982" sldId="290"/>
            <ac:picMk id="3" creationId="{46DCDAC3-5D57-459C-B422-2BE322D06D53}"/>
          </ac:picMkLst>
        </pc:picChg>
        <pc:picChg chg="add mod">
          <ac:chgData name="Kasia Calka" userId="b31e6f08-b6a7-4bd1-81ef-c0e55af97bbf" providerId="ADAL" clId="{DF75F258-5A1C-4F7F-AC07-8D8E899CF474}" dt="2019-11-11T13:00:08.651" v="69" actId="1076"/>
          <ac:picMkLst>
            <pc:docMk/>
            <pc:sldMk cId="371516982" sldId="290"/>
            <ac:picMk id="6" creationId="{125CD141-194A-42C0-AC1D-B24C778B0A98}"/>
          </ac:picMkLst>
        </pc:picChg>
      </pc:sldChg>
      <pc:sldChg chg="addSp delSp modSp">
        <pc:chgData name="Kasia Calka" userId="b31e6f08-b6a7-4bd1-81ef-c0e55af97bbf" providerId="ADAL" clId="{DF75F258-5A1C-4F7F-AC07-8D8E899CF474}" dt="2019-11-11T13:00:30.818" v="76" actId="1076"/>
        <pc:sldMkLst>
          <pc:docMk/>
          <pc:sldMk cId="2292349328" sldId="292"/>
        </pc:sldMkLst>
        <pc:spChg chg="del">
          <ac:chgData name="Kasia Calka" userId="b31e6f08-b6a7-4bd1-81ef-c0e55af97bbf" providerId="ADAL" clId="{DF75F258-5A1C-4F7F-AC07-8D8E899CF474}" dt="2019-11-11T13:00:20.051" v="71" actId="478"/>
          <ac:spMkLst>
            <pc:docMk/>
            <pc:sldMk cId="2292349328" sldId="292"/>
            <ac:spMk id="4" creationId="{C425507C-FB68-47C0-9233-E4C41EEEB825}"/>
          </ac:spMkLst>
        </pc:spChg>
        <pc:picChg chg="del">
          <ac:chgData name="Kasia Calka" userId="b31e6f08-b6a7-4bd1-81ef-c0e55af97bbf" providerId="ADAL" clId="{DF75F258-5A1C-4F7F-AC07-8D8E899CF474}" dt="2019-11-11T13:00:17.802" v="70" actId="478"/>
          <ac:picMkLst>
            <pc:docMk/>
            <pc:sldMk cId="2292349328" sldId="292"/>
            <ac:picMk id="3" creationId="{BE7A705C-55BC-4AA5-A403-EEB1666745B1}"/>
          </ac:picMkLst>
        </pc:picChg>
        <pc:picChg chg="add mod">
          <ac:chgData name="Kasia Calka" userId="b31e6f08-b6a7-4bd1-81ef-c0e55af97bbf" providerId="ADAL" clId="{DF75F258-5A1C-4F7F-AC07-8D8E899CF474}" dt="2019-11-11T13:00:30.818" v="76" actId="1076"/>
          <ac:picMkLst>
            <pc:docMk/>
            <pc:sldMk cId="2292349328" sldId="292"/>
            <ac:picMk id="6" creationId="{8F9FBA83-BFCA-48A9-B566-BD448836395E}"/>
          </ac:picMkLst>
        </pc:picChg>
      </pc:sldChg>
      <pc:sldChg chg="addSp delSp modSp">
        <pc:chgData name="Kasia Calka" userId="b31e6f08-b6a7-4bd1-81ef-c0e55af97bbf" providerId="ADAL" clId="{DF75F258-5A1C-4F7F-AC07-8D8E899CF474}" dt="2019-11-11T13:00:59.418" v="83" actId="1076"/>
        <pc:sldMkLst>
          <pc:docMk/>
          <pc:sldMk cId="2420920676" sldId="294"/>
        </pc:sldMkLst>
        <pc:spChg chg="del">
          <ac:chgData name="Kasia Calka" userId="b31e6f08-b6a7-4bd1-81ef-c0e55af97bbf" providerId="ADAL" clId="{DF75F258-5A1C-4F7F-AC07-8D8E899CF474}" dt="2019-11-11T13:00:46.335" v="78" actId="478"/>
          <ac:spMkLst>
            <pc:docMk/>
            <pc:sldMk cId="2420920676" sldId="294"/>
            <ac:spMk id="3" creationId="{647E3825-C9AB-49EF-AC5F-29E1A59D8D83}"/>
          </ac:spMkLst>
        </pc:spChg>
        <pc:picChg chg="del">
          <ac:chgData name="Kasia Calka" userId="b31e6f08-b6a7-4bd1-81ef-c0e55af97bbf" providerId="ADAL" clId="{DF75F258-5A1C-4F7F-AC07-8D8E899CF474}" dt="2019-11-11T13:00:43.918" v="77" actId="478"/>
          <ac:picMkLst>
            <pc:docMk/>
            <pc:sldMk cId="2420920676" sldId="294"/>
            <ac:picMk id="2" creationId="{8C4CAC3E-B19B-4023-BB3E-F16C2C024FF8}"/>
          </ac:picMkLst>
        </pc:picChg>
        <pc:picChg chg="add mod">
          <ac:chgData name="Kasia Calka" userId="b31e6f08-b6a7-4bd1-81ef-c0e55af97bbf" providerId="ADAL" clId="{DF75F258-5A1C-4F7F-AC07-8D8E899CF474}" dt="2019-11-11T13:00:59.418" v="83" actId="1076"/>
          <ac:picMkLst>
            <pc:docMk/>
            <pc:sldMk cId="2420920676" sldId="294"/>
            <ac:picMk id="5" creationId="{1BF9A658-84F9-4FE3-AD6C-3BE08E46F3C9}"/>
          </ac:picMkLst>
        </pc:picChg>
      </pc:sldChg>
      <pc:sldChg chg="addSp delSp modSp">
        <pc:chgData name="Kasia Calka" userId="b31e6f08-b6a7-4bd1-81ef-c0e55af97bbf" providerId="ADAL" clId="{DF75F258-5A1C-4F7F-AC07-8D8E899CF474}" dt="2019-11-11T13:01:47.785" v="90" actId="1076"/>
        <pc:sldMkLst>
          <pc:docMk/>
          <pc:sldMk cId="2045823436" sldId="295"/>
        </pc:sldMkLst>
        <pc:spChg chg="del">
          <ac:chgData name="Kasia Calka" userId="b31e6f08-b6a7-4bd1-81ef-c0e55af97bbf" providerId="ADAL" clId="{DF75F258-5A1C-4F7F-AC07-8D8E899CF474}" dt="2019-11-11T13:01:36.485" v="85" actId="478"/>
          <ac:spMkLst>
            <pc:docMk/>
            <pc:sldMk cId="2045823436" sldId="295"/>
            <ac:spMk id="3" creationId="{F390F506-28DA-482F-8A93-DD74FF3A202D}"/>
          </ac:spMkLst>
        </pc:spChg>
        <pc:picChg chg="del">
          <ac:chgData name="Kasia Calka" userId="b31e6f08-b6a7-4bd1-81ef-c0e55af97bbf" providerId="ADAL" clId="{DF75F258-5A1C-4F7F-AC07-8D8E899CF474}" dt="2019-11-11T13:01:34.085" v="84" actId="478"/>
          <ac:picMkLst>
            <pc:docMk/>
            <pc:sldMk cId="2045823436" sldId="295"/>
            <ac:picMk id="2" creationId="{4D16A354-FF62-4F5E-BAEE-8AE469C57631}"/>
          </ac:picMkLst>
        </pc:picChg>
        <pc:picChg chg="add mod">
          <ac:chgData name="Kasia Calka" userId="b31e6f08-b6a7-4bd1-81ef-c0e55af97bbf" providerId="ADAL" clId="{DF75F258-5A1C-4F7F-AC07-8D8E899CF474}" dt="2019-11-11T13:01:47.785" v="90" actId="1076"/>
          <ac:picMkLst>
            <pc:docMk/>
            <pc:sldMk cId="2045823436" sldId="295"/>
            <ac:picMk id="5" creationId="{18FD3493-ACC7-464A-86B8-E7D653230740}"/>
          </ac:picMkLst>
        </pc:picChg>
      </pc:sldChg>
      <pc:sldChg chg="addSp delSp modSp">
        <pc:chgData name="Kasia Calka" userId="b31e6f08-b6a7-4bd1-81ef-c0e55af97bbf" providerId="ADAL" clId="{DF75F258-5A1C-4F7F-AC07-8D8E899CF474}" dt="2019-11-11T13:02:13.385" v="99" actId="1076"/>
        <pc:sldMkLst>
          <pc:docMk/>
          <pc:sldMk cId="960099676" sldId="296"/>
        </pc:sldMkLst>
        <pc:spChg chg="del">
          <ac:chgData name="Kasia Calka" userId="b31e6f08-b6a7-4bd1-81ef-c0e55af97bbf" providerId="ADAL" clId="{DF75F258-5A1C-4F7F-AC07-8D8E899CF474}" dt="2019-11-11T13:01:58.568" v="93" actId="478"/>
          <ac:spMkLst>
            <pc:docMk/>
            <pc:sldMk cId="960099676" sldId="296"/>
            <ac:spMk id="3" creationId="{749733DB-C50F-4806-9F93-50582004CBC3}"/>
          </ac:spMkLst>
        </pc:spChg>
        <pc:spChg chg="del">
          <ac:chgData name="Kasia Calka" userId="b31e6f08-b6a7-4bd1-81ef-c0e55af97bbf" providerId="ADAL" clId="{DF75F258-5A1C-4F7F-AC07-8D8E899CF474}" dt="2019-11-11T13:01:56.868" v="92" actId="478"/>
          <ac:spMkLst>
            <pc:docMk/>
            <pc:sldMk cId="960099676" sldId="296"/>
            <ac:spMk id="4" creationId="{6259EDA7-DD81-4C04-8CA5-DD695FE2037D}"/>
          </ac:spMkLst>
        </pc:spChg>
        <pc:spChg chg="del">
          <ac:chgData name="Kasia Calka" userId="b31e6f08-b6a7-4bd1-81ef-c0e55af97bbf" providerId="ADAL" clId="{DF75F258-5A1C-4F7F-AC07-8D8E899CF474}" dt="2019-11-11T13:02:02.735" v="94" actId="478"/>
          <ac:spMkLst>
            <pc:docMk/>
            <pc:sldMk cId="960099676" sldId="296"/>
            <ac:spMk id="5" creationId="{1262798D-F760-449D-B9AD-5DCF5EBFA8CC}"/>
          </ac:spMkLst>
        </pc:spChg>
        <pc:picChg chg="del">
          <ac:chgData name="Kasia Calka" userId="b31e6f08-b6a7-4bd1-81ef-c0e55af97bbf" providerId="ADAL" clId="{DF75F258-5A1C-4F7F-AC07-8D8E899CF474}" dt="2019-11-11T13:01:55.234" v="91" actId="478"/>
          <ac:picMkLst>
            <pc:docMk/>
            <pc:sldMk cId="960099676" sldId="296"/>
            <ac:picMk id="2" creationId="{78DEE6CC-2D38-4D82-8237-8FE8A0876BB3}"/>
          </ac:picMkLst>
        </pc:picChg>
        <pc:picChg chg="add mod">
          <ac:chgData name="Kasia Calka" userId="b31e6f08-b6a7-4bd1-81ef-c0e55af97bbf" providerId="ADAL" clId="{DF75F258-5A1C-4F7F-AC07-8D8E899CF474}" dt="2019-11-11T13:02:13.385" v="99" actId="1076"/>
          <ac:picMkLst>
            <pc:docMk/>
            <pc:sldMk cId="960099676" sldId="296"/>
            <ac:picMk id="7" creationId="{D684DCB9-50FB-4CD1-B299-92B6387333EF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7E2E82-72CD-0544-803E-ECCCB1A6640C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3868A9-83B6-F748-BF71-689B21C27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7113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BE4FC7-C1BC-BD40-85E8-F7D387FACD0C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0B3131-83C0-9847-95A8-B83A12FBB6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404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B3131-83C0-9847-95A8-B83A12FBB63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157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for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6076950"/>
            <a:ext cx="9129600" cy="7810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4717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177926"/>
            <a:ext cx="7772400" cy="679449"/>
          </a:xfrm>
          <a:prstGeom prst="rect">
            <a:avLst/>
          </a:prstGeom>
        </p:spPr>
        <p:txBody>
          <a:bodyPr/>
          <a:lstStyle>
            <a:lvl1pPr algn="l">
              <a:defRPr sz="3600" b="1" baseline="0">
                <a:solidFill>
                  <a:srgbClr val="A00054"/>
                </a:solidFill>
              </a:defRPr>
            </a:lvl1pPr>
          </a:lstStyle>
          <a:p>
            <a:r>
              <a:rPr lang="en-US" dirty="0"/>
              <a:t>Slide title – Arial, 36, Bold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954924"/>
            <a:ext cx="7839075" cy="372066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 Body text – Arial, 24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1937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le, tex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954924"/>
            <a:ext cx="4619297" cy="3720662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 Body text – Arial, 24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5218113" y="1954213"/>
            <a:ext cx="3673475" cy="37211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</a:lstStyle>
          <a:p>
            <a:r>
              <a:rPr lang="en-GB" dirty="0"/>
              <a:t>Click here to insert your photograph</a:t>
            </a:r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177926"/>
            <a:ext cx="7772400" cy="679449"/>
          </a:xfrm>
          <a:prstGeom prst="rect">
            <a:avLst/>
          </a:prstGeom>
        </p:spPr>
        <p:txBody>
          <a:bodyPr/>
          <a:lstStyle>
            <a:lvl1pPr algn="l">
              <a:defRPr sz="3600" b="1" baseline="0">
                <a:solidFill>
                  <a:srgbClr val="A00054"/>
                </a:solidFill>
              </a:defRPr>
            </a:lvl1pPr>
          </a:lstStyle>
          <a:p>
            <a:r>
              <a:rPr lang="en-US" dirty="0"/>
              <a:t>Slide title – Arial, 36, Bold</a:t>
            </a:r>
          </a:p>
        </p:txBody>
      </p:sp>
    </p:spTree>
    <p:extLst>
      <p:ext uri="{BB962C8B-B14F-4D97-AF65-F5344CB8AC3E}">
        <p14:creationId xmlns:p14="http://schemas.microsoft.com/office/powerpoint/2010/main" val="2576738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, sub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1909762"/>
            <a:ext cx="6400800" cy="5810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 b="1" baseline="0">
                <a:solidFill>
                  <a:srgbClr val="00389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subtitle – Arial, 28, Bold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2619375"/>
            <a:ext cx="7839075" cy="2457450"/>
          </a:xfrm>
          <a:prstGeom prst="rect">
            <a:avLst/>
          </a:prstGeom>
        </p:spPr>
        <p:txBody>
          <a:bodyPr/>
          <a:lstStyle>
            <a:lvl1pPr>
              <a:defRPr sz="2400" baseline="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 Body text – Arial, 24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177926"/>
            <a:ext cx="7772400" cy="679449"/>
          </a:xfrm>
          <a:prstGeom prst="rect">
            <a:avLst/>
          </a:prstGeom>
        </p:spPr>
        <p:txBody>
          <a:bodyPr/>
          <a:lstStyle>
            <a:lvl1pPr algn="l">
              <a:defRPr sz="3600" b="1" baseline="0">
                <a:solidFill>
                  <a:srgbClr val="A00054"/>
                </a:solidFill>
              </a:defRPr>
            </a:lvl1pPr>
          </a:lstStyle>
          <a:p>
            <a:r>
              <a:rPr lang="en-US" dirty="0"/>
              <a:t>Slide title – Arial, 36, Bold</a:t>
            </a:r>
          </a:p>
        </p:txBody>
      </p:sp>
    </p:spTree>
    <p:extLst>
      <p:ext uri="{BB962C8B-B14F-4D97-AF65-F5344CB8AC3E}">
        <p14:creationId xmlns:p14="http://schemas.microsoft.com/office/powerpoint/2010/main" val="2093361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, subtitle, text and photo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 hasCustomPrompt="1"/>
          </p:nvPr>
        </p:nvSpPr>
        <p:spPr>
          <a:xfrm>
            <a:off x="5360988" y="2638425"/>
            <a:ext cx="3451225" cy="2457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aseline="0"/>
            </a:lvl1pPr>
          </a:lstStyle>
          <a:p>
            <a:r>
              <a:rPr lang="en-GB" dirty="0"/>
              <a:t>Click here to insert your photograph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1909762"/>
            <a:ext cx="6400800" cy="5810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 b="1" baseline="0">
                <a:solidFill>
                  <a:srgbClr val="00389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subtitle – Arial, 28, Bold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1" y="2619375"/>
            <a:ext cx="4686300" cy="2457450"/>
          </a:xfrm>
          <a:prstGeom prst="rect">
            <a:avLst/>
          </a:prstGeom>
        </p:spPr>
        <p:txBody>
          <a:bodyPr/>
          <a:lstStyle>
            <a:lvl1pPr>
              <a:defRPr sz="2400" baseline="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 Body text – Arial, 24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177926"/>
            <a:ext cx="7772400" cy="679449"/>
          </a:xfrm>
          <a:prstGeom prst="rect">
            <a:avLst/>
          </a:prstGeom>
        </p:spPr>
        <p:txBody>
          <a:bodyPr/>
          <a:lstStyle>
            <a:lvl1pPr algn="l">
              <a:defRPr sz="3600" b="1" baseline="0">
                <a:solidFill>
                  <a:srgbClr val="A00054"/>
                </a:solidFill>
              </a:defRPr>
            </a:lvl1pPr>
          </a:lstStyle>
          <a:p>
            <a:r>
              <a:rPr lang="en-US" dirty="0"/>
              <a:t>Slide title – Arial, 36, Bold</a:t>
            </a:r>
          </a:p>
        </p:txBody>
      </p:sp>
    </p:spTree>
    <p:extLst>
      <p:ext uri="{BB962C8B-B14F-4D97-AF65-F5344CB8AC3E}">
        <p14:creationId xmlns:p14="http://schemas.microsoft.com/office/powerpoint/2010/main" val="1303303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for graphs and large illustr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9970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904" y="360000"/>
            <a:ext cx="3099816" cy="61569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227379"/>
            <a:ext cx="9144000" cy="63062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0" y="6189288"/>
            <a:ext cx="9144000" cy="25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80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51" r:id="rId2"/>
    <p:sldLayoutId id="2147483673" r:id="rId3"/>
    <p:sldLayoutId id="2147483649" r:id="rId4"/>
    <p:sldLayoutId id="2147483650" r:id="rId5"/>
    <p:sldLayoutId id="2147483655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4562E7F-27AA-411D-87B3-29D7B2D32AE8}"/>
              </a:ext>
            </a:extLst>
          </p:cNvPr>
          <p:cNvSpPr/>
          <p:nvPr/>
        </p:nvSpPr>
        <p:spPr>
          <a:xfrm>
            <a:off x="895609" y="1577459"/>
            <a:ext cx="7029681" cy="35086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b="1" dirty="0">
                <a:solidFill>
                  <a:srgbClr val="A00054"/>
                </a:solidFill>
              </a:rPr>
              <a:t>A guide to HEE </a:t>
            </a:r>
            <a:r>
              <a:rPr lang="en-GB" sz="4000" b="1" dirty="0" err="1">
                <a:solidFill>
                  <a:srgbClr val="A00054"/>
                </a:solidFill>
              </a:rPr>
              <a:t>EoE</a:t>
            </a:r>
            <a:r>
              <a:rPr lang="en-GB" sz="4000" b="1" dirty="0">
                <a:solidFill>
                  <a:srgbClr val="A00054"/>
                </a:solidFill>
              </a:rPr>
              <a:t> website</a:t>
            </a:r>
          </a:p>
          <a:p>
            <a:endParaRPr lang="en-GB" sz="1400" b="1" dirty="0">
              <a:solidFill>
                <a:srgbClr val="A00054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800" dirty="0"/>
              <a:t>E-learning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800" dirty="0"/>
              <a:t>University (HEI) Contact Days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800" dirty="0"/>
              <a:t>Clinical (HEE) Hub Days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800" dirty="0"/>
              <a:t>Bursaries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800" dirty="0"/>
              <a:t>Masterclasses (Tier 4&amp;5)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800" dirty="0"/>
              <a:t>Spring Symposium &amp; Autumn Seminar</a:t>
            </a:r>
          </a:p>
        </p:txBody>
      </p:sp>
    </p:spTree>
    <p:extLst>
      <p:ext uri="{BB962C8B-B14F-4D97-AF65-F5344CB8AC3E}">
        <p14:creationId xmlns:p14="http://schemas.microsoft.com/office/powerpoint/2010/main" val="32887576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928BEB8E-D850-4177-AFDE-7E03CF3C90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603" y="986096"/>
            <a:ext cx="7828189" cy="4885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0725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1F8D2814-3676-4030-BBAA-0ABEF1C4B6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498" y="1230596"/>
            <a:ext cx="7987004" cy="4596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8532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B22FB45B-BFBF-47E6-A2C7-F356832395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03" y="1096560"/>
            <a:ext cx="7658422" cy="4893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2B57D226-C472-4E04-887A-68F25525589E}"/>
              </a:ext>
            </a:extLst>
          </p:cNvPr>
          <p:cNvSpPr/>
          <p:nvPr/>
        </p:nvSpPr>
        <p:spPr>
          <a:xfrm>
            <a:off x="402712" y="5362575"/>
            <a:ext cx="661425" cy="194198"/>
          </a:xfrm>
          <a:prstGeom prst="rightArrow">
            <a:avLst/>
          </a:prstGeom>
          <a:solidFill>
            <a:srgbClr val="FF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86859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1BFCEB1E-5BC6-4073-9241-8E4984E69C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26" y="1116234"/>
            <a:ext cx="7657500" cy="4977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66258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E7B7054-1059-4B70-B254-ED485B3521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64" y="1285538"/>
            <a:ext cx="8651271" cy="4173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151C3F3-0C47-4C3B-928B-FAD8412EE7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4" y="1124744"/>
            <a:ext cx="8984584" cy="4334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4ACC34B7-9C87-40E0-ACB6-EB81F395ECF6}"/>
              </a:ext>
            </a:extLst>
          </p:cNvPr>
          <p:cNvSpPr/>
          <p:nvPr/>
        </p:nvSpPr>
        <p:spPr>
          <a:xfrm>
            <a:off x="2698237" y="3676650"/>
            <a:ext cx="661425" cy="194198"/>
          </a:xfrm>
          <a:prstGeom prst="rightArrow">
            <a:avLst/>
          </a:prstGeom>
          <a:solidFill>
            <a:srgbClr val="FF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01593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E0429B1E-26C0-4185-9EDF-44C17B0ACC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99" y="1447800"/>
            <a:ext cx="8631975" cy="3790950"/>
          </a:xfrm>
          <a:prstGeom prst="rect">
            <a:avLst/>
          </a:prstGeom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7FA6725F-7640-46F4-A2EC-517B5A59BD53}"/>
              </a:ext>
            </a:extLst>
          </p:cNvPr>
          <p:cNvSpPr/>
          <p:nvPr/>
        </p:nvSpPr>
        <p:spPr>
          <a:xfrm rot="2329570">
            <a:off x="1707637" y="2371726"/>
            <a:ext cx="661425" cy="194198"/>
          </a:xfrm>
          <a:prstGeom prst="rightArrow">
            <a:avLst/>
          </a:prstGeom>
          <a:solidFill>
            <a:srgbClr val="FF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14101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6B169079-AAD2-4504-AE9F-678FB960AA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053" y="1133349"/>
            <a:ext cx="7496497" cy="478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89EF2E24-B49D-4899-BA93-2CB2D6A7D931}"/>
              </a:ext>
            </a:extLst>
          </p:cNvPr>
          <p:cNvSpPr/>
          <p:nvPr/>
        </p:nvSpPr>
        <p:spPr>
          <a:xfrm rot="20800609">
            <a:off x="3558150" y="5923286"/>
            <a:ext cx="661425" cy="194198"/>
          </a:xfrm>
          <a:prstGeom prst="rightArrow">
            <a:avLst/>
          </a:prstGeom>
          <a:solidFill>
            <a:srgbClr val="FF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67751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3B97417-302A-47C3-A119-860189C2D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32" y="1126624"/>
            <a:ext cx="8238535" cy="4693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60850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267A3863-C838-4A62-B22B-0D61ADE3F9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809" y="1262310"/>
            <a:ext cx="7160381" cy="4785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01121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E0C9367E-B4EB-407A-95C5-0BE0D9CA68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039" y="1095938"/>
            <a:ext cx="7596411" cy="4984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7224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F054E71B-7E1C-434E-9495-C8FED8621E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9571" y="1315617"/>
            <a:ext cx="6572384" cy="4828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3885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9C32B2D-DE37-40DC-B433-924302E0AE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00" y="1028691"/>
            <a:ext cx="8538600" cy="4800618"/>
          </a:xfrm>
          <a:prstGeom prst="rect">
            <a:avLst/>
          </a:prstGeom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8AC8B7EE-6871-40A4-8811-9EB32F271A00}"/>
              </a:ext>
            </a:extLst>
          </p:cNvPr>
          <p:cNvSpPr/>
          <p:nvPr/>
        </p:nvSpPr>
        <p:spPr>
          <a:xfrm rot="20800609">
            <a:off x="3558151" y="5902906"/>
            <a:ext cx="661425" cy="194198"/>
          </a:xfrm>
          <a:prstGeom prst="rightArrow">
            <a:avLst/>
          </a:prstGeom>
          <a:solidFill>
            <a:srgbClr val="FF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70545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0F55908E-C94E-4EE5-BC78-3DA5D0100F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8599"/>
            <a:ext cx="9144000" cy="4360802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23054D02-72D3-4A8B-8EBA-C4BFB117E0BF}"/>
              </a:ext>
            </a:extLst>
          </p:cNvPr>
          <p:cNvSpPr/>
          <p:nvPr/>
        </p:nvSpPr>
        <p:spPr>
          <a:xfrm rot="20410521">
            <a:off x="3558150" y="5561513"/>
            <a:ext cx="661425" cy="194198"/>
          </a:xfrm>
          <a:prstGeom prst="rightArrow">
            <a:avLst/>
          </a:prstGeom>
          <a:solidFill>
            <a:srgbClr val="FF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19841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8A868FC-8183-4D46-AC77-2E155DB278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" y="1239715"/>
            <a:ext cx="8610600" cy="437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5743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F2D913FA-F0DD-4534-8EFC-AD5D7C6421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5" y="1190214"/>
            <a:ext cx="8667750" cy="4477572"/>
          </a:xfrm>
          <a:prstGeom prst="rect">
            <a:avLst/>
          </a:prstGeom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699C7BDA-C8BA-4F8B-9C96-9E49E483345A}"/>
              </a:ext>
            </a:extLst>
          </p:cNvPr>
          <p:cNvSpPr/>
          <p:nvPr/>
        </p:nvSpPr>
        <p:spPr>
          <a:xfrm rot="1833062">
            <a:off x="586351" y="2750131"/>
            <a:ext cx="661425" cy="194198"/>
          </a:xfrm>
          <a:prstGeom prst="rightArrow">
            <a:avLst/>
          </a:prstGeom>
          <a:solidFill>
            <a:srgbClr val="FF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60276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A7441EE2-64DB-4392-8D74-F732F003CB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275" y="1495547"/>
            <a:ext cx="8391525" cy="3866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8250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769301-0B5C-4CF6-B787-0BACD5A333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787" y="1178949"/>
            <a:ext cx="8734425" cy="4500101"/>
          </a:xfrm>
          <a:prstGeom prst="rect">
            <a:avLst/>
          </a:prstGeom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D7749892-95D1-46BE-8595-9CF8D21F9284}"/>
              </a:ext>
            </a:extLst>
          </p:cNvPr>
          <p:cNvSpPr/>
          <p:nvPr/>
        </p:nvSpPr>
        <p:spPr>
          <a:xfrm>
            <a:off x="1691251" y="4721806"/>
            <a:ext cx="661425" cy="194198"/>
          </a:xfrm>
          <a:prstGeom prst="rightArrow">
            <a:avLst/>
          </a:prstGeom>
          <a:solidFill>
            <a:srgbClr val="FF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03201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EF33F8C2-D953-4381-A62A-5544BF8B01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25" y="1357442"/>
            <a:ext cx="8820150" cy="4301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5198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C2F70C27-48B4-480A-A452-C91A8C4EDB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1380331"/>
            <a:ext cx="8591550" cy="4097337"/>
          </a:xfrm>
          <a:prstGeom prst="rect">
            <a:avLst/>
          </a:prstGeom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8AB53A71-8187-46CF-A01D-7D3B98A99F9E}"/>
              </a:ext>
            </a:extLst>
          </p:cNvPr>
          <p:cNvSpPr/>
          <p:nvPr/>
        </p:nvSpPr>
        <p:spPr>
          <a:xfrm rot="1833062">
            <a:off x="365396" y="2426280"/>
            <a:ext cx="661425" cy="194198"/>
          </a:xfrm>
          <a:prstGeom prst="rightArrow">
            <a:avLst/>
          </a:prstGeom>
          <a:solidFill>
            <a:srgbClr val="FF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79339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8FD6F143-4269-4913-A35D-988079D99E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" y="1716752"/>
            <a:ext cx="8410575" cy="3125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89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61090A66-3EBA-4368-A7D5-D61196B614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4249" y="1059592"/>
            <a:ext cx="6615502" cy="4738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427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951DFD98-5D04-4EEE-8062-986B50ED04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126" y="961226"/>
            <a:ext cx="8595924" cy="4935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272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9C99F4EE-8E0A-480B-A24E-6EB2D9BDE3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4" y="995291"/>
            <a:ext cx="6979298" cy="5081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1881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FB8D23A-6EF8-4C1A-85CE-5370DF575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23" y="1074910"/>
            <a:ext cx="7826153" cy="4959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2548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0335967A-55AE-40E8-B7CF-66651269A0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548" y="1167742"/>
            <a:ext cx="8412903" cy="478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8114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8D77AB3E-BB75-4D89-9673-52084142CD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03" y="1096560"/>
            <a:ext cx="7658422" cy="4893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42BD061B-3BE3-4E44-B22C-5F822A8D9D5D}"/>
              </a:ext>
            </a:extLst>
          </p:cNvPr>
          <p:cNvSpPr/>
          <p:nvPr/>
        </p:nvSpPr>
        <p:spPr>
          <a:xfrm rot="2498302">
            <a:off x="4572000" y="3349062"/>
            <a:ext cx="661425" cy="194198"/>
          </a:xfrm>
          <a:prstGeom prst="rightArrow">
            <a:avLst/>
          </a:prstGeom>
          <a:solidFill>
            <a:srgbClr val="FF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9795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30CEFD7F-BC8F-480F-9772-C3CDC86220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175" y="1079896"/>
            <a:ext cx="8061649" cy="4979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3704824"/>
      </p:ext>
    </p:extLst>
  </p:cSld>
  <p:clrMapOvr>
    <a:masterClrMapping/>
  </p:clrMapOvr>
</p:sld>
</file>

<file path=ppt/theme/theme1.xml><?xml version="1.0" encoding="utf-8"?>
<a:theme xmlns:a="http://schemas.openxmlformats.org/drawingml/2006/main" name="HEE PPT - Master slide deck_1 (1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90B560FFAF05041A9292EAEEF211F47" ma:contentTypeVersion="10" ma:contentTypeDescription="Create a new document." ma:contentTypeScope="" ma:versionID="096abf59a919238dc276a80d6f184ec3">
  <xsd:schema xmlns:xsd="http://www.w3.org/2001/XMLSchema" xmlns:xs="http://www.w3.org/2001/XMLSchema" xmlns:p="http://schemas.microsoft.com/office/2006/metadata/properties" xmlns:ns2="3afd64ef-a71c-4a06-bc3e-529b02fa0cf0" xmlns:ns3="8cecdbde-4e11-4cbf-b3cc-446beb51543b" targetNamespace="http://schemas.microsoft.com/office/2006/metadata/properties" ma:root="true" ma:fieldsID="b13f6dd813e31e272bdf5b837133bc37" ns2:_="" ns3:_="">
    <xsd:import namespace="3afd64ef-a71c-4a06-bc3e-529b02fa0cf0"/>
    <xsd:import namespace="8cecdbde-4e11-4cbf-b3cc-446beb51543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fd64ef-a71c-4a06-bc3e-529b02fa0cf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ecdbde-4e11-4cbf-b3cc-446beb51543b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96F4564-3F3C-4FC0-A45C-E3CA71E8CA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afd64ef-a71c-4a06-bc3e-529b02fa0cf0"/>
    <ds:schemaRef ds:uri="8cecdbde-4e11-4cbf-b3cc-446beb51543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D15B24E-7A3C-4CB7-B724-310A9AB249F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C87EFB8-60EE-4BBB-861D-F40F40050C16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TEMPLATE+-+Master+slide+deck+v2</Template>
  <TotalTime>129</TotalTime>
  <Words>31</Words>
  <Application>Microsoft Office PowerPoint</Application>
  <PresentationFormat>On-screen Show (4:3)</PresentationFormat>
  <Paragraphs>9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Arial</vt:lpstr>
      <vt:lpstr>Calibri</vt:lpstr>
      <vt:lpstr>HEE PPT - Master slide deck_1 (1)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Health Education England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Ramon Fernandez</dc:creator>
  <cp:lastModifiedBy>Kasia Calka</cp:lastModifiedBy>
  <cp:revision>12</cp:revision>
  <dcterms:created xsi:type="dcterms:W3CDTF">2019-08-28T14:09:32Z</dcterms:created>
  <dcterms:modified xsi:type="dcterms:W3CDTF">2019-11-15T12:51:04Z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0x010100C90B560FFAF05041A9292EAEEF211F47</vt:lpwstr>
  </property>
</Properties>
</file>