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E91D57-CDF9-4474-88ED-27D57D1B65B2}" v="1" dt="2022-09-21T22:08:14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hi Navsaria" userId="03c75186-9cb2-4f54-8101-6fbd674657e3" providerId="ADAL" clId="{25E91D57-CDF9-4474-88ED-27D57D1B65B2}"/>
    <pc:docChg chg="undo custSel addSld modSld">
      <pc:chgData name="Rishi Navsaria" userId="03c75186-9cb2-4f54-8101-6fbd674657e3" providerId="ADAL" clId="{25E91D57-CDF9-4474-88ED-27D57D1B65B2}" dt="2022-09-21T22:10:56.185" v="987" actId="26606"/>
      <pc:docMkLst>
        <pc:docMk/>
      </pc:docMkLst>
      <pc:sldChg chg="addSp modSp mod setBg">
        <pc:chgData name="Rishi Navsaria" userId="03c75186-9cb2-4f54-8101-6fbd674657e3" providerId="ADAL" clId="{25E91D57-CDF9-4474-88ED-27D57D1B65B2}" dt="2022-09-21T22:10:56.185" v="987" actId="26606"/>
        <pc:sldMkLst>
          <pc:docMk/>
          <pc:sldMk cId="196603649" sldId="256"/>
        </pc:sldMkLst>
        <pc:spChg chg="mod">
          <ac:chgData name="Rishi Navsaria" userId="03c75186-9cb2-4f54-8101-6fbd674657e3" providerId="ADAL" clId="{25E91D57-CDF9-4474-88ED-27D57D1B65B2}" dt="2022-09-21T22:10:56.185" v="987" actId="26606"/>
          <ac:spMkLst>
            <pc:docMk/>
            <pc:sldMk cId="196603649" sldId="256"/>
            <ac:spMk id="2" creationId="{2E0B6F60-70B1-2720-DF13-7B0E5DAB11D7}"/>
          </ac:spMkLst>
        </pc:spChg>
        <pc:spChg chg="mod">
          <ac:chgData name="Rishi Navsaria" userId="03c75186-9cb2-4f54-8101-6fbd674657e3" providerId="ADAL" clId="{25E91D57-CDF9-4474-88ED-27D57D1B65B2}" dt="2022-09-21T22:10:56.185" v="987" actId="26606"/>
          <ac:spMkLst>
            <pc:docMk/>
            <pc:sldMk cId="196603649" sldId="256"/>
            <ac:spMk id="3" creationId="{CE61846D-2EF0-DF3E-BAEC-BE97EC12879E}"/>
          </ac:spMkLst>
        </pc:spChg>
        <pc:spChg chg="add">
          <ac:chgData name="Rishi Navsaria" userId="03c75186-9cb2-4f54-8101-6fbd674657e3" providerId="ADAL" clId="{25E91D57-CDF9-4474-88ED-27D57D1B65B2}" dt="2022-09-21T22:10:56.185" v="987" actId="26606"/>
          <ac:spMkLst>
            <pc:docMk/>
            <pc:sldMk cId="196603649" sldId="256"/>
            <ac:spMk id="9" creationId="{1A882A9F-F4E9-4E23-8F0B-20B5DF42EAA9}"/>
          </ac:spMkLst>
        </pc:spChg>
        <pc:spChg chg="add">
          <ac:chgData name="Rishi Navsaria" userId="03c75186-9cb2-4f54-8101-6fbd674657e3" providerId="ADAL" clId="{25E91D57-CDF9-4474-88ED-27D57D1B65B2}" dt="2022-09-21T22:10:56.185" v="987" actId="26606"/>
          <ac:spMkLst>
            <pc:docMk/>
            <pc:sldMk cId="196603649" sldId="256"/>
            <ac:spMk id="13" creationId="{2C910467-8185-45DD-B8A2-A88DF20DF6E0}"/>
          </ac:spMkLst>
        </pc:spChg>
        <pc:picChg chg="add mod">
          <ac:chgData name="Rishi Navsaria" userId="03c75186-9cb2-4f54-8101-6fbd674657e3" providerId="ADAL" clId="{25E91D57-CDF9-4474-88ED-27D57D1B65B2}" dt="2022-09-21T22:10:56.185" v="987" actId="26606"/>
          <ac:picMkLst>
            <pc:docMk/>
            <pc:sldMk cId="196603649" sldId="256"/>
            <ac:picMk id="4" creationId="{09DF6E0E-0EF6-C4A3-A23F-F3E3FF650E0D}"/>
          </ac:picMkLst>
        </pc:picChg>
        <pc:cxnChg chg="add">
          <ac:chgData name="Rishi Navsaria" userId="03c75186-9cb2-4f54-8101-6fbd674657e3" providerId="ADAL" clId="{25E91D57-CDF9-4474-88ED-27D57D1B65B2}" dt="2022-09-21T22:10:56.185" v="987" actId="26606"/>
          <ac:cxnSpMkLst>
            <pc:docMk/>
            <pc:sldMk cId="196603649" sldId="256"/>
            <ac:cxnSpMk id="11" creationId="{1E3B3398-8D6B-46D6-845D-506270716734}"/>
          </ac:cxnSpMkLst>
        </pc:cxnChg>
      </pc:sldChg>
      <pc:sldChg chg="addSp delSp modSp mod setBg">
        <pc:chgData name="Rishi Navsaria" userId="03c75186-9cb2-4f54-8101-6fbd674657e3" providerId="ADAL" clId="{25E91D57-CDF9-4474-88ED-27D57D1B65B2}" dt="2022-09-21T22:10:48.679" v="986" actId="1076"/>
        <pc:sldMkLst>
          <pc:docMk/>
          <pc:sldMk cId="715978138" sldId="257"/>
        </pc:sldMkLst>
        <pc:spChg chg="del">
          <ac:chgData name="Rishi Navsaria" userId="03c75186-9cb2-4f54-8101-6fbd674657e3" providerId="ADAL" clId="{25E91D57-CDF9-4474-88ED-27D57D1B65B2}" dt="2022-09-21T22:10:43.843" v="985" actId="26606"/>
          <ac:spMkLst>
            <pc:docMk/>
            <pc:sldMk cId="715978138" sldId="257"/>
            <ac:spMk id="2" creationId="{DC715A29-98CB-46ED-823B-1415CE7643FD}"/>
          </ac:spMkLst>
        </pc:spChg>
        <pc:spChg chg="mod">
          <ac:chgData name="Rishi Navsaria" userId="03c75186-9cb2-4f54-8101-6fbd674657e3" providerId="ADAL" clId="{25E91D57-CDF9-4474-88ED-27D57D1B65B2}" dt="2022-09-21T22:10:48.679" v="986" actId="1076"/>
          <ac:spMkLst>
            <pc:docMk/>
            <pc:sldMk cId="715978138" sldId="257"/>
            <ac:spMk id="6" creationId="{508EA44D-C656-1972-7A02-76845535BD98}"/>
          </ac:spMkLst>
        </pc:spChg>
        <pc:spChg chg="add">
          <ac:chgData name="Rishi Navsaria" userId="03c75186-9cb2-4f54-8101-6fbd674657e3" providerId="ADAL" clId="{25E91D57-CDF9-4474-88ED-27D57D1B65B2}" dt="2022-09-21T22:10:43.843" v="985" actId="26606"/>
          <ac:spMkLst>
            <pc:docMk/>
            <pc:sldMk cId="715978138" sldId="257"/>
            <ac:spMk id="11" creationId="{32BC26D8-82FB-445E-AA49-62A77D7C1EE0}"/>
          </ac:spMkLst>
        </pc:spChg>
        <pc:spChg chg="add">
          <ac:chgData name="Rishi Navsaria" userId="03c75186-9cb2-4f54-8101-6fbd674657e3" providerId="ADAL" clId="{25E91D57-CDF9-4474-88ED-27D57D1B65B2}" dt="2022-09-21T22:10:43.843" v="985" actId="26606"/>
          <ac:spMkLst>
            <pc:docMk/>
            <pc:sldMk cId="715978138" sldId="257"/>
            <ac:spMk id="13" creationId="{CB44330D-EA18-4254-AA95-EB49948539B8}"/>
          </ac:spMkLst>
        </pc:spChg>
        <pc:picChg chg="mod">
          <ac:chgData name="Rishi Navsaria" userId="03c75186-9cb2-4f54-8101-6fbd674657e3" providerId="ADAL" clId="{25E91D57-CDF9-4474-88ED-27D57D1B65B2}" dt="2022-09-21T22:10:43.843" v="985" actId="26606"/>
          <ac:picMkLst>
            <pc:docMk/>
            <pc:sldMk cId="715978138" sldId="257"/>
            <ac:picMk id="5" creationId="{22BF1043-0BDC-E42B-56AA-2B3DC9F4F211}"/>
          </ac:picMkLst>
        </pc:picChg>
      </pc:sldChg>
      <pc:sldChg chg="addSp delSp modSp mod setBg">
        <pc:chgData name="Rishi Navsaria" userId="03c75186-9cb2-4f54-8101-6fbd674657e3" providerId="ADAL" clId="{25E91D57-CDF9-4474-88ED-27D57D1B65B2}" dt="2022-09-21T22:09:39.135" v="977" actId="26606"/>
        <pc:sldMkLst>
          <pc:docMk/>
          <pc:sldMk cId="1883793616" sldId="258"/>
        </pc:sldMkLst>
        <pc:spChg chg="mod">
          <ac:chgData name="Rishi Navsaria" userId="03c75186-9cb2-4f54-8101-6fbd674657e3" providerId="ADAL" clId="{25E91D57-CDF9-4474-88ED-27D57D1B65B2}" dt="2022-09-21T22:09:39.135" v="977" actId="26606"/>
          <ac:spMkLst>
            <pc:docMk/>
            <pc:sldMk cId="1883793616" sldId="258"/>
            <ac:spMk id="2" creationId="{CA5846FE-9479-62E1-4803-5324FB2499E7}"/>
          </ac:spMkLst>
        </pc:spChg>
        <pc:spChg chg="mod">
          <ac:chgData name="Rishi Navsaria" userId="03c75186-9cb2-4f54-8101-6fbd674657e3" providerId="ADAL" clId="{25E91D57-CDF9-4474-88ED-27D57D1B65B2}" dt="2022-09-21T22:09:39.135" v="977" actId="26606"/>
          <ac:spMkLst>
            <pc:docMk/>
            <pc:sldMk cId="1883793616" sldId="258"/>
            <ac:spMk id="6" creationId="{293966C6-D2E0-ECF4-694B-4D9F19D10A30}"/>
          </ac:spMkLst>
        </pc:spChg>
        <pc:spChg chg="add del">
          <ac:chgData name="Rishi Navsaria" userId="03c75186-9cb2-4f54-8101-6fbd674657e3" providerId="ADAL" clId="{25E91D57-CDF9-4474-88ED-27D57D1B65B2}" dt="2022-09-21T22:09:39.120" v="976" actId="26606"/>
          <ac:spMkLst>
            <pc:docMk/>
            <pc:sldMk cId="1883793616" sldId="258"/>
            <ac:spMk id="11" creationId="{B775CD93-9DF2-48CB-9F57-1BCA9A46C7FA}"/>
          </ac:spMkLst>
        </pc:spChg>
        <pc:spChg chg="add del">
          <ac:chgData name="Rishi Navsaria" userId="03c75186-9cb2-4f54-8101-6fbd674657e3" providerId="ADAL" clId="{25E91D57-CDF9-4474-88ED-27D57D1B65B2}" dt="2022-09-21T22:09:39.120" v="976" actId="26606"/>
          <ac:spMkLst>
            <pc:docMk/>
            <pc:sldMk cId="1883793616" sldId="258"/>
            <ac:spMk id="13" creationId="{E186B68C-84BC-4A6E-99D1-EE87483C1349}"/>
          </ac:spMkLst>
        </pc:spChg>
        <pc:spChg chg="add del">
          <ac:chgData name="Rishi Navsaria" userId="03c75186-9cb2-4f54-8101-6fbd674657e3" providerId="ADAL" clId="{25E91D57-CDF9-4474-88ED-27D57D1B65B2}" dt="2022-09-21T22:09:39.120" v="976" actId="26606"/>
          <ac:spMkLst>
            <pc:docMk/>
            <pc:sldMk cId="1883793616" sldId="258"/>
            <ac:spMk id="15" creationId="{6166C6D1-23AC-49C4-BA07-238E4E9F8CEB}"/>
          </ac:spMkLst>
        </pc:spChg>
        <pc:spChg chg="add del">
          <ac:chgData name="Rishi Navsaria" userId="03c75186-9cb2-4f54-8101-6fbd674657e3" providerId="ADAL" clId="{25E91D57-CDF9-4474-88ED-27D57D1B65B2}" dt="2022-09-21T22:09:39.120" v="976" actId="26606"/>
          <ac:spMkLst>
            <pc:docMk/>
            <pc:sldMk cId="1883793616" sldId="258"/>
            <ac:spMk id="17" creationId="{33A87B69-D1B1-4DA7-B224-F220FC5235E6}"/>
          </ac:spMkLst>
        </pc:spChg>
        <pc:spChg chg="add del">
          <ac:chgData name="Rishi Navsaria" userId="03c75186-9cb2-4f54-8101-6fbd674657e3" providerId="ADAL" clId="{25E91D57-CDF9-4474-88ED-27D57D1B65B2}" dt="2022-09-21T22:09:39.120" v="976" actId="26606"/>
          <ac:spMkLst>
            <pc:docMk/>
            <pc:sldMk cId="1883793616" sldId="258"/>
            <ac:spMk id="19" creationId="{1C091803-41C2-48E0-9228-5148460C7479}"/>
          </ac:spMkLst>
        </pc:spChg>
        <pc:spChg chg="add">
          <ac:chgData name="Rishi Navsaria" userId="03c75186-9cb2-4f54-8101-6fbd674657e3" providerId="ADAL" clId="{25E91D57-CDF9-4474-88ED-27D57D1B65B2}" dt="2022-09-21T22:09:39.135" v="977" actId="26606"/>
          <ac:spMkLst>
            <pc:docMk/>
            <pc:sldMk cId="1883793616" sldId="258"/>
            <ac:spMk id="21" creationId="{4038CB10-1F5C-4D54-9DF7-12586DE5B007}"/>
          </ac:spMkLst>
        </pc:spChg>
        <pc:spChg chg="add">
          <ac:chgData name="Rishi Navsaria" userId="03c75186-9cb2-4f54-8101-6fbd674657e3" providerId="ADAL" clId="{25E91D57-CDF9-4474-88ED-27D57D1B65B2}" dt="2022-09-21T22:09:39.135" v="977" actId="26606"/>
          <ac:spMkLst>
            <pc:docMk/>
            <pc:sldMk cId="1883793616" sldId="258"/>
            <ac:spMk id="22" creationId="{36D30126-6314-4A93-B27E-5C66CF781924}"/>
          </ac:spMkLst>
        </pc:spChg>
        <pc:spChg chg="add">
          <ac:chgData name="Rishi Navsaria" userId="03c75186-9cb2-4f54-8101-6fbd674657e3" providerId="ADAL" clId="{25E91D57-CDF9-4474-88ED-27D57D1B65B2}" dt="2022-09-21T22:09:39.135" v="977" actId="26606"/>
          <ac:spMkLst>
            <pc:docMk/>
            <pc:sldMk cId="1883793616" sldId="258"/>
            <ac:spMk id="23" creationId="{73ED6512-6858-4552-B699-9A97FE9A4EA2}"/>
          </ac:spMkLst>
        </pc:spChg>
        <pc:picChg chg="mod">
          <ac:chgData name="Rishi Navsaria" userId="03c75186-9cb2-4f54-8101-6fbd674657e3" providerId="ADAL" clId="{25E91D57-CDF9-4474-88ED-27D57D1B65B2}" dt="2022-09-21T22:09:39.135" v="977" actId="26606"/>
          <ac:picMkLst>
            <pc:docMk/>
            <pc:sldMk cId="1883793616" sldId="258"/>
            <ac:picMk id="5" creationId="{12BD65A5-D250-C6AE-5E39-0730AB7F0B27}"/>
          </ac:picMkLst>
        </pc:picChg>
      </pc:sldChg>
      <pc:sldChg chg="addSp modSp mod setBg">
        <pc:chgData name="Rishi Navsaria" userId="03c75186-9cb2-4f54-8101-6fbd674657e3" providerId="ADAL" clId="{25E91D57-CDF9-4474-88ED-27D57D1B65B2}" dt="2022-09-21T22:09:26.065" v="974" actId="26606"/>
        <pc:sldMkLst>
          <pc:docMk/>
          <pc:sldMk cId="4112583509" sldId="259"/>
        </pc:sldMkLst>
        <pc:spChg chg="mod">
          <ac:chgData name="Rishi Navsaria" userId="03c75186-9cb2-4f54-8101-6fbd674657e3" providerId="ADAL" clId="{25E91D57-CDF9-4474-88ED-27D57D1B65B2}" dt="2022-09-21T22:09:26.065" v="974" actId="26606"/>
          <ac:spMkLst>
            <pc:docMk/>
            <pc:sldMk cId="4112583509" sldId="259"/>
            <ac:spMk id="2" creationId="{683E0E05-6CCF-23CF-5B19-71C2EA46E054}"/>
          </ac:spMkLst>
        </pc:spChg>
        <pc:spChg chg="mod">
          <ac:chgData name="Rishi Navsaria" userId="03c75186-9cb2-4f54-8101-6fbd674657e3" providerId="ADAL" clId="{25E91D57-CDF9-4474-88ED-27D57D1B65B2}" dt="2022-09-21T22:09:26.065" v="974" actId="26606"/>
          <ac:spMkLst>
            <pc:docMk/>
            <pc:sldMk cId="4112583509" sldId="259"/>
            <ac:spMk id="6" creationId="{FC974963-5A07-596D-B218-3776BD9EC000}"/>
          </ac:spMkLst>
        </pc:spChg>
        <pc:spChg chg="add">
          <ac:chgData name="Rishi Navsaria" userId="03c75186-9cb2-4f54-8101-6fbd674657e3" providerId="ADAL" clId="{25E91D57-CDF9-4474-88ED-27D57D1B65B2}" dt="2022-09-21T22:09:26.065" v="974" actId="26606"/>
          <ac:spMkLst>
            <pc:docMk/>
            <pc:sldMk cId="4112583509" sldId="259"/>
            <ac:spMk id="11" creationId="{4038CB10-1F5C-4D54-9DF7-12586DE5B007}"/>
          </ac:spMkLst>
        </pc:spChg>
        <pc:spChg chg="add">
          <ac:chgData name="Rishi Navsaria" userId="03c75186-9cb2-4f54-8101-6fbd674657e3" providerId="ADAL" clId="{25E91D57-CDF9-4474-88ED-27D57D1B65B2}" dt="2022-09-21T22:09:26.065" v="974" actId="26606"/>
          <ac:spMkLst>
            <pc:docMk/>
            <pc:sldMk cId="4112583509" sldId="259"/>
            <ac:spMk id="13" creationId="{36D30126-6314-4A93-B27E-5C66CF781924}"/>
          </ac:spMkLst>
        </pc:spChg>
        <pc:spChg chg="add">
          <ac:chgData name="Rishi Navsaria" userId="03c75186-9cb2-4f54-8101-6fbd674657e3" providerId="ADAL" clId="{25E91D57-CDF9-4474-88ED-27D57D1B65B2}" dt="2022-09-21T22:09:26.065" v="974" actId="26606"/>
          <ac:spMkLst>
            <pc:docMk/>
            <pc:sldMk cId="4112583509" sldId="259"/>
            <ac:spMk id="15" creationId="{73ED6512-6858-4552-B699-9A97FE9A4EA2}"/>
          </ac:spMkLst>
        </pc:spChg>
        <pc:picChg chg="mod">
          <ac:chgData name="Rishi Navsaria" userId="03c75186-9cb2-4f54-8101-6fbd674657e3" providerId="ADAL" clId="{25E91D57-CDF9-4474-88ED-27D57D1B65B2}" dt="2022-09-21T22:09:26.065" v="974" actId="26606"/>
          <ac:picMkLst>
            <pc:docMk/>
            <pc:sldMk cId="4112583509" sldId="259"/>
            <ac:picMk id="5" creationId="{36BAB424-4361-1DAE-F70B-69FA03F97A64}"/>
          </ac:picMkLst>
        </pc:picChg>
      </pc:sldChg>
      <pc:sldChg chg="addSp modSp mod setBg">
        <pc:chgData name="Rishi Navsaria" userId="03c75186-9cb2-4f54-8101-6fbd674657e3" providerId="ADAL" clId="{25E91D57-CDF9-4474-88ED-27D57D1B65B2}" dt="2022-09-21T22:09:46.217" v="978" actId="26606"/>
        <pc:sldMkLst>
          <pc:docMk/>
          <pc:sldMk cId="2327544773" sldId="260"/>
        </pc:sldMkLst>
        <pc:spChg chg="mod">
          <ac:chgData name="Rishi Navsaria" userId="03c75186-9cb2-4f54-8101-6fbd674657e3" providerId="ADAL" clId="{25E91D57-CDF9-4474-88ED-27D57D1B65B2}" dt="2022-09-21T22:09:46.217" v="978" actId="26606"/>
          <ac:spMkLst>
            <pc:docMk/>
            <pc:sldMk cId="2327544773" sldId="260"/>
            <ac:spMk id="2" creationId="{1F9DA5BF-4EAD-6AEA-99F1-FBE0773D592A}"/>
          </ac:spMkLst>
        </pc:spChg>
        <pc:spChg chg="mod">
          <ac:chgData name="Rishi Navsaria" userId="03c75186-9cb2-4f54-8101-6fbd674657e3" providerId="ADAL" clId="{25E91D57-CDF9-4474-88ED-27D57D1B65B2}" dt="2022-09-21T22:09:46.217" v="978" actId="26606"/>
          <ac:spMkLst>
            <pc:docMk/>
            <pc:sldMk cId="2327544773" sldId="260"/>
            <ac:spMk id="3" creationId="{F9315CBB-A45A-D436-A38B-9DD27CAC732B}"/>
          </ac:spMkLst>
        </pc:spChg>
        <pc:spChg chg="add">
          <ac:chgData name="Rishi Navsaria" userId="03c75186-9cb2-4f54-8101-6fbd674657e3" providerId="ADAL" clId="{25E91D57-CDF9-4474-88ED-27D57D1B65B2}" dt="2022-09-21T22:09:46.217" v="978" actId="26606"/>
          <ac:spMkLst>
            <pc:docMk/>
            <pc:sldMk cId="2327544773" sldId="260"/>
            <ac:spMk id="8" creationId="{B775CD93-9DF2-48CB-9F57-1BCA9A46C7FA}"/>
          </ac:spMkLst>
        </pc:spChg>
        <pc:spChg chg="add">
          <ac:chgData name="Rishi Navsaria" userId="03c75186-9cb2-4f54-8101-6fbd674657e3" providerId="ADAL" clId="{25E91D57-CDF9-4474-88ED-27D57D1B65B2}" dt="2022-09-21T22:09:46.217" v="978" actId="26606"/>
          <ac:spMkLst>
            <pc:docMk/>
            <pc:sldMk cId="2327544773" sldId="260"/>
            <ac:spMk id="10" creationId="{6166C6D1-23AC-49C4-BA07-238E4E9F8CEB}"/>
          </ac:spMkLst>
        </pc:spChg>
        <pc:spChg chg="add">
          <ac:chgData name="Rishi Navsaria" userId="03c75186-9cb2-4f54-8101-6fbd674657e3" providerId="ADAL" clId="{25E91D57-CDF9-4474-88ED-27D57D1B65B2}" dt="2022-09-21T22:09:46.217" v="978" actId="26606"/>
          <ac:spMkLst>
            <pc:docMk/>
            <pc:sldMk cId="2327544773" sldId="260"/>
            <ac:spMk id="12" creationId="{E186B68C-84BC-4A6E-99D1-EE87483C1349}"/>
          </ac:spMkLst>
        </pc:spChg>
        <pc:spChg chg="add">
          <ac:chgData name="Rishi Navsaria" userId="03c75186-9cb2-4f54-8101-6fbd674657e3" providerId="ADAL" clId="{25E91D57-CDF9-4474-88ED-27D57D1B65B2}" dt="2022-09-21T22:09:46.217" v="978" actId="26606"/>
          <ac:spMkLst>
            <pc:docMk/>
            <pc:sldMk cId="2327544773" sldId="260"/>
            <ac:spMk id="14" creationId="{1C091803-41C2-48E0-9228-5148460C7479}"/>
          </ac:spMkLst>
        </pc:spChg>
      </pc:sldChg>
      <pc:sldChg chg="addSp modSp new mod setBg">
        <pc:chgData name="Rishi Navsaria" userId="03c75186-9cb2-4f54-8101-6fbd674657e3" providerId="ADAL" clId="{25E91D57-CDF9-4474-88ED-27D57D1B65B2}" dt="2022-09-21T22:09:56.497" v="979" actId="26606"/>
        <pc:sldMkLst>
          <pc:docMk/>
          <pc:sldMk cId="1990527359" sldId="261"/>
        </pc:sldMkLst>
        <pc:spChg chg="mod">
          <ac:chgData name="Rishi Navsaria" userId="03c75186-9cb2-4f54-8101-6fbd674657e3" providerId="ADAL" clId="{25E91D57-CDF9-4474-88ED-27D57D1B65B2}" dt="2022-09-21T22:09:56.497" v="979" actId="26606"/>
          <ac:spMkLst>
            <pc:docMk/>
            <pc:sldMk cId="1990527359" sldId="261"/>
            <ac:spMk id="2" creationId="{F055DB49-F69B-342D-603B-98D5320C4B7A}"/>
          </ac:spMkLst>
        </pc:spChg>
        <pc:spChg chg="mod">
          <ac:chgData name="Rishi Navsaria" userId="03c75186-9cb2-4f54-8101-6fbd674657e3" providerId="ADAL" clId="{25E91D57-CDF9-4474-88ED-27D57D1B65B2}" dt="2022-09-21T22:09:56.497" v="979" actId="26606"/>
          <ac:spMkLst>
            <pc:docMk/>
            <pc:sldMk cId="1990527359" sldId="261"/>
            <ac:spMk id="3" creationId="{8449F233-239C-D989-765B-F1F6395172B9}"/>
          </ac:spMkLst>
        </pc:spChg>
        <pc:spChg chg="add">
          <ac:chgData name="Rishi Navsaria" userId="03c75186-9cb2-4f54-8101-6fbd674657e3" providerId="ADAL" clId="{25E91D57-CDF9-4474-88ED-27D57D1B65B2}" dt="2022-09-21T22:09:56.497" v="979" actId="26606"/>
          <ac:spMkLst>
            <pc:docMk/>
            <pc:sldMk cId="1990527359" sldId="261"/>
            <ac:spMk id="8" creationId="{B775CD93-9DF2-48CB-9F57-1BCA9A46C7FA}"/>
          </ac:spMkLst>
        </pc:spChg>
        <pc:spChg chg="add">
          <ac:chgData name="Rishi Navsaria" userId="03c75186-9cb2-4f54-8101-6fbd674657e3" providerId="ADAL" clId="{25E91D57-CDF9-4474-88ED-27D57D1B65B2}" dt="2022-09-21T22:09:56.497" v="979" actId="26606"/>
          <ac:spMkLst>
            <pc:docMk/>
            <pc:sldMk cId="1990527359" sldId="261"/>
            <ac:spMk id="10" creationId="{6166C6D1-23AC-49C4-BA07-238E4E9F8CEB}"/>
          </ac:spMkLst>
        </pc:spChg>
        <pc:spChg chg="add">
          <ac:chgData name="Rishi Navsaria" userId="03c75186-9cb2-4f54-8101-6fbd674657e3" providerId="ADAL" clId="{25E91D57-CDF9-4474-88ED-27D57D1B65B2}" dt="2022-09-21T22:09:56.497" v="979" actId="26606"/>
          <ac:spMkLst>
            <pc:docMk/>
            <pc:sldMk cId="1990527359" sldId="261"/>
            <ac:spMk id="12" creationId="{E186B68C-84BC-4A6E-99D1-EE87483C1349}"/>
          </ac:spMkLst>
        </pc:spChg>
        <pc:spChg chg="add">
          <ac:chgData name="Rishi Navsaria" userId="03c75186-9cb2-4f54-8101-6fbd674657e3" providerId="ADAL" clId="{25E91D57-CDF9-4474-88ED-27D57D1B65B2}" dt="2022-09-21T22:09:56.497" v="979" actId="26606"/>
          <ac:spMkLst>
            <pc:docMk/>
            <pc:sldMk cId="1990527359" sldId="261"/>
            <ac:spMk id="14" creationId="{1C091803-41C2-48E0-9228-5148460C7479}"/>
          </ac:spMkLst>
        </pc:spChg>
      </pc:sldChg>
      <pc:sldChg chg="addSp modSp new mod setBg">
        <pc:chgData name="Rishi Navsaria" userId="03c75186-9cb2-4f54-8101-6fbd674657e3" providerId="ADAL" clId="{25E91D57-CDF9-4474-88ED-27D57D1B65B2}" dt="2022-09-21T22:10:09.294" v="982" actId="5793"/>
        <pc:sldMkLst>
          <pc:docMk/>
          <pc:sldMk cId="1970665582" sldId="262"/>
        </pc:sldMkLst>
        <pc:spChg chg="mod">
          <ac:chgData name="Rishi Navsaria" userId="03c75186-9cb2-4f54-8101-6fbd674657e3" providerId="ADAL" clId="{25E91D57-CDF9-4474-88ED-27D57D1B65B2}" dt="2022-09-21T22:10:02.674" v="980" actId="26606"/>
          <ac:spMkLst>
            <pc:docMk/>
            <pc:sldMk cId="1970665582" sldId="262"/>
            <ac:spMk id="2" creationId="{B0094E6F-BD08-4162-6D5D-A65B3B7F7A34}"/>
          </ac:spMkLst>
        </pc:spChg>
        <pc:spChg chg="mod">
          <ac:chgData name="Rishi Navsaria" userId="03c75186-9cb2-4f54-8101-6fbd674657e3" providerId="ADAL" clId="{25E91D57-CDF9-4474-88ED-27D57D1B65B2}" dt="2022-09-21T22:10:09.294" v="982" actId="5793"/>
          <ac:spMkLst>
            <pc:docMk/>
            <pc:sldMk cId="1970665582" sldId="262"/>
            <ac:spMk id="3" creationId="{A5A136C2-751D-5B2D-C2BA-A25CD75AB975}"/>
          </ac:spMkLst>
        </pc:spChg>
        <pc:spChg chg="add">
          <ac:chgData name="Rishi Navsaria" userId="03c75186-9cb2-4f54-8101-6fbd674657e3" providerId="ADAL" clId="{25E91D57-CDF9-4474-88ED-27D57D1B65B2}" dt="2022-09-21T22:10:02.674" v="980" actId="26606"/>
          <ac:spMkLst>
            <pc:docMk/>
            <pc:sldMk cId="1970665582" sldId="262"/>
            <ac:spMk id="8" creationId="{B775CD93-9DF2-48CB-9F57-1BCA9A46C7FA}"/>
          </ac:spMkLst>
        </pc:spChg>
        <pc:spChg chg="add">
          <ac:chgData name="Rishi Navsaria" userId="03c75186-9cb2-4f54-8101-6fbd674657e3" providerId="ADAL" clId="{25E91D57-CDF9-4474-88ED-27D57D1B65B2}" dt="2022-09-21T22:10:02.674" v="980" actId="26606"/>
          <ac:spMkLst>
            <pc:docMk/>
            <pc:sldMk cId="1970665582" sldId="262"/>
            <ac:spMk id="10" creationId="{6166C6D1-23AC-49C4-BA07-238E4E9F8CEB}"/>
          </ac:spMkLst>
        </pc:spChg>
        <pc:spChg chg="add">
          <ac:chgData name="Rishi Navsaria" userId="03c75186-9cb2-4f54-8101-6fbd674657e3" providerId="ADAL" clId="{25E91D57-CDF9-4474-88ED-27D57D1B65B2}" dt="2022-09-21T22:10:02.674" v="980" actId="26606"/>
          <ac:spMkLst>
            <pc:docMk/>
            <pc:sldMk cId="1970665582" sldId="262"/>
            <ac:spMk id="12" creationId="{E186B68C-84BC-4A6E-99D1-EE87483C1349}"/>
          </ac:spMkLst>
        </pc:spChg>
        <pc:spChg chg="add">
          <ac:chgData name="Rishi Navsaria" userId="03c75186-9cb2-4f54-8101-6fbd674657e3" providerId="ADAL" clId="{25E91D57-CDF9-4474-88ED-27D57D1B65B2}" dt="2022-09-21T22:10:02.674" v="980" actId="26606"/>
          <ac:spMkLst>
            <pc:docMk/>
            <pc:sldMk cId="1970665582" sldId="262"/>
            <ac:spMk id="14" creationId="{1C091803-41C2-48E0-9228-5148460C7479}"/>
          </ac:spMkLst>
        </pc:spChg>
      </pc:sldChg>
      <pc:sldChg chg="addSp delSp modSp new mod setBg">
        <pc:chgData name="Rishi Navsaria" userId="03c75186-9cb2-4f54-8101-6fbd674657e3" providerId="ADAL" clId="{25E91D57-CDF9-4474-88ED-27D57D1B65B2}" dt="2022-09-21T22:10:17.946" v="983" actId="26606"/>
        <pc:sldMkLst>
          <pc:docMk/>
          <pc:sldMk cId="598257218" sldId="263"/>
        </pc:sldMkLst>
        <pc:spChg chg="mod">
          <ac:chgData name="Rishi Navsaria" userId="03c75186-9cb2-4f54-8101-6fbd674657e3" providerId="ADAL" clId="{25E91D57-CDF9-4474-88ED-27D57D1B65B2}" dt="2022-09-21T22:10:17.946" v="983" actId="26606"/>
          <ac:spMkLst>
            <pc:docMk/>
            <pc:sldMk cId="598257218" sldId="263"/>
            <ac:spMk id="2" creationId="{8CF5CEE3-64A1-8443-9A9E-0B3EF8D8D3C8}"/>
          </ac:spMkLst>
        </pc:spChg>
        <pc:spChg chg="del">
          <ac:chgData name="Rishi Navsaria" userId="03c75186-9cb2-4f54-8101-6fbd674657e3" providerId="ADAL" clId="{25E91D57-CDF9-4474-88ED-27D57D1B65B2}" dt="2022-09-21T22:04:10.057" v="941" actId="22"/>
          <ac:spMkLst>
            <pc:docMk/>
            <pc:sldMk cId="598257218" sldId="263"/>
            <ac:spMk id="3" creationId="{7CCAD4EF-43E9-357C-8F89-78349E475C55}"/>
          </ac:spMkLst>
        </pc:spChg>
        <pc:spChg chg="add">
          <ac:chgData name="Rishi Navsaria" userId="03c75186-9cb2-4f54-8101-6fbd674657e3" providerId="ADAL" clId="{25E91D57-CDF9-4474-88ED-27D57D1B65B2}" dt="2022-09-21T22:10:17.946" v="983" actId="26606"/>
          <ac:spMkLst>
            <pc:docMk/>
            <pc:sldMk cId="598257218" sldId="263"/>
            <ac:spMk id="10" creationId="{D12DDE76-C203-4047-9998-63900085B5E8}"/>
          </ac:spMkLst>
        </pc:spChg>
        <pc:picChg chg="add mod ord modCrop">
          <ac:chgData name="Rishi Navsaria" userId="03c75186-9cb2-4f54-8101-6fbd674657e3" providerId="ADAL" clId="{25E91D57-CDF9-4474-88ED-27D57D1B65B2}" dt="2022-09-21T22:10:17.946" v="983" actId="26606"/>
          <ac:picMkLst>
            <pc:docMk/>
            <pc:sldMk cId="598257218" sldId="263"/>
            <ac:picMk id="5" creationId="{4DBDB5EB-A911-500D-164D-EB9A965ED11F}"/>
          </ac:picMkLst>
        </pc:picChg>
      </pc:sldChg>
      <pc:sldChg chg="addSp delSp modSp new mod setBg">
        <pc:chgData name="Rishi Navsaria" userId="03c75186-9cb2-4f54-8101-6fbd674657e3" providerId="ADAL" clId="{25E91D57-CDF9-4474-88ED-27D57D1B65B2}" dt="2022-09-21T22:10:32.810" v="984" actId="26606"/>
        <pc:sldMkLst>
          <pc:docMk/>
          <pc:sldMk cId="2046296286" sldId="264"/>
        </pc:sldMkLst>
        <pc:spChg chg="mod">
          <ac:chgData name="Rishi Navsaria" userId="03c75186-9cb2-4f54-8101-6fbd674657e3" providerId="ADAL" clId="{25E91D57-CDF9-4474-88ED-27D57D1B65B2}" dt="2022-09-21T22:10:32.810" v="984" actId="26606"/>
          <ac:spMkLst>
            <pc:docMk/>
            <pc:sldMk cId="2046296286" sldId="264"/>
            <ac:spMk id="2" creationId="{5D8A9BB2-4BBD-251D-46C2-D5EF7A5D8901}"/>
          </ac:spMkLst>
        </pc:spChg>
        <pc:spChg chg="del">
          <ac:chgData name="Rishi Navsaria" userId="03c75186-9cb2-4f54-8101-6fbd674657e3" providerId="ADAL" clId="{25E91D57-CDF9-4474-88ED-27D57D1B65B2}" dt="2022-09-21T22:05:29.183" v="961" actId="22"/>
          <ac:spMkLst>
            <pc:docMk/>
            <pc:sldMk cId="2046296286" sldId="264"/>
            <ac:spMk id="3" creationId="{7D984388-C53A-6097-2DCB-085C435FCAE8}"/>
          </ac:spMkLst>
        </pc:spChg>
        <pc:spChg chg="add">
          <ac:chgData name="Rishi Navsaria" userId="03c75186-9cb2-4f54-8101-6fbd674657e3" providerId="ADAL" clId="{25E91D57-CDF9-4474-88ED-27D57D1B65B2}" dt="2022-09-21T22:10:32.810" v="984" actId="26606"/>
          <ac:spMkLst>
            <pc:docMk/>
            <pc:sldMk cId="2046296286" sldId="264"/>
            <ac:spMk id="10" creationId="{D12DDE76-C203-4047-9998-63900085B5E8}"/>
          </ac:spMkLst>
        </pc:spChg>
        <pc:picChg chg="add mod ord modCrop">
          <ac:chgData name="Rishi Navsaria" userId="03c75186-9cb2-4f54-8101-6fbd674657e3" providerId="ADAL" clId="{25E91D57-CDF9-4474-88ED-27D57D1B65B2}" dt="2022-09-21T22:10:32.810" v="984" actId="26606"/>
          <ac:picMkLst>
            <pc:docMk/>
            <pc:sldMk cId="2046296286" sldId="264"/>
            <ac:picMk id="5" creationId="{5EED0DC2-3390-44AE-BB2A-48C75931B03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D2E99-1CD7-431A-8E04-DF2569035709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8F5-F90A-4925-8826-02710D2F6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5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B5914-FD4B-26D6-E729-59594236F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42D51-A8A6-4ECA-9A0B-5242E9E18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6D930-3A34-BD77-A521-6A65EFDB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180D9-2591-94C4-3F71-401609C2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5B6B7-EEB5-B254-70D9-FD0BC604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AC53-82FD-E3A4-6167-7C2AA4A0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07B1F-3613-153E-52C8-AED0AAFF9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6237A-FA6E-5511-D7C8-EBD82DB4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6DBB0-5097-86E1-D357-B07540EF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F1026-D1EB-E2CE-7F21-E45FD09A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97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CC8A63-F4F7-C11A-10F2-CC3D521B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BC71B-A779-FFF0-48B8-8707693AC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B860A-2B18-2747-ACAA-3B0AF741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658BB-9C43-6D5A-CDB1-065EC229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70815-937D-1177-98C0-EAEB6AC5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9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64C2-7338-794F-2ADC-7CAB4A93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38D9C-C005-3AC3-2C6F-69741D67E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92257-E6E7-25F9-1B09-7D711425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9CE48-509C-456E-1662-003AE8B6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4C7E1-FDF9-7D55-288A-DB74279F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48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7461-64F4-94B8-D337-7FD39D16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A5D3C-E2C3-623C-FC5E-B77B79CA7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306F0-915E-E786-A031-F520A56F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ABA39-F94D-9ADF-3C71-63FD7CEA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D6178-98A2-9E7A-CB05-EC730CB7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88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A84B-20E8-0DA7-0FA2-AEE42F416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25D78-AB88-F4D5-556A-D568F9371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5C6DE-A940-1DF2-585E-F3585CA01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1836A-B3FA-C2C3-063D-2823E409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F3BD9-E6EE-F57B-AF30-2CC739C6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0F7E7-F693-7575-957D-B7D9424F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4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7DFC-B416-EA47-F0C8-F09D9A94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6AC1E-5991-9D65-FDC4-C0EAC8359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8D991-2A9D-D60C-BBC9-C80AA9002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5BB5F-1DA7-D87D-E169-300E83864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9880E-EC44-4AA2-1F2D-2E589BB76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5BDB7-074D-B4FD-F6C1-BD9D7F46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12096B-D367-6EE8-E264-E438E57B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3A75A6-CEBE-476C-A1FD-239C322A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2D88-B4C2-5375-B955-441AFE6C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742C10-170C-8E2E-75C9-2758AD96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F4BB7-F2BF-8F5D-F9FA-563C22C7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6EDCFE-C23B-9FFF-6E65-2966FB83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91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CD8FF-DAD0-8DC7-6123-3165336E3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5D2F1A-91F3-9A27-E5C7-3CCD05F0D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84CFF-8536-97A0-7E48-193DC7ED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8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7F1F-87AD-75F2-31AC-B645E498C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EB8EF-807F-22BC-C4EA-A46977DB3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F8F8D-4539-37BD-5EFC-A87F8FF8E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9264-F5CE-8593-1BBD-44363DA7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6BE74-CC27-B62E-3C67-5A40076D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17521-1B25-B62A-F94E-4776164F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4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BF7A-F6C6-39DC-E94A-DE3481D5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F7276-315A-D6A7-055D-831065FBE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49879-221F-9ED8-C84C-574441D6C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2612A-B849-9B5A-9B6F-6D256C7B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4D31D-05A7-6A41-E436-2EDA7A56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B299E-42A5-D81C-E9B3-0F3E9986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98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3ACC4-9405-1D26-0D0C-ACCFC1CFE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A57D9-9B75-AD58-D09A-75DEF1A54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28DFB-1D53-ABCA-6FEB-2AC5714D5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29129-B3BC-433B-AF61-A1B84A1C5B80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85AAF-52F5-D6AA-9CB3-455A6C5B9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4602-284B-840B-DC2A-6AD8E0D5B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B51F-3DF4-4346-B226-918C80164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plycpd.com/HERTS/courses/114572?courseId=114572&amp;tabId=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475488"/>
            <a:ext cx="6675120" cy="5925312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B6F60-70B1-2720-DF13-7B0E5DAB1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568" y="1179576"/>
            <a:ext cx="5507609" cy="3401568"/>
          </a:xfrm>
        </p:spPr>
        <p:txBody>
          <a:bodyPr anchor="b">
            <a:normAutofit/>
          </a:bodyPr>
          <a:lstStyle/>
          <a:p>
            <a:pPr algn="l"/>
            <a:r>
              <a:rPr lang="en-GB" sz="4800">
                <a:solidFill>
                  <a:srgbClr val="FFFFFF"/>
                </a:solidFill>
              </a:rPr>
              <a:t>First Contact Practitioner</a:t>
            </a:r>
            <a:br>
              <a:rPr lang="en-GB" sz="4800">
                <a:solidFill>
                  <a:srgbClr val="FFFFFF"/>
                </a:solidFill>
              </a:rPr>
            </a:br>
            <a:r>
              <a:rPr lang="en-GB" sz="4800">
                <a:solidFill>
                  <a:srgbClr val="FFFFFF"/>
                </a:solidFill>
              </a:rPr>
              <a:t>HEI academic route </a:t>
            </a:r>
            <a:br>
              <a:rPr lang="en-GB" sz="4800">
                <a:solidFill>
                  <a:srgbClr val="FFFFFF"/>
                </a:solidFill>
              </a:rPr>
            </a:br>
            <a:r>
              <a:rPr lang="en-GB" sz="4800">
                <a:solidFill>
                  <a:srgbClr val="FFFFFF"/>
                </a:solidFill>
              </a:rPr>
              <a:t>to registration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61846D-2EF0-DF3E-BAEC-BE97EC128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568" y="4864608"/>
            <a:ext cx="5507609" cy="1243584"/>
          </a:xfrm>
        </p:spPr>
        <p:txBody>
          <a:bodyPr anchor="t">
            <a:normAutofit/>
          </a:bodyPr>
          <a:lstStyle/>
          <a:p>
            <a:pPr algn="l"/>
            <a:r>
              <a:rPr lang="en-GB" sz="2000">
                <a:solidFill>
                  <a:srgbClr val="FFFFFF"/>
                </a:solidFill>
              </a:rPr>
              <a:t>Rishi Navsaria</a:t>
            </a:r>
          </a:p>
          <a:p>
            <a:pPr algn="l"/>
            <a:r>
              <a:rPr lang="en-GB" sz="2000">
                <a:solidFill>
                  <a:srgbClr val="FFFFFF"/>
                </a:solidFill>
              </a:rPr>
              <a:t>NHS Consultant Physiotherapist RNOH</a:t>
            </a:r>
          </a:p>
          <a:p>
            <a:pPr algn="l"/>
            <a:r>
              <a:rPr lang="en-GB" sz="2000">
                <a:solidFill>
                  <a:srgbClr val="FFFFFF"/>
                </a:solidFill>
              </a:rPr>
              <a:t>Principle Tutor FCP UoH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3B3398-8D6B-46D6-845D-506270716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56066" y="4713662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52907" y="450221"/>
            <a:ext cx="4377035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DF6E0E-0EF6-C4A3-A23F-F3E3FF650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5336" y="3072330"/>
            <a:ext cx="3952630" cy="7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34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BF1043-0BDC-E42B-56AA-2B3DC9F4F2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694" t="19117" r="24648" b="6676"/>
          <a:stretch/>
        </p:blipFill>
        <p:spPr>
          <a:xfrm>
            <a:off x="2782171" y="643467"/>
            <a:ext cx="6627657" cy="5571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8EA44D-C656-1972-7A02-76845535BD98}"/>
              </a:ext>
            </a:extLst>
          </p:cNvPr>
          <p:cNvSpPr txBox="1"/>
          <p:nvPr/>
        </p:nvSpPr>
        <p:spPr>
          <a:xfrm>
            <a:off x="8966442" y="5136444"/>
            <a:ext cx="3191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HEE Roadmap to practice July2021</a:t>
            </a:r>
          </a:p>
        </p:txBody>
      </p:sp>
    </p:spTree>
    <p:extLst>
      <p:ext uri="{BB962C8B-B14F-4D97-AF65-F5344CB8AC3E}">
        <p14:creationId xmlns:p14="http://schemas.microsoft.com/office/powerpoint/2010/main" val="71597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3E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5846FE-9479-62E1-4803-5324FB249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a First Contact Practitioner?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BD65A5-D250-C6AE-5E39-0730AB7F0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324" t="32579" r="25651" b="26354"/>
          <a:stretch/>
        </p:blipFill>
        <p:spPr>
          <a:xfrm>
            <a:off x="566744" y="2933530"/>
            <a:ext cx="6579910" cy="3100401"/>
          </a:xfrm>
          <a:prstGeom prst="rect">
            <a:avLst/>
          </a:prstGeom>
        </p:spPr>
      </p:pic>
      <p:sp>
        <p:nvSpPr>
          <p:cNvPr id="23" name="Rectangle 1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3966C6-D2E0-ECF4-694B-4D9F19D10A30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HEE Roadmap to practice July2021</a:t>
            </a:r>
          </a:p>
        </p:txBody>
      </p:sp>
    </p:spTree>
    <p:extLst>
      <p:ext uri="{BB962C8B-B14F-4D97-AF65-F5344CB8AC3E}">
        <p14:creationId xmlns:p14="http://schemas.microsoft.com/office/powerpoint/2010/main" val="188379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383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3E0E05-6CCF-23CF-5B19-71C2EA46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does level 7/ Master’s Level mean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BAB424-4361-1DAE-F70B-69FA03F97A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432" t="40131" r="27786" b="40496"/>
          <a:stretch/>
        </p:blipFill>
        <p:spPr>
          <a:xfrm>
            <a:off x="566744" y="3700635"/>
            <a:ext cx="6579910" cy="156619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974963-5A07-596D-B218-3776BD9EC000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HEE Roadmap to practice July2021</a:t>
            </a:r>
          </a:p>
        </p:txBody>
      </p:sp>
    </p:spTree>
    <p:extLst>
      <p:ext uri="{BB962C8B-B14F-4D97-AF65-F5344CB8AC3E}">
        <p14:creationId xmlns:p14="http://schemas.microsoft.com/office/powerpoint/2010/main" val="411258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DA5BF-4EAD-6AEA-99F1-FBE0773D5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Route to recognition is split into 2 stages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15CBB-A45A-D436-A38B-9DD27CAC7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700"/>
              <a:t>			FCP stage 1 is Pre-Primary care.</a:t>
            </a:r>
          </a:p>
          <a:p>
            <a:pPr marL="0" indent="0">
              <a:buNone/>
            </a:pPr>
            <a:endParaRPr lang="en-GB" sz="2700"/>
          </a:p>
          <a:p>
            <a:r>
              <a:rPr lang="en-GB" sz="2700"/>
              <a:t>Students must demonstrate knowledge and theory of clinical practice which matches the Knowledge, Skills &amp;Attributes framework (KSA) which is in the Roadmap. </a:t>
            </a:r>
          </a:p>
          <a:p>
            <a:r>
              <a:rPr lang="en-GB" sz="2700"/>
              <a:t>This is mapped to the IFOMPT standards and as such MACP members are exempt from FCP 1.</a:t>
            </a:r>
          </a:p>
        </p:txBody>
      </p:sp>
    </p:spTree>
    <p:extLst>
      <p:ext uri="{BB962C8B-B14F-4D97-AF65-F5344CB8AC3E}">
        <p14:creationId xmlns:p14="http://schemas.microsoft.com/office/powerpoint/2010/main" val="232754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55DB49-F69B-342D-603B-98D5320C4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Cont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9F233-239C-D989-765B-F1F639517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marL="914400" lvl="2" indent="0">
              <a:buNone/>
            </a:pPr>
            <a:r>
              <a:rPr lang="en-GB" sz="2700"/>
              <a:t>	FCP 2 is Primary Care based learning </a:t>
            </a:r>
          </a:p>
          <a:p>
            <a:pPr marL="914400" lvl="2" indent="0">
              <a:buNone/>
            </a:pPr>
            <a:endParaRPr lang="en-GB" sz="2700"/>
          </a:p>
          <a:p>
            <a:pPr marL="914400" lvl="2" indent="0">
              <a:buNone/>
            </a:pPr>
            <a:r>
              <a:rPr lang="en-GB" sz="2700"/>
              <a:t>Students must complete a primary care placement </a:t>
            </a:r>
          </a:p>
          <a:p>
            <a:pPr marL="914400" lvl="2" indent="0">
              <a:buNone/>
            </a:pPr>
            <a:r>
              <a:rPr lang="en-GB" sz="2700"/>
              <a:t>under the supervision of an HEE trained Mentor (GP or Physio).</a:t>
            </a:r>
          </a:p>
          <a:p>
            <a:pPr marL="914400" lvl="2" indent="0">
              <a:buNone/>
            </a:pPr>
            <a:endParaRPr lang="en-GB" sz="2700"/>
          </a:p>
        </p:txBody>
      </p:sp>
    </p:spTree>
    <p:extLst>
      <p:ext uri="{BB962C8B-B14F-4D97-AF65-F5344CB8AC3E}">
        <p14:creationId xmlns:p14="http://schemas.microsoft.com/office/powerpoint/2010/main" val="199052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094E6F-BD08-4162-6D5D-A65B3B7F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University Of Hertfordshire FCP Course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136C2-751D-5B2D-C2BA-A25CD75AB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r>
              <a:rPr lang="en-GB" sz="1700" dirty="0"/>
              <a:t>One of 4 HEI’s that were the first to have won the HEE Tender and was the first HEI to run a fully funded HEE FCP course in the UK.</a:t>
            </a:r>
          </a:p>
          <a:p>
            <a:endParaRPr lang="en-GB" sz="1700" dirty="0"/>
          </a:p>
          <a:p>
            <a:r>
              <a:rPr lang="en-GB" sz="1700" dirty="0"/>
              <a:t>We have now completed two cohorts and will be starting our third FCP stage 1 cohort this November with 40 fully funded places. Course has evolved through its student feedback which has been extremely positive.</a:t>
            </a:r>
          </a:p>
          <a:p>
            <a:endParaRPr lang="en-GB" sz="1700" dirty="0"/>
          </a:p>
          <a:p>
            <a:r>
              <a:rPr lang="en-GB" sz="1700" dirty="0"/>
              <a:t>Applications are open until the 1</a:t>
            </a:r>
            <a:r>
              <a:rPr lang="en-GB" sz="1700" baseline="30000" dirty="0"/>
              <a:t>st</a:t>
            </a:r>
            <a:r>
              <a:rPr lang="en-GB" sz="1700" dirty="0"/>
              <a:t> November 2022. Can be accessed via this link - </a:t>
            </a:r>
            <a:r>
              <a:rPr lang="en-GB" sz="17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https://www.applycpd.com/HERTS/courses/114572?courseId=114572&amp;tabId=3</a:t>
            </a: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970665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33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F5CEE3-64A1-8443-9A9E-0B3EF8D8D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FCP Stage 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BDB5EB-A911-500D-164D-EB9A965ED1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371" t="27326" r="27601" b="18497"/>
          <a:stretch/>
        </p:blipFill>
        <p:spPr>
          <a:xfrm>
            <a:off x="4207933" y="1191613"/>
            <a:ext cx="7347537" cy="447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5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554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A9BB2-4BBD-251D-46C2-D5EF7A5D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FCP Stage 2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ED0DC2-3390-44AE-BB2A-48C75931B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796" t="33475" r="27048" b="19375"/>
          <a:stretch/>
        </p:blipFill>
        <p:spPr>
          <a:xfrm>
            <a:off x="4207933" y="1318491"/>
            <a:ext cx="7347537" cy="422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9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B5D010C4E4B4BB91B2209010E2AA9" ma:contentTypeVersion="16" ma:contentTypeDescription="Create a new document." ma:contentTypeScope="" ma:versionID="464a78784220a0eb7fdf21c0a29ac00b">
  <xsd:schema xmlns:xsd="http://www.w3.org/2001/XMLSchema" xmlns:xs="http://www.w3.org/2001/XMLSchema" xmlns:p="http://schemas.microsoft.com/office/2006/metadata/properties" xmlns:ns2="0a64efc3-68dd-4163-a847-4264814e542b" xmlns:ns3="0958ee66-8ffa-40f7-9e2b-88256118b88f" targetNamespace="http://schemas.microsoft.com/office/2006/metadata/properties" ma:root="true" ma:fieldsID="b9bad650c2324385d3b4ca2a50d59acb" ns2:_="" ns3:_="">
    <xsd:import namespace="0a64efc3-68dd-4163-a847-4264814e542b"/>
    <xsd:import namespace="0958ee66-8ffa-40f7-9e2b-88256118b8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4efc3-68dd-4163-a847-4264814e54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8ee66-8ffa-40f7-9e2b-88256118b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8ad1de-20ad-4349-85d4-7fd3525840c8}" ma:internalName="TaxCatchAll" ma:showField="CatchAllData" ma:web="0958ee66-8ffa-40f7-9e2b-88256118b8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694DF7-7537-4BE6-8745-3E680575D39E}"/>
</file>

<file path=customXml/itemProps2.xml><?xml version="1.0" encoding="utf-8"?>
<ds:datastoreItem xmlns:ds="http://schemas.openxmlformats.org/officeDocument/2006/customXml" ds:itemID="{674C75A0-603E-4F1D-A53C-2F2BF70058A2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259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First Contact Practitioner HEI academic route  to registration</vt:lpstr>
      <vt:lpstr>PowerPoint Presentation</vt:lpstr>
      <vt:lpstr>What is a First Contact Practitioner?</vt:lpstr>
      <vt:lpstr>What does level 7/ Master’s Level mean ?</vt:lpstr>
      <vt:lpstr>Route to recognition is split into 2 stages </vt:lpstr>
      <vt:lpstr>Cont</vt:lpstr>
      <vt:lpstr>University Of Hertfordshire FCP Course</vt:lpstr>
      <vt:lpstr>FCP Stage 1</vt:lpstr>
      <vt:lpstr>FCP Stage 2 </vt:lpstr>
    </vt:vector>
  </TitlesOfParts>
  <Company>University of Hertfordshire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Contact Practitioner HEI academic route  to registration</dc:title>
  <dc:creator>Rishi Navsaria</dc:creator>
  <cp:lastModifiedBy>Rishi Navsaria</cp:lastModifiedBy>
  <cp:revision>1</cp:revision>
  <dcterms:created xsi:type="dcterms:W3CDTF">2022-09-21T20:52:23Z</dcterms:created>
  <dcterms:modified xsi:type="dcterms:W3CDTF">2022-09-21T22:10:59Z</dcterms:modified>
</cp:coreProperties>
</file>