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66ED6-7DFC-4CBB-A3C7-B2CA73BA6ED4}" v="2" dt="2022-09-21T13:46:34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0FD41-F881-4A40-96C4-3943A901F1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85C8F-3F3B-4A9C-B74E-30C0C0012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work out at 70% towards wages and the remainder 30% is for NI and pension.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85C8F-3F3B-4A9C-B74E-30C0C00125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6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E3DC-DAC9-4453-919B-8AF6D3E10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9DC43-68CB-4221-A9DE-34009992A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DCBD4-5CE4-49BD-8CEA-AAAB03A1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5E9E-5C92-433F-9951-F4B2F6C4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A4713-E583-4654-B92F-FF3FAE8C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33A2-71DF-48A0-AD9E-01F2B1E1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24C1B-83FA-48A3-8823-9346819ED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F95E6-908E-4A03-8C71-A82BCBBC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781CD-A832-49AF-A940-E4DD18F3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29D2-6542-4421-AC18-83181818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F72ED-D1B2-459C-995C-DDC6C8FAC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F6184-9D3E-45F8-B554-1DC75B4B7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C2F3-35DC-4649-BD2A-139C85D4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B7BF9-D9CD-47FF-97E0-BC6FCB1B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917D2-E832-4478-9AAF-8D999ACB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2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4411-DCEE-412E-92A2-E0F95582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C88B-446C-4A9E-963A-AA970EFC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4E6C5-1492-4309-9B9F-4DFF2EC4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F8470-6904-4F3E-A54C-5F83A258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873F0-1444-4C36-A825-48908EAA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3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F2EA-94F8-4CAE-B877-16BD899E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D08B7-12C6-4386-90A8-1EA7F937E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A33D-7C00-4CFF-BF6B-CCDC512A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06EE-A115-4C2D-AE4F-45CB16A6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7F3B4-DF16-42C6-AE63-390894AA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7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2180-8AFF-4C2D-8727-2DCFC709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4FA3-28A1-4AED-90E7-A377BB2AA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CA329-24BA-48B1-ABD5-FBB0CFC0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56CDE-549A-4FF4-8B5C-AD067502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D4113-CD6E-4CEB-B9C5-99BB0882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25455-DA89-427A-85DD-3F5B556E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E4DE2-866F-4726-A995-2AC73D8C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9FD89-80DB-4F8A-90A9-26C120211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02D1-B903-4885-ADCD-06496B2C0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7FC7D-C1EE-4C93-BEA5-8E69048AC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0F66D-E33C-4257-BCE0-9BA3D8031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A6D77-27BF-4CDD-8CBB-73D60F4B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A7A16-9575-45BE-9A50-A9D0F138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38302-7291-4908-849D-95709B0C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6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2734-1351-47E3-9879-1B4B0E78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E2A91-2A39-4B5E-9DE9-3852E6CA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6175A-EAB9-4879-A52A-6E7B39B0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C3EE5-D07B-486D-B217-AF64350A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4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DED72-26B0-45F0-AD75-673DC6A1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3484A-A053-41AC-AB52-671851B5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A8891-2082-4DD8-8F50-6A794DF5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A696-E493-4CC8-9141-3EF4C771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59311-0A33-4248-84F3-28A3287F4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7A296-981F-4323-8E55-BAE7A2FB2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BE54D-02AA-4904-A9DC-9D4AD85D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D82E2-0FE3-40A3-9EB7-D583AE28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3BDCE-3F38-4435-B3C5-CA5DDA69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ED07-057B-480F-8267-450C53D44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2EA30D-C53A-47A3-93AE-066A556D5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10245-EA26-4F06-985B-3AE0E298B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3C852-1FD7-4BE1-9F41-FBAD181F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4B42F-B343-4DC2-ACC8-5C75A92B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986FB-263D-4D8D-9174-5D5F14BB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5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4850E-03B2-4E42-AC74-E8E6A5F1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621E1-907E-4450-B964-C8487E3D9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661BB-D60B-47E7-879C-DA35E866B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E5C8-0A3F-4343-AF67-A184532C532D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F8F2-9983-4157-AC87-147B8930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156A6-3DA3-40B8-BB77-EEC382AAE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3E3C-B65C-4333-8D63-900D25EA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1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90C65-0900-4CD7-B46D-4C1ECF497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 Contact Practitioner Funding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87DDB7-AE7F-4DB6-9F54-B8BA28DF7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Philip Sweeney – An overview</a:t>
            </a:r>
          </a:p>
        </p:txBody>
      </p:sp>
    </p:spTree>
    <p:extLst>
      <p:ext uri="{BB962C8B-B14F-4D97-AF65-F5344CB8AC3E}">
        <p14:creationId xmlns:p14="http://schemas.microsoft.com/office/powerpoint/2010/main" val="307944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Network Contract Directed Enhanced Service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First Contact Practitioner defined</a:t>
            </a:r>
          </a:p>
          <a:p>
            <a:r>
              <a:rPr lang="en-GB" dirty="0"/>
              <a:t>The contract specification</a:t>
            </a:r>
          </a:p>
          <a:p>
            <a:r>
              <a:rPr lang="en-GB" dirty="0"/>
              <a:t>Additional Roles Reimbursement scheme</a:t>
            </a:r>
          </a:p>
          <a:p>
            <a:r>
              <a:rPr lang="en-GB" dirty="0"/>
              <a:t>Maximum allocation sum</a:t>
            </a:r>
          </a:p>
          <a:p>
            <a:r>
              <a:rPr lang="en-GB" dirty="0"/>
              <a:t>FAQ’s</a:t>
            </a:r>
          </a:p>
        </p:txBody>
      </p:sp>
    </p:spTree>
    <p:extLst>
      <p:ext uri="{BB962C8B-B14F-4D97-AF65-F5344CB8AC3E}">
        <p14:creationId xmlns:p14="http://schemas.microsoft.com/office/powerpoint/2010/main" val="152924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FAQ’s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happens after 23/24? it is thought each system will receive money for ARRS but monetary limits may be removed.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roles do I need? Some analyses and data collection would be sensible to understand what your PCN requirements are before a decision is made. The PCN overall sum may not cover every single wish.</a:t>
            </a:r>
          </a:p>
        </p:txBody>
      </p:sp>
    </p:spTree>
    <p:extLst>
      <p:ext uri="{BB962C8B-B14F-4D97-AF65-F5344CB8AC3E}">
        <p14:creationId xmlns:p14="http://schemas.microsoft.com/office/powerpoint/2010/main" val="2685757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Over to you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Happy to take any of you own questions</a:t>
            </a:r>
          </a:p>
        </p:txBody>
      </p:sp>
    </p:spTree>
    <p:extLst>
      <p:ext uri="{BB962C8B-B14F-4D97-AF65-F5344CB8AC3E}">
        <p14:creationId xmlns:p14="http://schemas.microsoft.com/office/powerpoint/2010/main" val="241288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Network Contract Directed Enhanced Service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 Contact Practitioner defined</a:t>
            </a:r>
          </a:p>
        </p:txBody>
      </p:sp>
    </p:spTree>
    <p:extLst>
      <p:ext uri="{BB962C8B-B14F-4D97-AF65-F5344CB8AC3E}">
        <p14:creationId xmlns:p14="http://schemas.microsoft.com/office/powerpoint/2010/main" val="359807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First Contact Practitioner defined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Practitioner who is professionally  qualified to treat patients without a referral from a GP.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(hee.2021)</a:t>
            </a:r>
          </a:p>
        </p:txBody>
      </p:sp>
    </p:spTree>
    <p:extLst>
      <p:ext uri="{BB962C8B-B14F-4D97-AF65-F5344CB8AC3E}">
        <p14:creationId xmlns:p14="http://schemas.microsoft.com/office/powerpoint/2010/main" val="345450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Network Contract Directed Enhanced Service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 Contact Practitioner defined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contract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9620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 contract specification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contract allows each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pcn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claim back funding for a variety of additional clinical roles.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case of a First Contact Physiotherapist / Paramedic this is limited to 1 x WTE per list size of 99,999 or fewer or 2 x WTE for list size of 100,000 +.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Annex B of the DES states the minimum role requirements.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commissioners will ensure claims meet the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50405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Network Contract Directed Enhanced Service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First Contact Practitioner defined</a:t>
            </a:r>
          </a:p>
          <a:p>
            <a:r>
              <a:rPr lang="en-GB" dirty="0"/>
              <a:t>The contract specification</a:t>
            </a:r>
          </a:p>
          <a:p>
            <a:r>
              <a:rPr lang="en-GB" dirty="0"/>
              <a:t>Additional Roles Reimbursement scheme</a:t>
            </a:r>
          </a:p>
        </p:txBody>
      </p:sp>
    </p:spTree>
    <p:extLst>
      <p:ext uri="{BB962C8B-B14F-4D97-AF65-F5344CB8AC3E}">
        <p14:creationId xmlns:p14="http://schemas.microsoft.com/office/powerpoint/2010/main" val="205020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77" y="1153572"/>
            <a:ext cx="4083432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Additional Roles Reimbursement Scheme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17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intention is to grow additional capacity to help with workforce deficits.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PCN’s are entitled to funding as part of the DES to support recruitment of additional staff.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staff are additional to the agreed PCN baseline.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PCN’s must complete and return the workforce plan to the commissioners to show their plan to utilise Additional Role staff.</a:t>
            </a:r>
          </a:p>
        </p:txBody>
      </p:sp>
    </p:spTree>
    <p:extLst>
      <p:ext uri="{BB962C8B-B14F-4D97-AF65-F5344CB8AC3E}">
        <p14:creationId xmlns:p14="http://schemas.microsoft.com/office/powerpoint/2010/main" val="54454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Network Contract Directed Enhanced Service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First Contact Practitioner defined</a:t>
            </a:r>
          </a:p>
          <a:p>
            <a:r>
              <a:rPr lang="en-GB" dirty="0"/>
              <a:t>The contract specification</a:t>
            </a:r>
          </a:p>
          <a:p>
            <a:r>
              <a:rPr lang="en-GB" dirty="0"/>
              <a:t>Additional Roles Reimbursement scheme</a:t>
            </a:r>
          </a:p>
          <a:p>
            <a:r>
              <a:rPr lang="en-GB" dirty="0"/>
              <a:t>The Funding</a:t>
            </a:r>
          </a:p>
        </p:txBody>
      </p:sp>
    </p:spTree>
    <p:extLst>
      <p:ext uri="{BB962C8B-B14F-4D97-AF65-F5344CB8AC3E}">
        <p14:creationId xmlns:p14="http://schemas.microsoft.com/office/powerpoint/2010/main" val="68190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9D336-546A-4016-8301-ED2B520F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 Funding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46EB-2698-4A52-897E-5E1F19D4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Each PCN will have access to an annual sum of money based on their weighted population.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£57,318 is the current maximum reimbursable amount per FCP role (slightly increased for HCAS).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amount includes any NI or pension costs.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22/23 there is no planned change to this maximum amount but the total system sum increases.</a:t>
            </a:r>
          </a:p>
        </p:txBody>
      </p:sp>
    </p:spTree>
    <p:extLst>
      <p:ext uri="{BB962C8B-B14F-4D97-AF65-F5344CB8AC3E}">
        <p14:creationId xmlns:p14="http://schemas.microsoft.com/office/powerpoint/2010/main" val="91485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5D010C4E4B4BB91B2209010E2AA9" ma:contentTypeVersion="16" ma:contentTypeDescription="Create a new document." ma:contentTypeScope="" ma:versionID="464a78784220a0eb7fdf21c0a29ac00b">
  <xsd:schema xmlns:xsd="http://www.w3.org/2001/XMLSchema" xmlns:xs="http://www.w3.org/2001/XMLSchema" xmlns:p="http://schemas.microsoft.com/office/2006/metadata/properties" xmlns:ns2="0a64efc3-68dd-4163-a847-4264814e542b" xmlns:ns3="0958ee66-8ffa-40f7-9e2b-88256118b88f" targetNamespace="http://schemas.microsoft.com/office/2006/metadata/properties" ma:root="true" ma:fieldsID="b9bad650c2324385d3b4ca2a50d59acb" ns2:_="" ns3:_="">
    <xsd:import namespace="0a64efc3-68dd-4163-a847-4264814e542b"/>
    <xsd:import namespace="0958ee66-8ffa-40f7-9e2b-88256118b8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4efc3-68dd-4163-a847-4264814e5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8ee66-8ffa-40f7-9e2b-8825611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8ad1de-20ad-4349-85d4-7fd3525840c8}" ma:internalName="TaxCatchAll" ma:showField="CatchAllData" ma:web="0958ee66-8ffa-40f7-9e2b-88256118b8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5CAB28-5E0C-47FF-B718-4A937C20A7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F9E63C-AD98-4D85-9707-FBECD9AEC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4efc3-68dd-4163-a847-4264814e542b"/>
    <ds:schemaRef ds:uri="0958ee66-8ffa-40f7-9e2b-88256118b8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408</Words>
  <Application>Microsoft Office PowerPoint</Application>
  <PresentationFormat>Widescreen</PresentationFormat>
  <Paragraphs>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First Contact Practitioner Funding</vt:lpstr>
      <vt:lpstr>Network Contract Directed Enhanced Service</vt:lpstr>
      <vt:lpstr>First Contact Practitioner defined</vt:lpstr>
      <vt:lpstr>Network Contract Directed Enhanced Service</vt:lpstr>
      <vt:lpstr>The contract specification</vt:lpstr>
      <vt:lpstr>Network Contract Directed Enhanced Service</vt:lpstr>
      <vt:lpstr>Additional Roles Reimbursement Scheme</vt:lpstr>
      <vt:lpstr>Network Contract Directed Enhanced Service</vt:lpstr>
      <vt:lpstr>The Funding</vt:lpstr>
      <vt:lpstr>Network Contract Directed Enhanced Service</vt:lpstr>
      <vt:lpstr>FAQ’s</vt:lpstr>
      <vt:lpstr>Over to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Contact Practitioner Funding</dc:title>
  <dc:creator>Philip Sweeney</dc:creator>
  <cp:lastModifiedBy>Jenni Swain</cp:lastModifiedBy>
  <cp:revision>20</cp:revision>
  <dcterms:created xsi:type="dcterms:W3CDTF">2022-07-14T08:24:55Z</dcterms:created>
  <dcterms:modified xsi:type="dcterms:W3CDTF">2022-09-21T13:46:38Z</dcterms:modified>
</cp:coreProperties>
</file>