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18503"/>
    <a:srgbClr val="9F0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/>
    <p:restoredTop sz="94666"/>
  </p:normalViewPr>
  <p:slideViewPr>
    <p:cSldViewPr snapToGrid="0" snapToObjects="1">
      <p:cViewPr varScale="1">
        <p:scale>
          <a:sx n="181" d="100"/>
          <a:sy n="181" d="100"/>
        </p:scale>
        <p:origin x="16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D7782-BC48-974E-B23A-9255F80C681D}" type="datetimeFigureOut">
              <a:rPr lang="en-US" smtClean="0"/>
              <a:t>7/29/20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027EF-6E49-B94E-A3ED-EF8CA114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83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9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6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6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4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2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8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6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1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8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0E9EE-80F0-C943-894D-65180D75CED9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D5DDE-9762-414C-9CC3-15AABA2BF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5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65DBE9-6803-9149-A677-C9147B407CF0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8" b="12755"/>
          <a:stretch/>
        </p:blipFill>
        <p:spPr bwMode="auto">
          <a:xfrm>
            <a:off x="-237522" y="483666"/>
            <a:ext cx="10481551" cy="3344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9C000B0-0230-FF44-A214-7AF99500F434}"/>
              </a:ext>
            </a:extLst>
          </p:cNvPr>
          <p:cNvSpPr/>
          <p:nvPr/>
        </p:nvSpPr>
        <p:spPr>
          <a:xfrm>
            <a:off x="641596" y="178000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9F025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Driver Diagram</a:t>
            </a:r>
            <a:endParaRPr lang="en-US" dirty="0"/>
          </a:p>
        </p:txBody>
      </p:sp>
      <p:sp>
        <p:nvSpPr>
          <p:cNvPr id="26" name="Rectangle: Rounded Corners 1">
            <a:extLst>
              <a:ext uri="{FF2B5EF4-FFF2-40B4-BE49-F238E27FC236}">
                <a16:creationId xmlns:a16="http://schemas.microsoft.com/office/drawing/2014/main" id="{87B43E1C-1AB5-7C47-8F70-1F4F632433E4}"/>
              </a:ext>
            </a:extLst>
          </p:cNvPr>
          <p:cNvSpPr/>
          <p:nvPr/>
        </p:nvSpPr>
        <p:spPr>
          <a:xfrm>
            <a:off x="181402" y="3306068"/>
            <a:ext cx="1649288" cy="9129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Your SMART Aim</a:t>
            </a:r>
            <a:endParaRPr lang="en-GB" sz="500" dirty="0"/>
          </a:p>
        </p:txBody>
      </p:sp>
      <p:cxnSp>
        <p:nvCxnSpPr>
          <p:cNvPr id="27" name="Connector: Elbow 12">
            <a:extLst>
              <a:ext uri="{FF2B5EF4-FFF2-40B4-BE49-F238E27FC236}">
                <a16:creationId xmlns:a16="http://schemas.microsoft.com/office/drawing/2014/main" id="{39CAE085-1DC0-824E-A5C4-6B59B331BED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599807" y="2790721"/>
            <a:ext cx="1728395" cy="36338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EA338ED-8FCB-7343-BF21-94A3BE5E322D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1830690" y="3762521"/>
            <a:ext cx="8006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: Rounded Corners 2">
            <a:extLst>
              <a:ext uri="{FF2B5EF4-FFF2-40B4-BE49-F238E27FC236}">
                <a16:creationId xmlns:a16="http://schemas.microsoft.com/office/drawing/2014/main" id="{8E02D99E-9BA1-1E4F-ABE6-ACD46B486C91}"/>
              </a:ext>
            </a:extLst>
          </p:cNvPr>
          <p:cNvSpPr/>
          <p:nvPr/>
        </p:nvSpPr>
        <p:spPr>
          <a:xfrm>
            <a:off x="2631291" y="1805032"/>
            <a:ext cx="1480486" cy="606370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Primary Driver 1</a:t>
            </a:r>
          </a:p>
        </p:txBody>
      </p:sp>
      <p:sp>
        <p:nvSpPr>
          <p:cNvPr id="31" name="Rectangle: Rounded Corners 2">
            <a:extLst>
              <a:ext uri="{FF2B5EF4-FFF2-40B4-BE49-F238E27FC236}">
                <a16:creationId xmlns:a16="http://schemas.microsoft.com/office/drawing/2014/main" id="{BE99A411-D5B3-F14B-B036-466BBD638A65}"/>
              </a:ext>
            </a:extLst>
          </p:cNvPr>
          <p:cNvSpPr/>
          <p:nvPr/>
        </p:nvSpPr>
        <p:spPr>
          <a:xfrm>
            <a:off x="2634155" y="3464009"/>
            <a:ext cx="1480486" cy="606370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Primary Driver 2</a:t>
            </a:r>
          </a:p>
        </p:txBody>
      </p:sp>
      <p:sp>
        <p:nvSpPr>
          <p:cNvPr id="32" name="Rectangle: Rounded Corners 2">
            <a:extLst>
              <a:ext uri="{FF2B5EF4-FFF2-40B4-BE49-F238E27FC236}">
                <a16:creationId xmlns:a16="http://schemas.microsoft.com/office/drawing/2014/main" id="{336F9C27-E7EE-544B-9975-42AFF58F499B}"/>
              </a:ext>
            </a:extLst>
          </p:cNvPr>
          <p:cNvSpPr/>
          <p:nvPr/>
        </p:nvSpPr>
        <p:spPr>
          <a:xfrm>
            <a:off x="2663405" y="5324164"/>
            <a:ext cx="1480486" cy="606370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Primary Driver 3</a:t>
            </a:r>
          </a:p>
        </p:txBody>
      </p:sp>
      <p:cxnSp>
        <p:nvCxnSpPr>
          <p:cNvPr id="34" name="Connector: Elbow 26">
            <a:extLst>
              <a:ext uri="{FF2B5EF4-FFF2-40B4-BE49-F238E27FC236}">
                <a16:creationId xmlns:a16="http://schemas.microsoft.com/office/drawing/2014/main" id="{16E408F9-CEA2-5E47-8790-21C1724934A0}"/>
              </a:ext>
            </a:extLst>
          </p:cNvPr>
          <p:cNvCxnSpPr>
            <a:cxnSpLocks/>
            <a:stCxn id="30" idx="3"/>
            <a:endCxn id="39" idx="1"/>
          </p:cNvCxnSpPr>
          <p:nvPr/>
        </p:nvCxnSpPr>
        <p:spPr>
          <a:xfrm flipV="1">
            <a:off x="4111777" y="1577173"/>
            <a:ext cx="967453" cy="53104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29">
            <a:extLst>
              <a:ext uri="{FF2B5EF4-FFF2-40B4-BE49-F238E27FC236}">
                <a16:creationId xmlns:a16="http://schemas.microsoft.com/office/drawing/2014/main" id="{1F35928A-89B9-9C4B-9A95-FDE10CD1DC2A}"/>
              </a:ext>
            </a:extLst>
          </p:cNvPr>
          <p:cNvCxnSpPr>
            <a:cxnSpLocks/>
            <a:stCxn id="30" idx="3"/>
            <a:endCxn id="41" idx="1"/>
          </p:cNvCxnSpPr>
          <p:nvPr/>
        </p:nvCxnSpPr>
        <p:spPr>
          <a:xfrm>
            <a:off x="4111777" y="2108217"/>
            <a:ext cx="967453" cy="5054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94B463A-9425-AB44-80C6-3A1892979F65}"/>
              </a:ext>
            </a:extLst>
          </p:cNvPr>
          <p:cNvCxnSpPr>
            <a:cxnSpLocks/>
          </p:cNvCxnSpPr>
          <p:nvPr/>
        </p:nvCxnSpPr>
        <p:spPr>
          <a:xfrm>
            <a:off x="4593609" y="2103073"/>
            <a:ext cx="4856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: Rounded Corners 5">
            <a:extLst>
              <a:ext uri="{FF2B5EF4-FFF2-40B4-BE49-F238E27FC236}">
                <a16:creationId xmlns:a16="http://schemas.microsoft.com/office/drawing/2014/main" id="{B0B15D2A-14F3-5040-AB3D-97247DA79858}"/>
              </a:ext>
            </a:extLst>
          </p:cNvPr>
          <p:cNvSpPr/>
          <p:nvPr/>
        </p:nvSpPr>
        <p:spPr>
          <a:xfrm>
            <a:off x="5077799" y="3156850"/>
            <a:ext cx="1876926" cy="379242"/>
          </a:xfrm>
          <a:prstGeom prst="round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Secondary Driver 2a </a:t>
            </a:r>
          </a:p>
        </p:txBody>
      </p:sp>
      <p:sp>
        <p:nvSpPr>
          <p:cNvPr id="39" name="Rectangle: Rounded Corners 5">
            <a:extLst>
              <a:ext uri="{FF2B5EF4-FFF2-40B4-BE49-F238E27FC236}">
                <a16:creationId xmlns:a16="http://schemas.microsoft.com/office/drawing/2014/main" id="{B298C888-C938-D448-9363-E597D1A86CCF}"/>
              </a:ext>
            </a:extLst>
          </p:cNvPr>
          <p:cNvSpPr/>
          <p:nvPr/>
        </p:nvSpPr>
        <p:spPr>
          <a:xfrm>
            <a:off x="5079230" y="1387552"/>
            <a:ext cx="1876926" cy="379242"/>
          </a:xfrm>
          <a:prstGeom prst="round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Secondary Driver 1a</a:t>
            </a:r>
          </a:p>
        </p:txBody>
      </p:sp>
      <p:sp>
        <p:nvSpPr>
          <p:cNvPr id="40" name="Rectangle: Rounded Corners 5">
            <a:extLst>
              <a:ext uri="{FF2B5EF4-FFF2-40B4-BE49-F238E27FC236}">
                <a16:creationId xmlns:a16="http://schemas.microsoft.com/office/drawing/2014/main" id="{92E23433-2B48-6C48-B2AC-987B59845DCD}"/>
              </a:ext>
            </a:extLst>
          </p:cNvPr>
          <p:cNvSpPr/>
          <p:nvPr/>
        </p:nvSpPr>
        <p:spPr>
          <a:xfrm>
            <a:off x="5079230" y="1899505"/>
            <a:ext cx="1876926" cy="379242"/>
          </a:xfrm>
          <a:prstGeom prst="round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Secondary Driver 1b</a:t>
            </a:r>
          </a:p>
        </p:txBody>
      </p:sp>
      <p:sp>
        <p:nvSpPr>
          <p:cNvPr id="41" name="Rectangle: Rounded Corners 5">
            <a:extLst>
              <a:ext uri="{FF2B5EF4-FFF2-40B4-BE49-F238E27FC236}">
                <a16:creationId xmlns:a16="http://schemas.microsoft.com/office/drawing/2014/main" id="{A4663722-22FC-1F4B-ABBD-0EB1FA0B03AB}"/>
              </a:ext>
            </a:extLst>
          </p:cNvPr>
          <p:cNvSpPr/>
          <p:nvPr/>
        </p:nvSpPr>
        <p:spPr>
          <a:xfrm>
            <a:off x="5079230" y="2424026"/>
            <a:ext cx="1876926" cy="379242"/>
          </a:xfrm>
          <a:prstGeom prst="round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Secondary Driver 1c</a:t>
            </a:r>
          </a:p>
        </p:txBody>
      </p:sp>
      <p:sp>
        <p:nvSpPr>
          <p:cNvPr id="45" name="Rectangle: Rounded Corners 5">
            <a:extLst>
              <a:ext uri="{FF2B5EF4-FFF2-40B4-BE49-F238E27FC236}">
                <a16:creationId xmlns:a16="http://schemas.microsoft.com/office/drawing/2014/main" id="{E0A996D9-F7D0-CD42-AEF3-7E4355B3080A}"/>
              </a:ext>
            </a:extLst>
          </p:cNvPr>
          <p:cNvSpPr/>
          <p:nvPr/>
        </p:nvSpPr>
        <p:spPr>
          <a:xfrm>
            <a:off x="5080819" y="3768071"/>
            <a:ext cx="1876926" cy="379242"/>
          </a:xfrm>
          <a:prstGeom prst="round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Secondary Driver 2b</a:t>
            </a:r>
          </a:p>
        </p:txBody>
      </p:sp>
      <p:sp>
        <p:nvSpPr>
          <p:cNvPr id="46" name="Rectangle: Rounded Corners 5">
            <a:extLst>
              <a:ext uri="{FF2B5EF4-FFF2-40B4-BE49-F238E27FC236}">
                <a16:creationId xmlns:a16="http://schemas.microsoft.com/office/drawing/2014/main" id="{1E1E218D-08CE-AF41-A940-D953AB4E3E4F}"/>
              </a:ext>
            </a:extLst>
          </p:cNvPr>
          <p:cNvSpPr/>
          <p:nvPr/>
        </p:nvSpPr>
        <p:spPr>
          <a:xfrm>
            <a:off x="5077799" y="4323389"/>
            <a:ext cx="1876926" cy="375586"/>
          </a:xfrm>
          <a:prstGeom prst="round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Secondary Driver 2c</a:t>
            </a:r>
          </a:p>
        </p:txBody>
      </p:sp>
      <p:sp>
        <p:nvSpPr>
          <p:cNvPr id="50" name="Rectangle: Rounded Corners 5">
            <a:extLst>
              <a:ext uri="{FF2B5EF4-FFF2-40B4-BE49-F238E27FC236}">
                <a16:creationId xmlns:a16="http://schemas.microsoft.com/office/drawing/2014/main" id="{3A215DBA-1DA2-424D-B78A-61F2D153E89C}"/>
              </a:ext>
            </a:extLst>
          </p:cNvPr>
          <p:cNvSpPr/>
          <p:nvPr/>
        </p:nvSpPr>
        <p:spPr>
          <a:xfrm>
            <a:off x="5082636" y="5228739"/>
            <a:ext cx="1876926" cy="379242"/>
          </a:xfrm>
          <a:prstGeom prst="round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Secondary Driver 3a</a:t>
            </a:r>
          </a:p>
        </p:txBody>
      </p:sp>
      <p:sp>
        <p:nvSpPr>
          <p:cNvPr id="51" name="Rectangle: Rounded Corners 5">
            <a:extLst>
              <a:ext uri="{FF2B5EF4-FFF2-40B4-BE49-F238E27FC236}">
                <a16:creationId xmlns:a16="http://schemas.microsoft.com/office/drawing/2014/main" id="{538899BE-539A-B148-926A-094763ABCC02}"/>
              </a:ext>
            </a:extLst>
          </p:cNvPr>
          <p:cNvSpPr/>
          <p:nvPr/>
        </p:nvSpPr>
        <p:spPr>
          <a:xfrm>
            <a:off x="5082636" y="5759710"/>
            <a:ext cx="1876926" cy="379242"/>
          </a:xfrm>
          <a:prstGeom prst="round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Secondary Driver 3b</a:t>
            </a:r>
          </a:p>
        </p:txBody>
      </p:sp>
      <p:sp>
        <p:nvSpPr>
          <p:cNvPr id="52" name="Rectangle: Rounded Corners 5">
            <a:extLst>
              <a:ext uri="{FF2B5EF4-FFF2-40B4-BE49-F238E27FC236}">
                <a16:creationId xmlns:a16="http://schemas.microsoft.com/office/drawing/2014/main" id="{D3158E9B-9D5B-3446-9205-106573436224}"/>
              </a:ext>
            </a:extLst>
          </p:cNvPr>
          <p:cNvSpPr/>
          <p:nvPr/>
        </p:nvSpPr>
        <p:spPr>
          <a:xfrm>
            <a:off x="5082636" y="6290681"/>
            <a:ext cx="1876926" cy="379242"/>
          </a:xfrm>
          <a:prstGeom prst="round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Secondary Driver 3c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BB26F6C-FF5B-4943-9FAB-BAABCAA813F8}"/>
              </a:ext>
            </a:extLst>
          </p:cNvPr>
          <p:cNvCxnSpPr/>
          <p:nvPr/>
        </p:nvCxnSpPr>
        <p:spPr>
          <a:xfrm>
            <a:off x="2076893" y="818148"/>
            <a:ext cx="0" cy="5859099"/>
          </a:xfrm>
          <a:prstGeom prst="line">
            <a:avLst/>
          </a:prstGeom>
          <a:ln w="19050">
            <a:solidFill>
              <a:srgbClr val="4472C4">
                <a:alpha val="25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63D1F918-8963-934B-BB00-D282A65934CE}"/>
              </a:ext>
            </a:extLst>
          </p:cNvPr>
          <p:cNvSpPr/>
          <p:nvPr/>
        </p:nvSpPr>
        <p:spPr>
          <a:xfrm>
            <a:off x="454370" y="813181"/>
            <a:ext cx="118936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SMART Aim</a:t>
            </a:r>
          </a:p>
        </p:txBody>
      </p:sp>
      <p:sp>
        <p:nvSpPr>
          <p:cNvPr id="56" name="Rectangle: Rounded Corners 5">
            <a:extLst>
              <a:ext uri="{FF2B5EF4-FFF2-40B4-BE49-F238E27FC236}">
                <a16:creationId xmlns:a16="http://schemas.microsoft.com/office/drawing/2014/main" id="{AA0CEABA-7D53-8E4C-B01B-3942B5617AEB}"/>
              </a:ext>
            </a:extLst>
          </p:cNvPr>
          <p:cNvSpPr/>
          <p:nvPr/>
        </p:nvSpPr>
        <p:spPr>
          <a:xfrm>
            <a:off x="7798167" y="1387400"/>
            <a:ext cx="1876926" cy="37924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Change Idea 1</a:t>
            </a:r>
          </a:p>
        </p:txBody>
      </p:sp>
      <p:sp>
        <p:nvSpPr>
          <p:cNvPr id="57" name="Rectangle: Rounded Corners 5">
            <a:extLst>
              <a:ext uri="{FF2B5EF4-FFF2-40B4-BE49-F238E27FC236}">
                <a16:creationId xmlns:a16="http://schemas.microsoft.com/office/drawing/2014/main" id="{18154AA6-EAB9-704E-851D-4A44244DB50E}"/>
              </a:ext>
            </a:extLst>
          </p:cNvPr>
          <p:cNvSpPr/>
          <p:nvPr/>
        </p:nvSpPr>
        <p:spPr>
          <a:xfrm>
            <a:off x="7801803" y="4321561"/>
            <a:ext cx="1876926" cy="37924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Change Idea 6</a:t>
            </a:r>
          </a:p>
        </p:txBody>
      </p:sp>
      <p:sp>
        <p:nvSpPr>
          <p:cNvPr id="59" name="Rectangle: Rounded Corners 5">
            <a:extLst>
              <a:ext uri="{FF2B5EF4-FFF2-40B4-BE49-F238E27FC236}">
                <a16:creationId xmlns:a16="http://schemas.microsoft.com/office/drawing/2014/main" id="{AF8F3D1F-D248-ED4E-A8DC-09025D508946}"/>
              </a:ext>
            </a:extLst>
          </p:cNvPr>
          <p:cNvSpPr/>
          <p:nvPr/>
        </p:nvSpPr>
        <p:spPr>
          <a:xfrm>
            <a:off x="7804665" y="5228739"/>
            <a:ext cx="1876926" cy="37924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Change Idea 7</a:t>
            </a:r>
          </a:p>
        </p:txBody>
      </p:sp>
      <p:sp>
        <p:nvSpPr>
          <p:cNvPr id="61" name="Rectangle: Rounded Corners 5">
            <a:extLst>
              <a:ext uri="{FF2B5EF4-FFF2-40B4-BE49-F238E27FC236}">
                <a16:creationId xmlns:a16="http://schemas.microsoft.com/office/drawing/2014/main" id="{022743FC-1C20-8742-8C26-2B427DBD6366}"/>
              </a:ext>
            </a:extLst>
          </p:cNvPr>
          <p:cNvSpPr/>
          <p:nvPr/>
        </p:nvSpPr>
        <p:spPr>
          <a:xfrm>
            <a:off x="7804665" y="6296310"/>
            <a:ext cx="1876926" cy="37924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Change Idea 9</a:t>
            </a:r>
          </a:p>
        </p:txBody>
      </p:sp>
      <p:sp>
        <p:nvSpPr>
          <p:cNvPr id="63" name="Rectangle: Rounded Corners 5">
            <a:extLst>
              <a:ext uri="{FF2B5EF4-FFF2-40B4-BE49-F238E27FC236}">
                <a16:creationId xmlns:a16="http://schemas.microsoft.com/office/drawing/2014/main" id="{A6A6765E-488B-6D4C-8544-D02D344A6D49}"/>
              </a:ext>
            </a:extLst>
          </p:cNvPr>
          <p:cNvSpPr/>
          <p:nvPr/>
        </p:nvSpPr>
        <p:spPr>
          <a:xfrm>
            <a:off x="7798167" y="3774106"/>
            <a:ext cx="1876926" cy="37924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Change Idea 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661CDD-A478-0E45-B372-481F52721D31}"/>
              </a:ext>
            </a:extLst>
          </p:cNvPr>
          <p:cNvSpPr txBox="1"/>
          <p:nvPr/>
        </p:nvSpPr>
        <p:spPr>
          <a:xfrm>
            <a:off x="86435" y="6097457"/>
            <a:ext cx="19904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save your completed Driver Diagram, click File, Save As, and change the file format to PDF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2CF70FF-3FDF-AD42-9684-F3E1B8217A9C}"/>
              </a:ext>
            </a:extLst>
          </p:cNvPr>
          <p:cNvSpPr/>
          <p:nvPr/>
        </p:nvSpPr>
        <p:spPr>
          <a:xfrm>
            <a:off x="2668353" y="810863"/>
            <a:ext cx="147059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Primary Drivers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6CCD5C6-064F-5442-9BFD-A9FA6C1D20FF}"/>
              </a:ext>
            </a:extLst>
          </p:cNvPr>
          <p:cNvSpPr/>
          <p:nvPr/>
        </p:nvSpPr>
        <p:spPr>
          <a:xfrm>
            <a:off x="5169221" y="811314"/>
            <a:ext cx="168847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Secondary Drivers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D277C92-FFDD-D14B-900D-5B6B82FBF3FC}"/>
              </a:ext>
            </a:extLst>
          </p:cNvPr>
          <p:cNvSpPr/>
          <p:nvPr/>
        </p:nvSpPr>
        <p:spPr>
          <a:xfrm>
            <a:off x="8044478" y="805124"/>
            <a:ext cx="1289007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Change Ideas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8FCA398-136A-554A-A907-EFB53C564DEB}"/>
              </a:ext>
            </a:extLst>
          </p:cNvPr>
          <p:cNvCxnSpPr>
            <a:cxnSpLocks/>
            <a:stCxn id="39" idx="3"/>
            <a:endCxn id="56" idx="1"/>
          </p:cNvCxnSpPr>
          <p:nvPr/>
        </p:nvCxnSpPr>
        <p:spPr>
          <a:xfrm flipV="1">
            <a:off x="6956156" y="1577021"/>
            <a:ext cx="842011" cy="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FC13AED-1BD7-1D49-A949-9DEF7517D0A9}"/>
              </a:ext>
            </a:extLst>
          </p:cNvPr>
          <p:cNvCxnSpPr>
            <a:cxnSpLocks/>
            <a:stCxn id="41" idx="3"/>
            <a:endCxn id="75" idx="1"/>
          </p:cNvCxnSpPr>
          <p:nvPr/>
        </p:nvCxnSpPr>
        <p:spPr>
          <a:xfrm>
            <a:off x="6956156" y="2613647"/>
            <a:ext cx="8456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BE8E7E0-8012-644E-A633-6D484AA654F4}"/>
              </a:ext>
            </a:extLst>
          </p:cNvPr>
          <p:cNvCxnSpPr>
            <a:cxnSpLocks/>
            <a:stCxn id="37" idx="3"/>
            <a:endCxn id="76" idx="1"/>
          </p:cNvCxnSpPr>
          <p:nvPr/>
        </p:nvCxnSpPr>
        <p:spPr>
          <a:xfrm flipV="1">
            <a:off x="6954725" y="3345108"/>
            <a:ext cx="847078" cy="1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0F280F14-F0A0-774A-B41E-CCBB5E18BA7F}"/>
              </a:ext>
            </a:extLst>
          </p:cNvPr>
          <p:cNvCxnSpPr>
            <a:cxnSpLocks/>
            <a:stCxn id="45" idx="3"/>
            <a:endCxn id="63" idx="1"/>
          </p:cNvCxnSpPr>
          <p:nvPr/>
        </p:nvCxnSpPr>
        <p:spPr>
          <a:xfrm>
            <a:off x="6957745" y="3957692"/>
            <a:ext cx="840422" cy="6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7B829795-7E5E-0346-8440-2235AD7BD450}"/>
              </a:ext>
            </a:extLst>
          </p:cNvPr>
          <p:cNvCxnSpPr>
            <a:cxnSpLocks/>
            <a:stCxn id="46" idx="3"/>
            <a:endCxn id="57" idx="1"/>
          </p:cNvCxnSpPr>
          <p:nvPr/>
        </p:nvCxnSpPr>
        <p:spPr>
          <a:xfrm>
            <a:off x="6954725" y="4511182"/>
            <a:ext cx="8470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8BFF2FD-7A87-B24C-8784-B72FF1351BD8}"/>
              </a:ext>
            </a:extLst>
          </p:cNvPr>
          <p:cNvCxnSpPr>
            <a:cxnSpLocks/>
            <a:stCxn id="50" idx="3"/>
            <a:endCxn id="59" idx="1"/>
          </p:cNvCxnSpPr>
          <p:nvPr/>
        </p:nvCxnSpPr>
        <p:spPr>
          <a:xfrm>
            <a:off x="6959562" y="5418360"/>
            <a:ext cx="8451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25B98A92-061A-3648-ABF3-D1AA0512BEB4}"/>
              </a:ext>
            </a:extLst>
          </p:cNvPr>
          <p:cNvCxnSpPr>
            <a:cxnSpLocks/>
            <a:stCxn id="52" idx="3"/>
            <a:endCxn id="61" idx="1"/>
          </p:cNvCxnSpPr>
          <p:nvPr/>
        </p:nvCxnSpPr>
        <p:spPr>
          <a:xfrm>
            <a:off x="6959562" y="6480302"/>
            <a:ext cx="845103" cy="5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305835A-B3DB-B74A-8A62-AA2D76642506}"/>
              </a:ext>
            </a:extLst>
          </p:cNvPr>
          <p:cNvCxnSpPr/>
          <p:nvPr/>
        </p:nvCxnSpPr>
        <p:spPr>
          <a:xfrm>
            <a:off x="4353515" y="793627"/>
            <a:ext cx="0" cy="5859099"/>
          </a:xfrm>
          <a:prstGeom prst="line">
            <a:avLst/>
          </a:prstGeom>
          <a:ln w="19050">
            <a:solidFill>
              <a:srgbClr val="4472C4">
                <a:alpha val="25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F9BE840-148B-7A43-B529-F6357DFA68EF}"/>
              </a:ext>
            </a:extLst>
          </p:cNvPr>
          <p:cNvCxnSpPr/>
          <p:nvPr/>
        </p:nvCxnSpPr>
        <p:spPr>
          <a:xfrm>
            <a:off x="7160019" y="818148"/>
            <a:ext cx="0" cy="5859099"/>
          </a:xfrm>
          <a:prstGeom prst="line">
            <a:avLst/>
          </a:prstGeom>
          <a:ln w="19050">
            <a:solidFill>
              <a:srgbClr val="4472C4">
                <a:alpha val="25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Elbow 12">
            <a:extLst>
              <a:ext uri="{FF2B5EF4-FFF2-40B4-BE49-F238E27FC236}">
                <a16:creationId xmlns:a16="http://schemas.microsoft.com/office/drawing/2014/main" id="{766F4E8B-A6F9-5A4A-8E1D-4E8882DFDC11}"/>
              </a:ext>
            </a:extLst>
          </p:cNvPr>
          <p:cNvCxnSpPr>
            <a:cxnSpLocks/>
          </p:cNvCxnSpPr>
          <p:nvPr/>
        </p:nvCxnSpPr>
        <p:spPr>
          <a:xfrm rot="16200000" flipH="1">
            <a:off x="1523832" y="4478349"/>
            <a:ext cx="1904171" cy="3938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: Rounded Corners 5">
            <a:extLst>
              <a:ext uri="{FF2B5EF4-FFF2-40B4-BE49-F238E27FC236}">
                <a16:creationId xmlns:a16="http://schemas.microsoft.com/office/drawing/2014/main" id="{B02D0E21-6CEA-F24E-8524-4EBE14186E63}"/>
              </a:ext>
            </a:extLst>
          </p:cNvPr>
          <p:cNvSpPr/>
          <p:nvPr/>
        </p:nvSpPr>
        <p:spPr>
          <a:xfrm>
            <a:off x="7803230" y="1896436"/>
            <a:ext cx="1876926" cy="37924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Change Idea 2</a:t>
            </a:r>
          </a:p>
        </p:txBody>
      </p:sp>
      <p:sp>
        <p:nvSpPr>
          <p:cNvPr id="75" name="Rectangle: Rounded Corners 5">
            <a:extLst>
              <a:ext uri="{FF2B5EF4-FFF2-40B4-BE49-F238E27FC236}">
                <a16:creationId xmlns:a16="http://schemas.microsoft.com/office/drawing/2014/main" id="{870E4265-6031-8044-BEC6-1016D1BBE4CC}"/>
              </a:ext>
            </a:extLst>
          </p:cNvPr>
          <p:cNvSpPr/>
          <p:nvPr/>
        </p:nvSpPr>
        <p:spPr>
          <a:xfrm>
            <a:off x="7801803" y="2424026"/>
            <a:ext cx="1876926" cy="37924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Change Idea 3</a:t>
            </a:r>
          </a:p>
        </p:txBody>
      </p:sp>
      <p:sp>
        <p:nvSpPr>
          <p:cNvPr id="76" name="Rectangle: Rounded Corners 5">
            <a:extLst>
              <a:ext uri="{FF2B5EF4-FFF2-40B4-BE49-F238E27FC236}">
                <a16:creationId xmlns:a16="http://schemas.microsoft.com/office/drawing/2014/main" id="{0E101BC8-C51A-A642-989A-26161BA8A7CF}"/>
              </a:ext>
            </a:extLst>
          </p:cNvPr>
          <p:cNvSpPr/>
          <p:nvPr/>
        </p:nvSpPr>
        <p:spPr>
          <a:xfrm>
            <a:off x="7801803" y="3155487"/>
            <a:ext cx="1876926" cy="37924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Change Idea 4</a:t>
            </a:r>
          </a:p>
        </p:txBody>
      </p:sp>
      <p:sp>
        <p:nvSpPr>
          <p:cNvPr id="77" name="Rectangle: Rounded Corners 5">
            <a:extLst>
              <a:ext uri="{FF2B5EF4-FFF2-40B4-BE49-F238E27FC236}">
                <a16:creationId xmlns:a16="http://schemas.microsoft.com/office/drawing/2014/main" id="{2B3BBFCC-12B6-7D42-A62C-D5B9C303CCBA}"/>
              </a:ext>
            </a:extLst>
          </p:cNvPr>
          <p:cNvSpPr/>
          <p:nvPr/>
        </p:nvSpPr>
        <p:spPr>
          <a:xfrm>
            <a:off x="7807577" y="5759710"/>
            <a:ext cx="1876926" cy="37924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Change Idea 8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055740A-37CC-D948-B093-798BC7C882E1}"/>
              </a:ext>
            </a:extLst>
          </p:cNvPr>
          <p:cNvCxnSpPr>
            <a:cxnSpLocks/>
            <a:stCxn id="51" idx="3"/>
            <a:endCxn id="77" idx="1"/>
          </p:cNvCxnSpPr>
          <p:nvPr/>
        </p:nvCxnSpPr>
        <p:spPr>
          <a:xfrm>
            <a:off x="6959562" y="5949331"/>
            <a:ext cx="8480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C0C88A67-7111-B344-A4D4-D857D05EF646}"/>
              </a:ext>
            </a:extLst>
          </p:cNvPr>
          <p:cNvCxnSpPr>
            <a:cxnSpLocks/>
            <a:stCxn id="40" idx="3"/>
            <a:endCxn id="74" idx="1"/>
          </p:cNvCxnSpPr>
          <p:nvPr/>
        </p:nvCxnSpPr>
        <p:spPr>
          <a:xfrm flipV="1">
            <a:off x="6956156" y="2086057"/>
            <a:ext cx="847074" cy="3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Picture 84">
            <a:extLst>
              <a:ext uri="{FF2B5EF4-FFF2-40B4-BE49-F238E27FC236}">
                <a16:creationId xmlns:a16="http://schemas.microsoft.com/office/drawing/2014/main" id="{15EDCECE-1D49-194B-B7D3-003267C08DF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769" y="136805"/>
            <a:ext cx="1640424" cy="3280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" name="Connector: Elbow 26">
            <a:extLst>
              <a:ext uri="{FF2B5EF4-FFF2-40B4-BE49-F238E27FC236}">
                <a16:creationId xmlns:a16="http://schemas.microsoft.com/office/drawing/2014/main" id="{A776B065-E24B-8E4A-9E0A-0F06AEDFFDC7}"/>
              </a:ext>
            </a:extLst>
          </p:cNvPr>
          <p:cNvCxnSpPr>
            <a:cxnSpLocks/>
          </p:cNvCxnSpPr>
          <p:nvPr/>
        </p:nvCxnSpPr>
        <p:spPr>
          <a:xfrm flipV="1">
            <a:off x="4131658" y="5418360"/>
            <a:ext cx="950978" cy="20211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29">
            <a:extLst>
              <a:ext uri="{FF2B5EF4-FFF2-40B4-BE49-F238E27FC236}">
                <a16:creationId xmlns:a16="http://schemas.microsoft.com/office/drawing/2014/main" id="{21441DA5-7923-4A49-8640-1567B5598E8C}"/>
              </a:ext>
            </a:extLst>
          </p:cNvPr>
          <p:cNvCxnSpPr>
            <a:cxnSpLocks/>
          </p:cNvCxnSpPr>
          <p:nvPr/>
        </p:nvCxnSpPr>
        <p:spPr>
          <a:xfrm>
            <a:off x="4131658" y="5620476"/>
            <a:ext cx="950978" cy="8598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C2A57675-9464-2642-9F2E-A3114C348E9B}"/>
              </a:ext>
            </a:extLst>
          </p:cNvPr>
          <p:cNvCxnSpPr>
            <a:cxnSpLocks/>
          </p:cNvCxnSpPr>
          <p:nvPr/>
        </p:nvCxnSpPr>
        <p:spPr>
          <a:xfrm>
            <a:off x="4606221" y="5949331"/>
            <a:ext cx="489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26">
            <a:extLst>
              <a:ext uri="{FF2B5EF4-FFF2-40B4-BE49-F238E27FC236}">
                <a16:creationId xmlns:a16="http://schemas.microsoft.com/office/drawing/2014/main" id="{30B0F3A4-2459-2D47-BB18-108DFAFBEDCC}"/>
              </a:ext>
            </a:extLst>
          </p:cNvPr>
          <p:cNvCxnSpPr>
            <a:cxnSpLocks/>
            <a:endCxn id="37" idx="1"/>
          </p:cNvCxnSpPr>
          <p:nvPr/>
        </p:nvCxnSpPr>
        <p:spPr>
          <a:xfrm flipV="1">
            <a:off x="4111777" y="3346471"/>
            <a:ext cx="966022" cy="4197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29">
            <a:extLst>
              <a:ext uri="{FF2B5EF4-FFF2-40B4-BE49-F238E27FC236}">
                <a16:creationId xmlns:a16="http://schemas.microsoft.com/office/drawing/2014/main" id="{010B48F8-7DEF-6048-A43A-DB3DCB33D19E}"/>
              </a:ext>
            </a:extLst>
          </p:cNvPr>
          <p:cNvCxnSpPr>
            <a:cxnSpLocks/>
            <a:endCxn id="46" idx="1"/>
          </p:cNvCxnSpPr>
          <p:nvPr/>
        </p:nvCxnSpPr>
        <p:spPr>
          <a:xfrm>
            <a:off x="4111777" y="3766244"/>
            <a:ext cx="966022" cy="7449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7F6F3AE5-6857-8C42-948D-FB2DB4284A0B}"/>
              </a:ext>
            </a:extLst>
          </p:cNvPr>
          <p:cNvCxnSpPr>
            <a:cxnSpLocks/>
          </p:cNvCxnSpPr>
          <p:nvPr/>
        </p:nvCxnSpPr>
        <p:spPr>
          <a:xfrm>
            <a:off x="4593609" y="3975282"/>
            <a:ext cx="4890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10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1415</TotalTime>
  <Words>96</Words>
  <Application>Microsoft Macintosh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Loftus</dc:creator>
  <cp:lastModifiedBy>Liam Loftus</cp:lastModifiedBy>
  <cp:revision>35</cp:revision>
  <dcterms:created xsi:type="dcterms:W3CDTF">2020-07-04T16:31:03Z</dcterms:created>
  <dcterms:modified xsi:type="dcterms:W3CDTF">2020-07-29T09:03:15Z</dcterms:modified>
</cp:coreProperties>
</file>