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0" r:id="rId3"/>
    <p:sldMasterId id="2147483695" r:id="rId4"/>
  </p:sldMasterIdLst>
  <p:notesMasterIdLst>
    <p:notesMasterId r:id="rId57"/>
  </p:notesMasterIdLst>
  <p:sldIdLst>
    <p:sldId id="256" r:id="rId5"/>
    <p:sldId id="646" r:id="rId6"/>
    <p:sldId id="647" r:id="rId7"/>
    <p:sldId id="648" r:id="rId8"/>
    <p:sldId id="649" r:id="rId9"/>
    <p:sldId id="883" r:id="rId10"/>
    <p:sldId id="808" r:id="rId11"/>
    <p:sldId id="650" r:id="rId12"/>
    <p:sldId id="891" r:id="rId13"/>
    <p:sldId id="892" r:id="rId14"/>
    <p:sldId id="894" r:id="rId15"/>
    <p:sldId id="428" r:id="rId16"/>
    <p:sldId id="651" r:id="rId17"/>
    <p:sldId id="655" r:id="rId18"/>
    <p:sldId id="831" r:id="rId19"/>
    <p:sldId id="654" r:id="rId20"/>
    <p:sldId id="895" r:id="rId21"/>
    <p:sldId id="656" r:id="rId22"/>
    <p:sldId id="657" r:id="rId23"/>
    <p:sldId id="658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71" r:id="rId33"/>
    <p:sldId id="717" r:id="rId34"/>
    <p:sldId id="721" r:id="rId35"/>
    <p:sldId id="899" r:id="rId36"/>
    <p:sldId id="858" r:id="rId37"/>
    <p:sldId id="863" r:id="rId38"/>
    <p:sldId id="859" r:id="rId39"/>
    <p:sldId id="864" r:id="rId40"/>
    <p:sldId id="860" r:id="rId41"/>
    <p:sldId id="896" r:id="rId42"/>
    <p:sldId id="733" r:id="rId43"/>
    <p:sldId id="738" r:id="rId44"/>
    <p:sldId id="782" r:id="rId45"/>
    <p:sldId id="787" r:id="rId46"/>
    <p:sldId id="788" r:id="rId47"/>
    <p:sldId id="789" r:id="rId48"/>
    <p:sldId id="745" r:id="rId49"/>
    <p:sldId id="746" r:id="rId50"/>
    <p:sldId id="747" r:id="rId51"/>
    <p:sldId id="748" r:id="rId52"/>
    <p:sldId id="749" r:id="rId53"/>
    <p:sldId id="791" r:id="rId54"/>
    <p:sldId id="884" r:id="rId55"/>
    <p:sldId id="7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89D0"/>
    <a:srgbClr val="009CD5"/>
    <a:srgbClr val="FB5C03"/>
    <a:srgbClr val="1E427B"/>
    <a:srgbClr val="FA3F04"/>
    <a:srgbClr val="F4740A"/>
    <a:srgbClr val="B79533"/>
    <a:srgbClr val="8C7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6" autoAdjust="0"/>
    <p:restoredTop sz="86345" autoAdjust="0"/>
  </p:normalViewPr>
  <p:slideViewPr>
    <p:cSldViewPr snapToObjects="1"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04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3CA40-3CE9-46D7-BFE6-ACA61D8F1477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D17F0B-CEC0-437D-AB83-F3B58A65CD2C}">
      <dgm:prSet phldrT="[Text]"/>
      <dgm:spPr/>
      <dgm:t>
        <a:bodyPr/>
        <a:lstStyle/>
        <a:p>
          <a:r>
            <a:rPr lang="en-GB" dirty="0" smtClean="0"/>
            <a:t>Poor Health Literacy</a:t>
          </a:r>
          <a:endParaRPr lang="en-GB" dirty="0"/>
        </a:p>
      </dgm:t>
    </dgm:pt>
    <dgm:pt modelId="{89DCA611-8DD9-4E02-A3A5-AB9E821C4B96}" type="parTrans" cxnId="{72DC7893-817B-4298-8860-DE1E2CF29B8F}">
      <dgm:prSet/>
      <dgm:spPr/>
      <dgm:t>
        <a:bodyPr/>
        <a:lstStyle/>
        <a:p>
          <a:endParaRPr lang="en-GB"/>
        </a:p>
      </dgm:t>
    </dgm:pt>
    <dgm:pt modelId="{8DC9FE26-EDC1-4E5C-A5DE-E3BFC176E461}" type="sibTrans" cxnId="{72DC7893-817B-4298-8860-DE1E2CF29B8F}">
      <dgm:prSet/>
      <dgm:spPr/>
      <dgm:t>
        <a:bodyPr/>
        <a:lstStyle/>
        <a:p>
          <a:endParaRPr lang="en-GB"/>
        </a:p>
      </dgm:t>
    </dgm:pt>
    <dgm:pt modelId="{E4D80199-35AD-4536-9D6E-B4721FA95D08}">
      <dgm:prSet phldrT="[Text]"/>
      <dgm:spPr/>
      <dgm:t>
        <a:bodyPr/>
        <a:lstStyle/>
        <a:p>
          <a:r>
            <a:rPr lang="en-GB" dirty="0" smtClean="0"/>
            <a:t>Individual</a:t>
          </a:r>
          <a:endParaRPr lang="en-GB" dirty="0"/>
        </a:p>
      </dgm:t>
    </dgm:pt>
    <dgm:pt modelId="{6DF60C37-3CAF-4F21-9FF0-013BCDC1B200}" type="parTrans" cxnId="{BEB6596F-DFCB-46B1-B207-142DCAA5FE20}">
      <dgm:prSet/>
      <dgm:spPr/>
      <dgm:t>
        <a:bodyPr/>
        <a:lstStyle/>
        <a:p>
          <a:endParaRPr lang="en-GB"/>
        </a:p>
      </dgm:t>
    </dgm:pt>
    <dgm:pt modelId="{A290FE78-E06A-4FD2-8AB8-4A4CBF7772BE}" type="sibTrans" cxnId="{BEB6596F-DFCB-46B1-B207-142DCAA5FE20}">
      <dgm:prSet/>
      <dgm:spPr/>
      <dgm:t>
        <a:bodyPr/>
        <a:lstStyle/>
        <a:p>
          <a:endParaRPr lang="en-GB"/>
        </a:p>
      </dgm:t>
    </dgm:pt>
    <dgm:pt modelId="{EB0FD71A-13D3-4B08-9E46-5FDFD80947CF}">
      <dgm:prSet phldrT="[Text]"/>
      <dgm:spPr/>
      <dgm:t>
        <a:bodyPr/>
        <a:lstStyle/>
        <a:p>
          <a:r>
            <a:rPr lang="en-GB" dirty="0" smtClean="0"/>
            <a:t>Organisational</a:t>
          </a:r>
          <a:endParaRPr lang="en-GB" dirty="0"/>
        </a:p>
      </dgm:t>
    </dgm:pt>
    <dgm:pt modelId="{85D8720D-BAF8-4D64-B830-1FBBD6BFAEA5}" type="parTrans" cxnId="{34691441-FD5D-4BC7-973B-51E9015E61BC}">
      <dgm:prSet/>
      <dgm:spPr/>
      <dgm:t>
        <a:bodyPr/>
        <a:lstStyle/>
        <a:p>
          <a:endParaRPr lang="en-GB"/>
        </a:p>
      </dgm:t>
    </dgm:pt>
    <dgm:pt modelId="{E6D18F8D-9FDD-4D1D-932F-AEB0A0E673FF}" type="sibTrans" cxnId="{34691441-FD5D-4BC7-973B-51E9015E61BC}">
      <dgm:prSet/>
      <dgm:spPr/>
      <dgm:t>
        <a:bodyPr/>
        <a:lstStyle/>
        <a:p>
          <a:endParaRPr lang="en-GB"/>
        </a:p>
      </dgm:t>
    </dgm:pt>
    <dgm:pt modelId="{775639BC-63E2-43B9-B124-42BB7DE33B1C}">
      <dgm:prSet phldrT="[Text]"/>
      <dgm:spPr/>
      <dgm:t>
        <a:bodyPr/>
        <a:lstStyle/>
        <a:p>
          <a:r>
            <a:rPr lang="en-GB" dirty="0" smtClean="0"/>
            <a:t>Professional</a:t>
          </a:r>
          <a:endParaRPr lang="en-GB" dirty="0"/>
        </a:p>
      </dgm:t>
    </dgm:pt>
    <dgm:pt modelId="{FC7A0DC9-2B6C-46F6-AF48-922704F12824}" type="parTrans" cxnId="{7DF0CFC4-36AF-46CA-BA7A-B64EB427AB18}">
      <dgm:prSet/>
      <dgm:spPr/>
      <dgm:t>
        <a:bodyPr/>
        <a:lstStyle/>
        <a:p>
          <a:endParaRPr lang="en-GB"/>
        </a:p>
      </dgm:t>
    </dgm:pt>
    <dgm:pt modelId="{2DFBA811-45B3-43A0-AD2C-310DB1457CF2}" type="sibTrans" cxnId="{7DF0CFC4-36AF-46CA-BA7A-B64EB427AB18}">
      <dgm:prSet/>
      <dgm:spPr/>
      <dgm:t>
        <a:bodyPr/>
        <a:lstStyle/>
        <a:p>
          <a:endParaRPr lang="en-GB"/>
        </a:p>
      </dgm:t>
    </dgm:pt>
    <dgm:pt modelId="{12B3D940-869C-4767-82FD-C6A2C6F315C2}" type="pres">
      <dgm:prSet presAssocID="{5533CA40-3CE9-46D7-BFE6-ACA61D8F147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AA7BB3E-2235-4315-86AB-24084548449F}" type="pres">
      <dgm:prSet presAssocID="{53D17F0B-CEC0-437D-AB83-F3B58A65CD2C}" presName="composite" presStyleCnt="0"/>
      <dgm:spPr/>
    </dgm:pt>
    <dgm:pt modelId="{AA30B9EB-A772-4B24-8A33-5E9A19C2B01A}" type="pres">
      <dgm:prSet presAssocID="{53D17F0B-CEC0-437D-AB83-F3B58A65CD2C}" presName="ParentAccent1" presStyleLbl="alignNode1" presStyleIdx="0" presStyleCnt="34"/>
      <dgm:spPr/>
    </dgm:pt>
    <dgm:pt modelId="{A91782A8-BF88-4113-A9FC-DAB73D84F1C6}" type="pres">
      <dgm:prSet presAssocID="{53D17F0B-CEC0-437D-AB83-F3B58A65CD2C}" presName="ParentAccent2" presStyleLbl="alignNode1" presStyleIdx="1" presStyleCnt="34"/>
      <dgm:spPr/>
    </dgm:pt>
    <dgm:pt modelId="{09AC8883-43C4-42C9-B2CE-DE114E78A083}" type="pres">
      <dgm:prSet presAssocID="{53D17F0B-CEC0-437D-AB83-F3B58A65CD2C}" presName="ParentAccent3" presStyleLbl="alignNode1" presStyleIdx="2" presStyleCnt="34"/>
      <dgm:spPr/>
    </dgm:pt>
    <dgm:pt modelId="{7513A943-5B14-430B-9FE0-4E16CB73D160}" type="pres">
      <dgm:prSet presAssocID="{53D17F0B-CEC0-437D-AB83-F3B58A65CD2C}" presName="ParentAccent4" presStyleLbl="alignNode1" presStyleIdx="3" presStyleCnt="34"/>
      <dgm:spPr/>
    </dgm:pt>
    <dgm:pt modelId="{B24E9E75-B6AD-4348-918D-F2A655990CB1}" type="pres">
      <dgm:prSet presAssocID="{53D17F0B-CEC0-437D-AB83-F3B58A65CD2C}" presName="ParentAccent5" presStyleLbl="alignNode1" presStyleIdx="4" presStyleCnt="34"/>
      <dgm:spPr/>
    </dgm:pt>
    <dgm:pt modelId="{C3D2F63C-D078-43C4-B19C-B7D8F4551E0D}" type="pres">
      <dgm:prSet presAssocID="{53D17F0B-CEC0-437D-AB83-F3B58A65CD2C}" presName="ParentAccent6" presStyleLbl="alignNode1" presStyleIdx="5" presStyleCnt="34"/>
      <dgm:spPr/>
    </dgm:pt>
    <dgm:pt modelId="{3AB74F56-15EB-4035-8839-26E278ECE6F7}" type="pres">
      <dgm:prSet presAssocID="{53D17F0B-CEC0-437D-AB83-F3B58A65CD2C}" presName="ParentAccent7" presStyleLbl="alignNode1" presStyleIdx="6" presStyleCnt="34"/>
      <dgm:spPr/>
    </dgm:pt>
    <dgm:pt modelId="{F6AD1756-731B-4EAE-B25A-A6F5884C0CE2}" type="pres">
      <dgm:prSet presAssocID="{53D17F0B-CEC0-437D-AB83-F3B58A65CD2C}" presName="ParentAccent8" presStyleLbl="alignNode1" presStyleIdx="7" presStyleCnt="34"/>
      <dgm:spPr/>
    </dgm:pt>
    <dgm:pt modelId="{D850F48C-E67A-4504-8E7B-CE0CF7C0867A}" type="pres">
      <dgm:prSet presAssocID="{53D17F0B-CEC0-437D-AB83-F3B58A65CD2C}" presName="ParentAccent9" presStyleLbl="alignNode1" presStyleIdx="8" presStyleCnt="34"/>
      <dgm:spPr/>
    </dgm:pt>
    <dgm:pt modelId="{20989228-EAC4-4E7F-BD8D-ED0735DBA096}" type="pres">
      <dgm:prSet presAssocID="{53D17F0B-CEC0-437D-AB83-F3B58A65CD2C}" presName="ParentAccent10" presStyleLbl="alignNode1" presStyleIdx="9" presStyleCnt="34"/>
      <dgm:spPr/>
    </dgm:pt>
    <dgm:pt modelId="{B4075E12-90E8-47D9-B4F9-5B64F7747485}" type="pres">
      <dgm:prSet presAssocID="{53D17F0B-CEC0-437D-AB83-F3B58A65CD2C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31622-F67B-4E2D-9FE8-5B36BA40F185}" type="pres">
      <dgm:prSet presAssocID="{E4D80199-35AD-4536-9D6E-B4721FA95D08}" presName="Child1Accent1" presStyleLbl="alignNode1" presStyleIdx="11" presStyleCnt="34"/>
      <dgm:spPr/>
    </dgm:pt>
    <dgm:pt modelId="{CF278720-D656-4BAC-8B06-72D834D48622}" type="pres">
      <dgm:prSet presAssocID="{E4D80199-35AD-4536-9D6E-B4721FA95D08}" presName="Child1Accent2" presStyleLbl="alignNode1" presStyleIdx="12" presStyleCnt="34"/>
      <dgm:spPr/>
    </dgm:pt>
    <dgm:pt modelId="{F891DB01-A926-4329-A01F-7F5D53553516}" type="pres">
      <dgm:prSet presAssocID="{E4D80199-35AD-4536-9D6E-B4721FA95D08}" presName="Child1Accent3" presStyleLbl="alignNode1" presStyleIdx="13" presStyleCnt="34"/>
      <dgm:spPr/>
    </dgm:pt>
    <dgm:pt modelId="{FBA9C41B-4A31-48BE-A350-EE77998E0C13}" type="pres">
      <dgm:prSet presAssocID="{E4D80199-35AD-4536-9D6E-B4721FA95D08}" presName="Child1Accent4" presStyleLbl="alignNode1" presStyleIdx="14" presStyleCnt="34"/>
      <dgm:spPr/>
    </dgm:pt>
    <dgm:pt modelId="{8C8DB701-3AB4-4639-B12D-94D51E5CAD5B}" type="pres">
      <dgm:prSet presAssocID="{E4D80199-35AD-4536-9D6E-B4721FA95D08}" presName="Child1Accent5" presStyleLbl="alignNode1" presStyleIdx="15" presStyleCnt="34"/>
      <dgm:spPr/>
    </dgm:pt>
    <dgm:pt modelId="{49D57C96-C053-4998-BE99-AE5D5782AFF3}" type="pres">
      <dgm:prSet presAssocID="{E4D80199-35AD-4536-9D6E-B4721FA95D08}" presName="Child1Accent6" presStyleLbl="alignNode1" presStyleIdx="16" presStyleCnt="34"/>
      <dgm:spPr/>
    </dgm:pt>
    <dgm:pt modelId="{0BFC6F82-8AAE-428F-9E8E-E895A4544CDD}" type="pres">
      <dgm:prSet presAssocID="{E4D80199-35AD-4536-9D6E-B4721FA95D08}" presName="Child1Accent7" presStyleLbl="alignNode1" presStyleIdx="17" presStyleCnt="34"/>
      <dgm:spPr/>
    </dgm:pt>
    <dgm:pt modelId="{4C9E89FF-9D9A-4B56-BD9B-748F4A7ED602}" type="pres">
      <dgm:prSet presAssocID="{E4D80199-35AD-4536-9D6E-B4721FA95D08}" presName="Child1Accent8" presStyleLbl="alignNode1" presStyleIdx="18" presStyleCnt="34"/>
      <dgm:spPr/>
    </dgm:pt>
    <dgm:pt modelId="{82D1B034-B309-4028-8F4F-A24554F09D17}" type="pres">
      <dgm:prSet presAssocID="{E4D80199-35AD-4536-9D6E-B4721FA95D08}" presName="Child1Accent9" presStyleLbl="alignNode1" presStyleIdx="19" presStyleCnt="34"/>
      <dgm:spPr/>
    </dgm:pt>
    <dgm:pt modelId="{3F1AC808-A389-4D22-B028-E0F4EF3EE986}" type="pres">
      <dgm:prSet presAssocID="{E4D80199-35AD-4536-9D6E-B4721FA95D08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3432-9677-48D3-BB95-9CC227094BF4}" type="pres">
      <dgm:prSet presAssocID="{EB0FD71A-13D3-4B08-9E46-5FDFD80947CF}" presName="Child2Accent1" presStyleLbl="alignNode1" presStyleIdx="20" presStyleCnt="34"/>
      <dgm:spPr/>
    </dgm:pt>
    <dgm:pt modelId="{18F132D2-E938-4B28-899C-5674B215156F}" type="pres">
      <dgm:prSet presAssocID="{EB0FD71A-13D3-4B08-9E46-5FDFD80947CF}" presName="Child2Accent2" presStyleLbl="alignNode1" presStyleIdx="21" presStyleCnt="34"/>
      <dgm:spPr/>
    </dgm:pt>
    <dgm:pt modelId="{59A20339-E018-4A33-BDD7-281FE6E7B97D}" type="pres">
      <dgm:prSet presAssocID="{EB0FD71A-13D3-4B08-9E46-5FDFD80947CF}" presName="Child2Accent3" presStyleLbl="alignNode1" presStyleIdx="22" presStyleCnt="34"/>
      <dgm:spPr/>
    </dgm:pt>
    <dgm:pt modelId="{4EF06462-AD61-4398-B951-EBABE05AA42E}" type="pres">
      <dgm:prSet presAssocID="{EB0FD71A-13D3-4B08-9E46-5FDFD80947CF}" presName="Child2Accent4" presStyleLbl="alignNode1" presStyleIdx="23" presStyleCnt="34"/>
      <dgm:spPr/>
    </dgm:pt>
    <dgm:pt modelId="{F14C9220-78E6-43D2-8ECF-3B56E1E83861}" type="pres">
      <dgm:prSet presAssocID="{EB0FD71A-13D3-4B08-9E46-5FDFD80947CF}" presName="Child2Accent5" presStyleLbl="alignNode1" presStyleIdx="24" presStyleCnt="34"/>
      <dgm:spPr/>
    </dgm:pt>
    <dgm:pt modelId="{22C27A53-CD3D-4154-B83A-FE8210B7E661}" type="pres">
      <dgm:prSet presAssocID="{EB0FD71A-13D3-4B08-9E46-5FDFD80947CF}" presName="Child2Accent6" presStyleLbl="alignNode1" presStyleIdx="25" presStyleCnt="34"/>
      <dgm:spPr/>
    </dgm:pt>
    <dgm:pt modelId="{9D8D4994-FC53-4C05-8846-883CCCE80945}" type="pres">
      <dgm:prSet presAssocID="{EB0FD71A-13D3-4B08-9E46-5FDFD80947CF}" presName="Child2Accent7" presStyleLbl="alignNode1" presStyleIdx="26" presStyleCnt="34"/>
      <dgm:spPr/>
    </dgm:pt>
    <dgm:pt modelId="{FF2655C7-82EE-474F-AF9A-6DE974D29423}" type="pres">
      <dgm:prSet presAssocID="{EB0FD71A-13D3-4B08-9E46-5FDFD80947CF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04CE40-F1D0-4640-B55C-E042B07AC900}" type="pres">
      <dgm:prSet presAssocID="{775639BC-63E2-43B9-B124-42BB7DE33B1C}" presName="Child3Accent1" presStyleLbl="alignNode1" presStyleIdx="27" presStyleCnt="34"/>
      <dgm:spPr/>
    </dgm:pt>
    <dgm:pt modelId="{A0596D8E-F2DB-4EA9-B806-4245555783D6}" type="pres">
      <dgm:prSet presAssocID="{775639BC-63E2-43B9-B124-42BB7DE33B1C}" presName="Child3Accent2" presStyleLbl="alignNode1" presStyleIdx="28" presStyleCnt="34"/>
      <dgm:spPr/>
    </dgm:pt>
    <dgm:pt modelId="{2DF04EC2-1255-4BE4-8C31-40A562E4D24B}" type="pres">
      <dgm:prSet presAssocID="{775639BC-63E2-43B9-B124-42BB7DE33B1C}" presName="Child3Accent3" presStyleLbl="alignNode1" presStyleIdx="29" presStyleCnt="34"/>
      <dgm:spPr/>
    </dgm:pt>
    <dgm:pt modelId="{782F821B-D9FB-406F-8C2B-4CEAC0F6E19B}" type="pres">
      <dgm:prSet presAssocID="{775639BC-63E2-43B9-B124-42BB7DE33B1C}" presName="Child3Accent4" presStyleLbl="alignNode1" presStyleIdx="30" presStyleCnt="34"/>
      <dgm:spPr/>
    </dgm:pt>
    <dgm:pt modelId="{EE82AF3A-AC31-4F2B-BD8F-CDB4F6E5F9DC}" type="pres">
      <dgm:prSet presAssocID="{775639BC-63E2-43B9-B124-42BB7DE33B1C}" presName="Child3Accent5" presStyleLbl="alignNode1" presStyleIdx="31" presStyleCnt="34"/>
      <dgm:spPr/>
    </dgm:pt>
    <dgm:pt modelId="{883E6182-566C-4563-99FF-2B2156B81E91}" type="pres">
      <dgm:prSet presAssocID="{775639BC-63E2-43B9-B124-42BB7DE33B1C}" presName="Child3Accent6" presStyleLbl="alignNode1" presStyleIdx="32" presStyleCnt="34"/>
      <dgm:spPr/>
    </dgm:pt>
    <dgm:pt modelId="{37E59B9B-0283-4952-9FE3-542D9483FB89}" type="pres">
      <dgm:prSet presAssocID="{775639BC-63E2-43B9-B124-42BB7DE33B1C}" presName="Child3Accent7" presStyleLbl="alignNode1" presStyleIdx="33" presStyleCnt="34"/>
      <dgm:spPr/>
    </dgm:pt>
    <dgm:pt modelId="{E2A377DC-3A73-4F0C-87D8-3C9795B34651}" type="pres">
      <dgm:prSet presAssocID="{775639BC-63E2-43B9-B124-42BB7DE33B1C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33CE5B-E5D0-4B5A-970D-727D73C3C049}" type="presOf" srcId="{5533CA40-3CE9-46D7-BFE6-ACA61D8F1477}" destId="{12B3D940-869C-4767-82FD-C6A2C6F315C2}" srcOrd="0" destOrd="0" presId="urn:microsoft.com/office/officeart/2011/layout/ConvergingText"/>
    <dgm:cxn modelId="{72DC7893-817B-4298-8860-DE1E2CF29B8F}" srcId="{5533CA40-3CE9-46D7-BFE6-ACA61D8F1477}" destId="{53D17F0B-CEC0-437D-AB83-F3B58A65CD2C}" srcOrd="0" destOrd="0" parTransId="{89DCA611-8DD9-4E02-A3A5-AB9E821C4B96}" sibTransId="{8DC9FE26-EDC1-4E5C-A5DE-E3BFC176E461}"/>
    <dgm:cxn modelId="{C1FF9026-56B8-4C42-A5F4-D4C206F9D93A}" type="presOf" srcId="{EB0FD71A-13D3-4B08-9E46-5FDFD80947CF}" destId="{FF2655C7-82EE-474F-AF9A-6DE974D29423}" srcOrd="0" destOrd="0" presId="urn:microsoft.com/office/officeart/2011/layout/ConvergingText"/>
    <dgm:cxn modelId="{7FF4642C-FD05-41C6-A66F-BD33E8D6CBCF}" type="presOf" srcId="{775639BC-63E2-43B9-B124-42BB7DE33B1C}" destId="{E2A377DC-3A73-4F0C-87D8-3C9795B34651}" srcOrd="0" destOrd="0" presId="urn:microsoft.com/office/officeart/2011/layout/ConvergingText"/>
    <dgm:cxn modelId="{CE02A285-30E3-4B9B-8DE7-5263E7E2A743}" type="presOf" srcId="{53D17F0B-CEC0-437D-AB83-F3B58A65CD2C}" destId="{B4075E12-90E8-47D9-B4F9-5B64F7747485}" srcOrd="0" destOrd="0" presId="urn:microsoft.com/office/officeart/2011/layout/ConvergingText"/>
    <dgm:cxn modelId="{BEB6596F-DFCB-46B1-B207-142DCAA5FE20}" srcId="{53D17F0B-CEC0-437D-AB83-F3B58A65CD2C}" destId="{E4D80199-35AD-4536-9D6E-B4721FA95D08}" srcOrd="0" destOrd="0" parTransId="{6DF60C37-3CAF-4F21-9FF0-013BCDC1B200}" sibTransId="{A290FE78-E06A-4FD2-8AB8-4A4CBF7772BE}"/>
    <dgm:cxn modelId="{7DF0CFC4-36AF-46CA-BA7A-B64EB427AB18}" srcId="{53D17F0B-CEC0-437D-AB83-F3B58A65CD2C}" destId="{775639BC-63E2-43B9-B124-42BB7DE33B1C}" srcOrd="2" destOrd="0" parTransId="{FC7A0DC9-2B6C-46F6-AF48-922704F12824}" sibTransId="{2DFBA811-45B3-43A0-AD2C-310DB1457CF2}"/>
    <dgm:cxn modelId="{6C9AD781-4E94-422E-AE25-0A238E352B58}" type="presOf" srcId="{E4D80199-35AD-4536-9D6E-B4721FA95D08}" destId="{3F1AC808-A389-4D22-B028-E0F4EF3EE986}" srcOrd="0" destOrd="0" presId="urn:microsoft.com/office/officeart/2011/layout/ConvergingText"/>
    <dgm:cxn modelId="{34691441-FD5D-4BC7-973B-51E9015E61BC}" srcId="{53D17F0B-CEC0-437D-AB83-F3B58A65CD2C}" destId="{EB0FD71A-13D3-4B08-9E46-5FDFD80947CF}" srcOrd="1" destOrd="0" parTransId="{85D8720D-BAF8-4D64-B830-1FBBD6BFAEA5}" sibTransId="{E6D18F8D-9FDD-4D1D-932F-AEB0A0E673FF}"/>
    <dgm:cxn modelId="{AD7AFC4E-5754-4BB5-A3C5-8FC08CC06DB7}" type="presParOf" srcId="{12B3D940-869C-4767-82FD-C6A2C6F315C2}" destId="{9AA7BB3E-2235-4315-86AB-24084548449F}" srcOrd="0" destOrd="0" presId="urn:microsoft.com/office/officeart/2011/layout/ConvergingText"/>
    <dgm:cxn modelId="{961FB5D6-6F07-45A2-BDC2-25CCBB8FC517}" type="presParOf" srcId="{9AA7BB3E-2235-4315-86AB-24084548449F}" destId="{AA30B9EB-A772-4B24-8A33-5E9A19C2B01A}" srcOrd="0" destOrd="0" presId="urn:microsoft.com/office/officeart/2011/layout/ConvergingText"/>
    <dgm:cxn modelId="{04762A04-1954-4C49-A3EA-1622E218C616}" type="presParOf" srcId="{9AA7BB3E-2235-4315-86AB-24084548449F}" destId="{A91782A8-BF88-4113-A9FC-DAB73D84F1C6}" srcOrd="1" destOrd="0" presId="urn:microsoft.com/office/officeart/2011/layout/ConvergingText"/>
    <dgm:cxn modelId="{6D085513-B1F7-41DE-BD9A-CF473B128892}" type="presParOf" srcId="{9AA7BB3E-2235-4315-86AB-24084548449F}" destId="{09AC8883-43C4-42C9-B2CE-DE114E78A083}" srcOrd="2" destOrd="0" presId="urn:microsoft.com/office/officeart/2011/layout/ConvergingText"/>
    <dgm:cxn modelId="{3E42CD77-00F5-4308-AE3C-0DAE48E65776}" type="presParOf" srcId="{9AA7BB3E-2235-4315-86AB-24084548449F}" destId="{7513A943-5B14-430B-9FE0-4E16CB73D160}" srcOrd="3" destOrd="0" presId="urn:microsoft.com/office/officeart/2011/layout/ConvergingText"/>
    <dgm:cxn modelId="{41092DBE-8C72-4AC2-BC24-9A3956242761}" type="presParOf" srcId="{9AA7BB3E-2235-4315-86AB-24084548449F}" destId="{B24E9E75-B6AD-4348-918D-F2A655990CB1}" srcOrd="4" destOrd="0" presId="urn:microsoft.com/office/officeart/2011/layout/ConvergingText"/>
    <dgm:cxn modelId="{C4EBD56A-E9A3-4260-A4E1-428F10374724}" type="presParOf" srcId="{9AA7BB3E-2235-4315-86AB-24084548449F}" destId="{C3D2F63C-D078-43C4-B19C-B7D8F4551E0D}" srcOrd="5" destOrd="0" presId="urn:microsoft.com/office/officeart/2011/layout/ConvergingText"/>
    <dgm:cxn modelId="{A5B36799-9FF8-41BC-BA6B-1D387EB511F3}" type="presParOf" srcId="{9AA7BB3E-2235-4315-86AB-24084548449F}" destId="{3AB74F56-15EB-4035-8839-26E278ECE6F7}" srcOrd="6" destOrd="0" presId="urn:microsoft.com/office/officeart/2011/layout/ConvergingText"/>
    <dgm:cxn modelId="{08741995-E3D8-45F0-81AD-426DFD6D92A7}" type="presParOf" srcId="{9AA7BB3E-2235-4315-86AB-24084548449F}" destId="{F6AD1756-731B-4EAE-B25A-A6F5884C0CE2}" srcOrd="7" destOrd="0" presId="urn:microsoft.com/office/officeart/2011/layout/ConvergingText"/>
    <dgm:cxn modelId="{7205FA60-C944-4EC9-B02E-03776F95DA05}" type="presParOf" srcId="{9AA7BB3E-2235-4315-86AB-24084548449F}" destId="{D850F48C-E67A-4504-8E7B-CE0CF7C0867A}" srcOrd="8" destOrd="0" presId="urn:microsoft.com/office/officeart/2011/layout/ConvergingText"/>
    <dgm:cxn modelId="{DF4B7648-8898-4F7F-9F4F-7A9C203B40BE}" type="presParOf" srcId="{9AA7BB3E-2235-4315-86AB-24084548449F}" destId="{20989228-EAC4-4E7F-BD8D-ED0735DBA096}" srcOrd="9" destOrd="0" presId="urn:microsoft.com/office/officeart/2011/layout/ConvergingText"/>
    <dgm:cxn modelId="{04B357AA-E02F-438B-8B65-564B1AD1B781}" type="presParOf" srcId="{9AA7BB3E-2235-4315-86AB-24084548449F}" destId="{B4075E12-90E8-47D9-B4F9-5B64F7747485}" srcOrd="10" destOrd="0" presId="urn:microsoft.com/office/officeart/2011/layout/ConvergingText"/>
    <dgm:cxn modelId="{1B6EFF91-20FE-45AE-9D32-246E197ACBE0}" type="presParOf" srcId="{9AA7BB3E-2235-4315-86AB-24084548449F}" destId="{1CD31622-F67B-4E2D-9FE8-5B36BA40F185}" srcOrd="11" destOrd="0" presId="urn:microsoft.com/office/officeart/2011/layout/ConvergingText"/>
    <dgm:cxn modelId="{B93076F2-D23F-4D94-B0C8-BDAB95420C66}" type="presParOf" srcId="{9AA7BB3E-2235-4315-86AB-24084548449F}" destId="{CF278720-D656-4BAC-8B06-72D834D48622}" srcOrd="12" destOrd="0" presId="urn:microsoft.com/office/officeart/2011/layout/ConvergingText"/>
    <dgm:cxn modelId="{F018DF24-7B03-433D-860B-B2D9750316D8}" type="presParOf" srcId="{9AA7BB3E-2235-4315-86AB-24084548449F}" destId="{F891DB01-A926-4329-A01F-7F5D53553516}" srcOrd="13" destOrd="0" presId="urn:microsoft.com/office/officeart/2011/layout/ConvergingText"/>
    <dgm:cxn modelId="{F70266C5-34F7-4932-AB5A-2882F5A5A935}" type="presParOf" srcId="{9AA7BB3E-2235-4315-86AB-24084548449F}" destId="{FBA9C41B-4A31-48BE-A350-EE77998E0C13}" srcOrd="14" destOrd="0" presId="urn:microsoft.com/office/officeart/2011/layout/ConvergingText"/>
    <dgm:cxn modelId="{75244B13-A398-4A9D-886F-D4A4DEE6209B}" type="presParOf" srcId="{9AA7BB3E-2235-4315-86AB-24084548449F}" destId="{8C8DB701-3AB4-4639-B12D-94D51E5CAD5B}" srcOrd="15" destOrd="0" presId="urn:microsoft.com/office/officeart/2011/layout/ConvergingText"/>
    <dgm:cxn modelId="{3EF6757D-4686-4C64-BF89-F3AD84FC5F41}" type="presParOf" srcId="{9AA7BB3E-2235-4315-86AB-24084548449F}" destId="{49D57C96-C053-4998-BE99-AE5D5782AFF3}" srcOrd="16" destOrd="0" presId="urn:microsoft.com/office/officeart/2011/layout/ConvergingText"/>
    <dgm:cxn modelId="{74A63C33-D187-4EAE-BCF6-DD4B83531478}" type="presParOf" srcId="{9AA7BB3E-2235-4315-86AB-24084548449F}" destId="{0BFC6F82-8AAE-428F-9E8E-E895A4544CDD}" srcOrd="17" destOrd="0" presId="urn:microsoft.com/office/officeart/2011/layout/ConvergingText"/>
    <dgm:cxn modelId="{3B6D29D3-7FA9-4515-894E-E573AB760F3A}" type="presParOf" srcId="{9AA7BB3E-2235-4315-86AB-24084548449F}" destId="{4C9E89FF-9D9A-4B56-BD9B-748F4A7ED602}" srcOrd="18" destOrd="0" presId="urn:microsoft.com/office/officeart/2011/layout/ConvergingText"/>
    <dgm:cxn modelId="{BA0B4C78-67FA-4CE4-8367-EB0389ACB2F3}" type="presParOf" srcId="{9AA7BB3E-2235-4315-86AB-24084548449F}" destId="{82D1B034-B309-4028-8F4F-A24554F09D17}" srcOrd="19" destOrd="0" presId="urn:microsoft.com/office/officeart/2011/layout/ConvergingText"/>
    <dgm:cxn modelId="{53ABB06F-5744-4AD4-BBB8-208D8832CD51}" type="presParOf" srcId="{9AA7BB3E-2235-4315-86AB-24084548449F}" destId="{3F1AC808-A389-4D22-B028-E0F4EF3EE986}" srcOrd="20" destOrd="0" presId="urn:microsoft.com/office/officeart/2011/layout/ConvergingText"/>
    <dgm:cxn modelId="{B83E255D-442A-4318-B1E4-9D1DE30AA426}" type="presParOf" srcId="{9AA7BB3E-2235-4315-86AB-24084548449F}" destId="{B1833432-9677-48D3-BB95-9CC227094BF4}" srcOrd="21" destOrd="0" presId="urn:microsoft.com/office/officeart/2011/layout/ConvergingText"/>
    <dgm:cxn modelId="{3B1A08D2-AD0E-4B33-BF6A-0F340A44821A}" type="presParOf" srcId="{9AA7BB3E-2235-4315-86AB-24084548449F}" destId="{18F132D2-E938-4B28-899C-5674B215156F}" srcOrd="22" destOrd="0" presId="urn:microsoft.com/office/officeart/2011/layout/ConvergingText"/>
    <dgm:cxn modelId="{12CCA3DF-8D11-4803-939D-A8244E387385}" type="presParOf" srcId="{9AA7BB3E-2235-4315-86AB-24084548449F}" destId="{59A20339-E018-4A33-BDD7-281FE6E7B97D}" srcOrd="23" destOrd="0" presId="urn:microsoft.com/office/officeart/2011/layout/ConvergingText"/>
    <dgm:cxn modelId="{52DF3299-BDB0-443F-9B7E-FE273B501CA5}" type="presParOf" srcId="{9AA7BB3E-2235-4315-86AB-24084548449F}" destId="{4EF06462-AD61-4398-B951-EBABE05AA42E}" srcOrd="24" destOrd="0" presId="urn:microsoft.com/office/officeart/2011/layout/ConvergingText"/>
    <dgm:cxn modelId="{56BBB7E7-19DC-4CAC-9DC4-94DA5FF26389}" type="presParOf" srcId="{9AA7BB3E-2235-4315-86AB-24084548449F}" destId="{F14C9220-78E6-43D2-8ECF-3B56E1E83861}" srcOrd="25" destOrd="0" presId="urn:microsoft.com/office/officeart/2011/layout/ConvergingText"/>
    <dgm:cxn modelId="{59CCA829-05B7-4A6A-AB51-7DD1C4185FB8}" type="presParOf" srcId="{9AA7BB3E-2235-4315-86AB-24084548449F}" destId="{22C27A53-CD3D-4154-B83A-FE8210B7E661}" srcOrd="26" destOrd="0" presId="urn:microsoft.com/office/officeart/2011/layout/ConvergingText"/>
    <dgm:cxn modelId="{49757D6E-F187-4421-B0CE-9FC117DE0832}" type="presParOf" srcId="{9AA7BB3E-2235-4315-86AB-24084548449F}" destId="{9D8D4994-FC53-4C05-8846-883CCCE80945}" srcOrd="27" destOrd="0" presId="urn:microsoft.com/office/officeart/2011/layout/ConvergingText"/>
    <dgm:cxn modelId="{07DE066C-0FE8-4C1B-9A5E-9F56317FCAF4}" type="presParOf" srcId="{9AA7BB3E-2235-4315-86AB-24084548449F}" destId="{FF2655C7-82EE-474F-AF9A-6DE974D29423}" srcOrd="28" destOrd="0" presId="urn:microsoft.com/office/officeart/2011/layout/ConvergingText"/>
    <dgm:cxn modelId="{E1B0EC39-FA24-47F2-89BE-C990DD502E9E}" type="presParOf" srcId="{9AA7BB3E-2235-4315-86AB-24084548449F}" destId="{3C04CE40-F1D0-4640-B55C-E042B07AC900}" srcOrd="29" destOrd="0" presId="urn:microsoft.com/office/officeart/2011/layout/ConvergingText"/>
    <dgm:cxn modelId="{05F2FDBF-7760-4441-838F-BFA5CF0C7B89}" type="presParOf" srcId="{9AA7BB3E-2235-4315-86AB-24084548449F}" destId="{A0596D8E-F2DB-4EA9-B806-4245555783D6}" srcOrd="30" destOrd="0" presId="urn:microsoft.com/office/officeart/2011/layout/ConvergingText"/>
    <dgm:cxn modelId="{71747208-F6F3-412C-A556-F45FF6E17A04}" type="presParOf" srcId="{9AA7BB3E-2235-4315-86AB-24084548449F}" destId="{2DF04EC2-1255-4BE4-8C31-40A562E4D24B}" srcOrd="31" destOrd="0" presId="urn:microsoft.com/office/officeart/2011/layout/ConvergingText"/>
    <dgm:cxn modelId="{F399A450-7AD7-47A3-922B-9E1EF53EDFD9}" type="presParOf" srcId="{9AA7BB3E-2235-4315-86AB-24084548449F}" destId="{782F821B-D9FB-406F-8C2B-4CEAC0F6E19B}" srcOrd="32" destOrd="0" presId="urn:microsoft.com/office/officeart/2011/layout/ConvergingText"/>
    <dgm:cxn modelId="{BEC77015-F97C-4FD6-BB3E-0B670FAEDD49}" type="presParOf" srcId="{9AA7BB3E-2235-4315-86AB-24084548449F}" destId="{EE82AF3A-AC31-4F2B-BD8F-CDB4F6E5F9DC}" srcOrd="33" destOrd="0" presId="urn:microsoft.com/office/officeart/2011/layout/ConvergingText"/>
    <dgm:cxn modelId="{DA3BFA50-D2E0-4344-8B61-46CECAFBC866}" type="presParOf" srcId="{9AA7BB3E-2235-4315-86AB-24084548449F}" destId="{883E6182-566C-4563-99FF-2B2156B81E91}" srcOrd="34" destOrd="0" presId="urn:microsoft.com/office/officeart/2011/layout/ConvergingText"/>
    <dgm:cxn modelId="{12333C3D-6809-4ED9-87B0-5CCA7C17D735}" type="presParOf" srcId="{9AA7BB3E-2235-4315-86AB-24084548449F}" destId="{37E59B9B-0283-4952-9FE3-542D9483FB89}" srcOrd="35" destOrd="0" presId="urn:microsoft.com/office/officeart/2011/layout/ConvergingText"/>
    <dgm:cxn modelId="{EACDE313-5F43-4A6C-A0F4-BFD88371B9EA}" type="presParOf" srcId="{9AA7BB3E-2235-4315-86AB-24084548449F}" destId="{E2A377DC-3A73-4F0C-87D8-3C9795B34651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3CA40-3CE9-46D7-BFE6-ACA61D8F1477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D17F0B-CEC0-437D-AB83-F3B58A65CD2C}">
      <dgm:prSet phldrT="[Text]"/>
      <dgm:spPr/>
      <dgm:t>
        <a:bodyPr/>
        <a:lstStyle/>
        <a:p>
          <a:r>
            <a:rPr lang="en-GB" dirty="0" smtClean="0"/>
            <a:t>Poor Health Literacy</a:t>
          </a:r>
          <a:endParaRPr lang="en-GB" dirty="0"/>
        </a:p>
      </dgm:t>
    </dgm:pt>
    <dgm:pt modelId="{89DCA611-8DD9-4E02-A3A5-AB9E821C4B96}" type="parTrans" cxnId="{72DC7893-817B-4298-8860-DE1E2CF29B8F}">
      <dgm:prSet/>
      <dgm:spPr/>
      <dgm:t>
        <a:bodyPr/>
        <a:lstStyle/>
        <a:p>
          <a:endParaRPr lang="en-GB"/>
        </a:p>
      </dgm:t>
    </dgm:pt>
    <dgm:pt modelId="{8DC9FE26-EDC1-4E5C-A5DE-E3BFC176E461}" type="sibTrans" cxnId="{72DC7893-817B-4298-8860-DE1E2CF29B8F}">
      <dgm:prSet/>
      <dgm:spPr/>
      <dgm:t>
        <a:bodyPr/>
        <a:lstStyle/>
        <a:p>
          <a:endParaRPr lang="en-GB"/>
        </a:p>
      </dgm:t>
    </dgm:pt>
    <dgm:pt modelId="{E4D80199-35AD-4536-9D6E-B4721FA95D08}">
      <dgm:prSet phldrT="[Text]"/>
      <dgm:spPr/>
      <dgm:t>
        <a:bodyPr/>
        <a:lstStyle/>
        <a:p>
          <a:r>
            <a:rPr lang="en-GB" dirty="0" smtClean="0"/>
            <a:t>Individual</a:t>
          </a:r>
          <a:endParaRPr lang="en-GB" dirty="0"/>
        </a:p>
      </dgm:t>
    </dgm:pt>
    <dgm:pt modelId="{6DF60C37-3CAF-4F21-9FF0-013BCDC1B200}" type="parTrans" cxnId="{BEB6596F-DFCB-46B1-B207-142DCAA5FE20}">
      <dgm:prSet/>
      <dgm:spPr/>
      <dgm:t>
        <a:bodyPr/>
        <a:lstStyle/>
        <a:p>
          <a:endParaRPr lang="en-GB"/>
        </a:p>
      </dgm:t>
    </dgm:pt>
    <dgm:pt modelId="{A290FE78-E06A-4FD2-8AB8-4A4CBF7772BE}" type="sibTrans" cxnId="{BEB6596F-DFCB-46B1-B207-142DCAA5FE20}">
      <dgm:prSet/>
      <dgm:spPr/>
      <dgm:t>
        <a:bodyPr/>
        <a:lstStyle/>
        <a:p>
          <a:endParaRPr lang="en-GB"/>
        </a:p>
      </dgm:t>
    </dgm:pt>
    <dgm:pt modelId="{EB0FD71A-13D3-4B08-9E46-5FDFD80947CF}">
      <dgm:prSet phldrT="[Text]"/>
      <dgm:spPr/>
      <dgm:t>
        <a:bodyPr/>
        <a:lstStyle/>
        <a:p>
          <a:r>
            <a:rPr lang="en-GB" dirty="0" smtClean="0"/>
            <a:t>Organisational</a:t>
          </a:r>
          <a:endParaRPr lang="en-GB" dirty="0"/>
        </a:p>
      </dgm:t>
    </dgm:pt>
    <dgm:pt modelId="{85D8720D-BAF8-4D64-B830-1FBBD6BFAEA5}" type="parTrans" cxnId="{34691441-FD5D-4BC7-973B-51E9015E61BC}">
      <dgm:prSet/>
      <dgm:spPr/>
      <dgm:t>
        <a:bodyPr/>
        <a:lstStyle/>
        <a:p>
          <a:endParaRPr lang="en-GB"/>
        </a:p>
      </dgm:t>
    </dgm:pt>
    <dgm:pt modelId="{E6D18F8D-9FDD-4D1D-932F-AEB0A0E673FF}" type="sibTrans" cxnId="{34691441-FD5D-4BC7-973B-51E9015E61BC}">
      <dgm:prSet/>
      <dgm:spPr/>
      <dgm:t>
        <a:bodyPr/>
        <a:lstStyle/>
        <a:p>
          <a:endParaRPr lang="en-GB"/>
        </a:p>
      </dgm:t>
    </dgm:pt>
    <dgm:pt modelId="{775639BC-63E2-43B9-B124-42BB7DE33B1C}">
      <dgm:prSet phldrT="[Text]"/>
      <dgm:spPr/>
      <dgm:t>
        <a:bodyPr/>
        <a:lstStyle/>
        <a:p>
          <a:r>
            <a:rPr lang="en-GB" dirty="0" smtClean="0"/>
            <a:t>Professional</a:t>
          </a:r>
          <a:endParaRPr lang="en-GB" dirty="0"/>
        </a:p>
      </dgm:t>
    </dgm:pt>
    <dgm:pt modelId="{FC7A0DC9-2B6C-46F6-AF48-922704F12824}" type="parTrans" cxnId="{7DF0CFC4-36AF-46CA-BA7A-B64EB427AB18}">
      <dgm:prSet/>
      <dgm:spPr/>
      <dgm:t>
        <a:bodyPr/>
        <a:lstStyle/>
        <a:p>
          <a:endParaRPr lang="en-GB"/>
        </a:p>
      </dgm:t>
    </dgm:pt>
    <dgm:pt modelId="{2DFBA811-45B3-43A0-AD2C-310DB1457CF2}" type="sibTrans" cxnId="{7DF0CFC4-36AF-46CA-BA7A-B64EB427AB18}">
      <dgm:prSet/>
      <dgm:spPr/>
      <dgm:t>
        <a:bodyPr/>
        <a:lstStyle/>
        <a:p>
          <a:endParaRPr lang="en-GB"/>
        </a:p>
      </dgm:t>
    </dgm:pt>
    <dgm:pt modelId="{12B3D940-869C-4767-82FD-C6A2C6F315C2}" type="pres">
      <dgm:prSet presAssocID="{5533CA40-3CE9-46D7-BFE6-ACA61D8F147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AA7BB3E-2235-4315-86AB-24084548449F}" type="pres">
      <dgm:prSet presAssocID="{53D17F0B-CEC0-437D-AB83-F3B58A65CD2C}" presName="composite" presStyleCnt="0"/>
      <dgm:spPr/>
    </dgm:pt>
    <dgm:pt modelId="{AA30B9EB-A772-4B24-8A33-5E9A19C2B01A}" type="pres">
      <dgm:prSet presAssocID="{53D17F0B-CEC0-437D-AB83-F3B58A65CD2C}" presName="ParentAccent1" presStyleLbl="alignNode1" presStyleIdx="0" presStyleCnt="34"/>
      <dgm:spPr/>
    </dgm:pt>
    <dgm:pt modelId="{A91782A8-BF88-4113-A9FC-DAB73D84F1C6}" type="pres">
      <dgm:prSet presAssocID="{53D17F0B-CEC0-437D-AB83-F3B58A65CD2C}" presName="ParentAccent2" presStyleLbl="alignNode1" presStyleIdx="1" presStyleCnt="34"/>
      <dgm:spPr/>
    </dgm:pt>
    <dgm:pt modelId="{09AC8883-43C4-42C9-B2CE-DE114E78A083}" type="pres">
      <dgm:prSet presAssocID="{53D17F0B-CEC0-437D-AB83-F3B58A65CD2C}" presName="ParentAccent3" presStyleLbl="alignNode1" presStyleIdx="2" presStyleCnt="34"/>
      <dgm:spPr/>
    </dgm:pt>
    <dgm:pt modelId="{7513A943-5B14-430B-9FE0-4E16CB73D160}" type="pres">
      <dgm:prSet presAssocID="{53D17F0B-CEC0-437D-AB83-F3B58A65CD2C}" presName="ParentAccent4" presStyleLbl="alignNode1" presStyleIdx="3" presStyleCnt="34"/>
      <dgm:spPr/>
    </dgm:pt>
    <dgm:pt modelId="{B24E9E75-B6AD-4348-918D-F2A655990CB1}" type="pres">
      <dgm:prSet presAssocID="{53D17F0B-CEC0-437D-AB83-F3B58A65CD2C}" presName="ParentAccent5" presStyleLbl="alignNode1" presStyleIdx="4" presStyleCnt="34"/>
      <dgm:spPr/>
    </dgm:pt>
    <dgm:pt modelId="{C3D2F63C-D078-43C4-B19C-B7D8F4551E0D}" type="pres">
      <dgm:prSet presAssocID="{53D17F0B-CEC0-437D-AB83-F3B58A65CD2C}" presName="ParentAccent6" presStyleLbl="alignNode1" presStyleIdx="5" presStyleCnt="34"/>
      <dgm:spPr/>
    </dgm:pt>
    <dgm:pt modelId="{3AB74F56-15EB-4035-8839-26E278ECE6F7}" type="pres">
      <dgm:prSet presAssocID="{53D17F0B-CEC0-437D-AB83-F3B58A65CD2C}" presName="ParentAccent7" presStyleLbl="alignNode1" presStyleIdx="6" presStyleCnt="34"/>
      <dgm:spPr/>
    </dgm:pt>
    <dgm:pt modelId="{F6AD1756-731B-4EAE-B25A-A6F5884C0CE2}" type="pres">
      <dgm:prSet presAssocID="{53D17F0B-CEC0-437D-AB83-F3B58A65CD2C}" presName="ParentAccent8" presStyleLbl="alignNode1" presStyleIdx="7" presStyleCnt="34"/>
      <dgm:spPr/>
    </dgm:pt>
    <dgm:pt modelId="{D850F48C-E67A-4504-8E7B-CE0CF7C0867A}" type="pres">
      <dgm:prSet presAssocID="{53D17F0B-CEC0-437D-AB83-F3B58A65CD2C}" presName="ParentAccent9" presStyleLbl="alignNode1" presStyleIdx="8" presStyleCnt="34"/>
      <dgm:spPr/>
    </dgm:pt>
    <dgm:pt modelId="{20989228-EAC4-4E7F-BD8D-ED0735DBA096}" type="pres">
      <dgm:prSet presAssocID="{53D17F0B-CEC0-437D-AB83-F3B58A65CD2C}" presName="ParentAccent10" presStyleLbl="alignNode1" presStyleIdx="9" presStyleCnt="34"/>
      <dgm:spPr/>
    </dgm:pt>
    <dgm:pt modelId="{B4075E12-90E8-47D9-B4F9-5B64F7747485}" type="pres">
      <dgm:prSet presAssocID="{53D17F0B-CEC0-437D-AB83-F3B58A65CD2C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31622-F67B-4E2D-9FE8-5B36BA40F185}" type="pres">
      <dgm:prSet presAssocID="{E4D80199-35AD-4536-9D6E-B4721FA95D08}" presName="Child1Accent1" presStyleLbl="alignNode1" presStyleIdx="11" presStyleCnt="34"/>
      <dgm:spPr/>
    </dgm:pt>
    <dgm:pt modelId="{CF278720-D656-4BAC-8B06-72D834D48622}" type="pres">
      <dgm:prSet presAssocID="{E4D80199-35AD-4536-9D6E-B4721FA95D08}" presName="Child1Accent2" presStyleLbl="alignNode1" presStyleIdx="12" presStyleCnt="34"/>
      <dgm:spPr/>
    </dgm:pt>
    <dgm:pt modelId="{F891DB01-A926-4329-A01F-7F5D53553516}" type="pres">
      <dgm:prSet presAssocID="{E4D80199-35AD-4536-9D6E-B4721FA95D08}" presName="Child1Accent3" presStyleLbl="alignNode1" presStyleIdx="13" presStyleCnt="34"/>
      <dgm:spPr/>
    </dgm:pt>
    <dgm:pt modelId="{FBA9C41B-4A31-48BE-A350-EE77998E0C13}" type="pres">
      <dgm:prSet presAssocID="{E4D80199-35AD-4536-9D6E-B4721FA95D08}" presName="Child1Accent4" presStyleLbl="alignNode1" presStyleIdx="14" presStyleCnt="34"/>
      <dgm:spPr/>
    </dgm:pt>
    <dgm:pt modelId="{8C8DB701-3AB4-4639-B12D-94D51E5CAD5B}" type="pres">
      <dgm:prSet presAssocID="{E4D80199-35AD-4536-9D6E-B4721FA95D08}" presName="Child1Accent5" presStyleLbl="alignNode1" presStyleIdx="15" presStyleCnt="34"/>
      <dgm:spPr/>
    </dgm:pt>
    <dgm:pt modelId="{49D57C96-C053-4998-BE99-AE5D5782AFF3}" type="pres">
      <dgm:prSet presAssocID="{E4D80199-35AD-4536-9D6E-B4721FA95D08}" presName="Child1Accent6" presStyleLbl="alignNode1" presStyleIdx="16" presStyleCnt="34"/>
      <dgm:spPr/>
    </dgm:pt>
    <dgm:pt modelId="{0BFC6F82-8AAE-428F-9E8E-E895A4544CDD}" type="pres">
      <dgm:prSet presAssocID="{E4D80199-35AD-4536-9D6E-B4721FA95D08}" presName="Child1Accent7" presStyleLbl="alignNode1" presStyleIdx="17" presStyleCnt="34"/>
      <dgm:spPr/>
    </dgm:pt>
    <dgm:pt modelId="{4C9E89FF-9D9A-4B56-BD9B-748F4A7ED602}" type="pres">
      <dgm:prSet presAssocID="{E4D80199-35AD-4536-9D6E-B4721FA95D08}" presName="Child1Accent8" presStyleLbl="alignNode1" presStyleIdx="18" presStyleCnt="34"/>
      <dgm:spPr/>
    </dgm:pt>
    <dgm:pt modelId="{82D1B034-B309-4028-8F4F-A24554F09D17}" type="pres">
      <dgm:prSet presAssocID="{E4D80199-35AD-4536-9D6E-B4721FA95D08}" presName="Child1Accent9" presStyleLbl="alignNode1" presStyleIdx="19" presStyleCnt="34"/>
      <dgm:spPr/>
    </dgm:pt>
    <dgm:pt modelId="{3F1AC808-A389-4D22-B028-E0F4EF3EE986}" type="pres">
      <dgm:prSet presAssocID="{E4D80199-35AD-4536-9D6E-B4721FA95D08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3432-9677-48D3-BB95-9CC227094BF4}" type="pres">
      <dgm:prSet presAssocID="{EB0FD71A-13D3-4B08-9E46-5FDFD80947CF}" presName="Child2Accent1" presStyleLbl="alignNode1" presStyleIdx="20" presStyleCnt="34"/>
      <dgm:spPr/>
    </dgm:pt>
    <dgm:pt modelId="{18F132D2-E938-4B28-899C-5674B215156F}" type="pres">
      <dgm:prSet presAssocID="{EB0FD71A-13D3-4B08-9E46-5FDFD80947CF}" presName="Child2Accent2" presStyleLbl="alignNode1" presStyleIdx="21" presStyleCnt="34"/>
      <dgm:spPr/>
    </dgm:pt>
    <dgm:pt modelId="{59A20339-E018-4A33-BDD7-281FE6E7B97D}" type="pres">
      <dgm:prSet presAssocID="{EB0FD71A-13D3-4B08-9E46-5FDFD80947CF}" presName="Child2Accent3" presStyleLbl="alignNode1" presStyleIdx="22" presStyleCnt="34"/>
      <dgm:spPr/>
    </dgm:pt>
    <dgm:pt modelId="{4EF06462-AD61-4398-B951-EBABE05AA42E}" type="pres">
      <dgm:prSet presAssocID="{EB0FD71A-13D3-4B08-9E46-5FDFD80947CF}" presName="Child2Accent4" presStyleLbl="alignNode1" presStyleIdx="23" presStyleCnt="34"/>
      <dgm:spPr/>
    </dgm:pt>
    <dgm:pt modelId="{F14C9220-78E6-43D2-8ECF-3B56E1E83861}" type="pres">
      <dgm:prSet presAssocID="{EB0FD71A-13D3-4B08-9E46-5FDFD80947CF}" presName="Child2Accent5" presStyleLbl="alignNode1" presStyleIdx="24" presStyleCnt="34"/>
      <dgm:spPr/>
    </dgm:pt>
    <dgm:pt modelId="{22C27A53-CD3D-4154-B83A-FE8210B7E661}" type="pres">
      <dgm:prSet presAssocID="{EB0FD71A-13D3-4B08-9E46-5FDFD80947CF}" presName="Child2Accent6" presStyleLbl="alignNode1" presStyleIdx="25" presStyleCnt="34"/>
      <dgm:spPr/>
    </dgm:pt>
    <dgm:pt modelId="{9D8D4994-FC53-4C05-8846-883CCCE80945}" type="pres">
      <dgm:prSet presAssocID="{EB0FD71A-13D3-4B08-9E46-5FDFD80947CF}" presName="Child2Accent7" presStyleLbl="alignNode1" presStyleIdx="26" presStyleCnt="34"/>
      <dgm:spPr/>
    </dgm:pt>
    <dgm:pt modelId="{FF2655C7-82EE-474F-AF9A-6DE974D29423}" type="pres">
      <dgm:prSet presAssocID="{EB0FD71A-13D3-4B08-9E46-5FDFD80947CF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04CE40-F1D0-4640-B55C-E042B07AC900}" type="pres">
      <dgm:prSet presAssocID="{775639BC-63E2-43B9-B124-42BB7DE33B1C}" presName="Child3Accent1" presStyleLbl="alignNode1" presStyleIdx="27" presStyleCnt="34"/>
      <dgm:spPr/>
    </dgm:pt>
    <dgm:pt modelId="{A0596D8E-F2DB-4EA9-B806-4245555783D6}" type="pres">
      <dgm:prSet presAssocID="{775639BC-63E2-43B9-B124-42BB7DE33B1C}" presName="Child3Accent2" presStyleLbl="alignNode1" presStyleIdx="28" presStyleCnt="34"/>
      <dgm:spPr/>
    </dgm:pt>
    <dgm:pt modelId="{2DF04EC2-1255-4BE4-8C31-40A562E4D24B}" type="pres">
      <dgm:prSet presAssocID="{775639BC-63E2-43B9-B124-42BB7DE33B1C}" presName="Child3Accent3" presStyleLbl="alignNode1" presStyleIdx="29" presStyleCnt="34"/>
      <dgm:spPr/>
    </dgm:pt>
    <dgm:pt modelId="{782F821B-D9FB-406F-8C2B-4CEAC0F6E19B}" type="pres">
      <dgm:prSet presAssocID="{775639BC-63E2-43B9-B124-42BB7DE33B1C}" presName="Child3Accent4" presStyleLbl="alignNode1" presStyleIdx="30" presStyleCnt="34"/>
      <dgm:spPr/>
    </dgm:pt>
    <dgm:pt modelId="{EE82AF3A-AC31-4F2B-BD8F-CDB4F6E5F9DC}" type="pres">
      <dgm:prSet presAssocID="{775639BC-63E2-43B9-B124-42BB7DE33B1C}" presName="Child3Accent5" presStyleLbl="alignNode1" presStyleIdx="31" presStyleCnt="34"/>
      <dgm:spPr/>
    </dgm:pt>
    <dgm:pt modelId="{883E6182-566C-4563-99FF-2B2156B81E91}" type="pres">
      <dgm:prSet presAssocID="{775639BC-63E2-43B9-B124-42BB7DE33B1C}" presName="Child3Accent6" presStyleLbl="alignNode1" presStyleIdx="32" presStyleCnt="34"/>
      <dgm:spPr/>
    </dgm:pt>
    <dgm:pt modelId="{37E59B9B-0283-4952-9FE3-542D9483FB89}" type="pres">
      <dgm:prSet presAssocID="{775639BC-63E2-43B9-B124-42BB7DE33B1C}" presName="Child3Accent7" presStyleLbl="alignNode1" presStyleIdx="33" presStyleCnt="34"/>
      <dgm:spPr/>
    </dgm:pt>
    <dgm:pt modelId="{E2A377DC-3A73-4F0C-87D8-3C9795B34651}" type="pres">
      <dgm:prSet presAssocID="{775639BC-63E2-43B9-B124-42BB7DE33B1C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F0CFC4-36AF-46CA-BA7A-B64EB427AB18}" srcId="{53D17F0B-CEC0-437D-AB83-F3B58A65CD2C}" destId="{775639BC-63E2-43B9-B124-42BB7DE33B1C}" srcOrd="2" destOrd="0" parTransId="{FC7A0DC9-2B6C-46F6-AF48-922704F12824}" sibTransId="{2DFBA811-45B3-43A0-AD2C-310DB1457CF2}"/>
    <dgm:cxn modelId="{5823BB24-E909-41BA-8202-AE17463A7425}" type="presOf" srcId="{EB0FD71A-13D3-4B08-9E46-5FDFD80947CF}" destId="{FF2655C7-82EE-474F-AF9A-6DE974D29423}" srcOrd="0" destOrd="0" presId="urn:microsoft.com/office/officeart/2011/layout/ConvergingText"/>
    <dgm:cxn modelId="{BEB6596F-DFCB-46B1-B207-142DCAA5FE20}" srcId="{53D17F0B-CEC0-437D-AB83-F3B58A65CD2C}" destId="{E4D80199-35AD-4536-9D6E-B4721FA95D08}" srcOrd="0" destOrd="0" parTransId="{6DF60C37-3CAF-4F21-9FF0-013BCDC1B200}" sibTransId="{A290FE78-E06A-4FD2-8AB8-4A4CBF7772BE}"/>
    <dgm:cxn modelId="{5FE66D12-8099-453A-838F-CA44D49E6A6A}" type="presOf" srcId="{E4D80199-35AD-4536-9D6E-B4721FA95D08}" destId="{3F1AC808-A389-4D22-B028-E0F4EF3EE986}" srcOrd="0" destOrd="0" presId="urn:microsoft.com/office/officeart/2011/layout/ConvergingText"/>
    <dgm:cxn modelId="{72DC7893-817B-4298-8860-DE1E2CF29B8F}" srcId="{5533CA40-3CE9-46D7-BFE6-ACA61D8F1477}" destId="{53D17F0B-CEC0-437D-AB83-F3B58A65CD2C}" srcOrd="0" destOrd="0" parTransId="{89DCA611-8DD9-4E02-A3A5-AB9E821C4B96}" sibTransId="{8DC9FE26-EDC1-4E5C-A5DE-E3BFC176E461}"/>
    <dgm:cxn modelId="{1FD85F0E-99F8-40E4-9AEB-11C6E06D4CE7}" type="presOf" srcId="{5533CA40-3CE9-46D7-BFE6-ACA61D8F1477}" destId="{12B3D940-869C-4767-82FD-C6A2C6F315C2}" srcOrd="0" destOrd="0" presId="urn:microsoft.com/office/officeart/2011/layout/ConvergingText"/>
    <dgm:cxn modelId="{9A8B1FC1-63EF-474F-AC03-DBD5133071FD}" type="presOf" srcId="{775639BC-63E2-43B9-B124-42BB7DE33B1C}" destId="{E2A377DC-3A73-4F0C-87D8-3C9795B34651}" srcOrd="0" destOrd="0" presId="urn:microsoft.com/office/officeart/2011/layout/ConvergingText"/>
    <dgm:cxn modelId="{4B297407-8025-42C9-A149-4F35F12695CC}" type="presOf" srcId="{53D17F0B-CEC0-437D-AB83-F3B58A65CD2C}" destId="{B4075E12-90E8-47D9-B4F9-5B64F7747485}" srcOrd="0" destOrd="0" presId="urn:microsoft.com/office/officeart/2011/layout/ConvergingText"/>
    <dgm:cxn modelId="{34691441-FD5D-4BC7-973B-51E9015E61BC}" srcId="{53D17F0B-CEC0-437D-AB83-F3B58A65CD2C}" destId="{EB0FD71A-13D3-4B08-9E46-5FDFD80947CF}" srcOrd="1" destOrd="0" parTransId="{85D8720D-BAF8-4D64-B830-1FBBD6BFAEA5}" sibTransId="{E6D18F8D-9FDD-4D1D-932F-AEB0A0E673FF}"/>
    <dgm:cxn modelId="{1D6A84EC-C554-4393-A64E-E650603FF73A}" type="presParOf" srcId="{12B3D940-869C-4767-82FD-C6A2C6F315C2}" destId="{9AA7BB3E-2235-4315-86AB-24084548449F}" srcOrd="0" destOrd="0" presId="urn:microsoft.com/office/officeart/2011/layout/ConvergingText"/>
    <dgm:cxn modelId="{D8D94610-7169-4EBB-820F-79575D1D143A}" type="presParOf" srcId="{9AA7BB3E-2235-4315-86AB-24084548449F}" destId="{AA30B9EB-A772-4B24-8A33-5E9A19C2B01A}" srcOrd="0" destOrd="0" presId="urn:microsoft.com/office/officeart/2011/layout/ConvergingText"/>
    <dgm:cxn modelId="{B4756567-E502-4096-8FAA-70B9D1E19982}" type="presParOf" srcId="{9AA7BB3E-2235-4315-86AB-24084548449F}" destId="{A91782A8-BF88-4113-A9FC-DAB73D84F1C6}" srcOrd="1" destOrd="0" presId="urn:microsoft.com/office/officeart/2011/layout/ConvergingText"/>
    <dgm:cxn modelId="{DFD42164-9CCD-4D6A-B601-7586B8C119CD}" type="presParOf" srcId="{9AA7BB3E-2235-4315-86AB-24084548449F}" destId="{09AC8883-43C4-42C9-B2CE-DE114E78A083}" srcOrd="2" destOrd="0" presId="urn:microsoft.com/office/officeart/2011/layout/ConvergingText"/>
    <dgm:cxn modelId="{28546A88-FCB8-4837-90BF-8FD60DDB8855}" type="presParOf" srcId="{9AA7BB3E-2235-4315-86AB-24084548449F}" destId="{7513A943-5B14-430B-9FE0-4E16CB73D160}" srcOrd="3" destOrd="0" presId="urn:microsoft.com/office/officeart/2011/layout/ConvergingText"/>
    <dgm:cxn modelId="{B95A1522-8EBF-4958-BCB4-4EE884CA9151}" type="presParOf" srcId="{9AA7BB3E-2235-4315-86AB-24084548449F}" destId="{B24E9E75-B6AD-4348-918D-F2A655990CB1}" srcOrd="4" destOrd="0" presId="urn:microsoft.com/office/officeart/2011/layout/ConvergingText"/>
    <dgm:cxn modelId="{0205E726-7FA8-4B0D-AD23-A7BD8E268B1A}" type="presParOf" srcId="{9AA7BB3E-2235-4315-86AB-24084548449F}" destId="{C3D2F63C-D078-43C4-B19C-B7D8F4551E0D}" srcOrd="5" destOrd="0" presId="urn:microsoft.com/office/officeart/2011/layout/ConvergingText"/>
    <dgm:cxn modelId="{71EF0091-51DC-4B6E-B7E1-C1EEB43E20B7}" type="presParOf" srcId="{9AA7BB3E-2235-4315-86AB-24084548449F}" destId="{3AB74F56-15EB-4035-8839-26E278ECE6F7}" srcOrd="6" destOrd="0" presId="urn:microsoft.com/office/officeart/2011/layout/ConvergingText"/>
    <dgm:cxn modelId="{F051213B-9A8B-4FD8-89A6-3D942F1DC7C5}" type="presParOf" srcId="{9AA7BB3E-2235-4315-86AB-24084548449F}" destId="{F6AD1756-731B-4EAE-B25A-A6F5884C0CE2}" srcOrd="7" destOrd="0" presId="urn:microsoft.com/office/officeart/2011/layout/ConvergingText"/>
    <dgm:cxn modelId="{9529A150-6044-468A-80F7-7503054018DB}" type="presParOf" srcId="{9AA7BB3E-2235-4315-86AB-24084548449F}" destId="{D850F48C-E67A-4504-8E7B-CE0CF7C0867A}" srcOrd="8" destOrd="0" presId="urn:microsoft.com/office/officeart/2011/layout/ConvergingText"/>
    <dgm:cxn modelId="{E33A25D6-58CE-4B7B-965F-F841E03F4B04}" type="presParOf" srcId="{9AA7BB3E-2235-4315-86AB-24084548449F}" destId="{20989228-EAC4-4E7F-BD8D-ED0735DBA096}" srcOrd="9" destOrd="0" presId="urn:microsoft.com/office/officeart/2011/layout/ConvergingText"/>
    <dgm:cxn modelId="{223E370F-E479-4953-A088-35A62E38A88D}" type="presParOf" srcId="{9AA7BB3E-2235-4315-86AB-24084548449F}" destId="{B4075E12-90E8-47D9-B4F9-5B64F7747485}" srcOrd="10" destOrd="0" presId="urn:microsoft.com/office/officeart/2011/layout/ConvergingText"/>
    <dgm:cxn modelId="{4FF1E232-1F70-4F0D-9A38-6A1E51D74DC8}" type="presParOf" srcId="{9AA7BB3E-2235-4315-86AB-24084548449F}" destId="{1CD31622-F67B-4E2D-9FE8-5B36BA40F185}" srcOrd="11" destOrd="0" presId="urn:microsoft.com/office/officeart/2011/layout/ConvergingText"/>
    <dgm:cxn modelId="{EBA93DF2-FBD4-4076-8619-ECBEE7C9B874}" type="presParOf" srcId="{9AA7BB3E-2235-4315-86AB-24084548449F}" destId="{CF278720-D656-4BAC-8B06-72D834D48622}" srcOrd="12" destOrd="0" presId="urn:microsoft.com/office/officeart/2011/layout/ConvergingText"/>
    <dgm:cxn modelId="{844EFC2D-BB16-4FD8-8D50-7F266BEF9183}" type="presParOf" srcId="{9AA7BB3E-2235-4315-86AB-24084548449F}" destId="{F891DB01-A926-4329-A01F-7F5D53553516}" srcOrd="13" destOrd="0" presId="urn:microsoft.com/office/officeart/2011/layout/ConvergingText"/>
    <dgm:cxn modelId="{6FDC96B5-12D8-451B-A9E8-704B5380C507}" type="presParOf" srcId="{9AA7BB3E-2235-4315-86AB-24084548449F}" destId="{FBA9C41B-4A31-48BE-A350-EE77998E0C13}" srcOrd="14" destOrd="0" presId="urn:microsoft.com/office/officeart/2011/layout/ConvergingText"/>
    <dgm:cxn modelId="{034FA99C-C5CE-4BE9-B559-7C85B4C57036}" type="presParOf" srcId="{9AA7BB3E-2235-4315-86AB-24084548449F}" destId="{8C8DB701-3AB4-4639-B12D-94D51E5CAD5B}" srcOrd="15" destOrd="0" presId="urn:microsoft.com/office/officeart/2011/layout/ConvergingText"/>
    <dgm:cxn modelId="{C9E2ECFC-E129-469E-8D62-9395B270D4EF}" type="presParOf" srcId="{9AA7BB3E-2235-4315-86AB-24084548449F}" destId="{49D57C96-C053-4998-BE99-AE5D5782AFF3}" srcOrd="16" destOrd="0" presId="urn:microsoft.com/office/officeart/2011/layout/ConvergingText"/>
    <dgm:cxn modelId="{FA631C5B-6EB5-438A-90C4-16A7B8EF9FDF}" type="presParOf" srcId="{9AA7BB3E-2235-4315-86AB-24084548449F}" destId="{0BFC6F82-8AAE-428F-9E8E-E895A4544CDD}" srcOrd="17" destOrd="0" presId="urn:microsoft.com/office/officeart/2011/layout/ConvergingText"/>
    <dgm:cxn modelId="{79B426B4-FFCF-45EF-9AFB-2BDBFA08345F}" type="presParOf" srcId="{9AA7BB3E-2235-4315-86AB-24084548449F}" destId="{4C9E89FF-9D9A-4B56-BD9B-748F4A7ED602}" srcOrd="18" destOrd="0" presId="urn:microsoft.com/office/officeart/2011/layout/ConvergingText"/>
    <dgm:cxn modelId="{7DCADFE5-2849-40B4-8A86-2F87F8230AC1}" type="presParOf" srcId="{9AA7BB3E-2235-4315-86AB-24084548449F}" destId="{82D1B034-B309-4028-8F4F-A24554F09D17}" srcOrd="19" destOrd="0" presId="urn:microsoft.com/office/officeart/2011/layout/ConvergingText"/>
    <dgm:cxn modelId="{16D105AD-898B-46BB-A638-C84F96512BB6}" type="presParOf" srcId="{9AA7BB3E-2235-4315-86AB-24084548449F}" destId="{3F1AC808-A389-4D22-B028-E0F4EF3EE986}" srcOrd="20" destOrd="0" presId="urn:microsoft.com/office/officeart/2011/layout/ConvergingText"/>
    <dgm:cxn modelId="{D4A2BE84-5239-462D-81BD-33A9CF8DDB5F}" type="presParOf" srcId="{9AA7BB3E-2235-4315-86AB-24084548449F}" destId="{B1833432-9677-48D3-BB95-9CC227094BF4}" srcOrd="21" destOrd="0" presId="urn:microsoft.com/office/officeart/2011/layout/ConvergingText"/>
    <dgm:cxn modelId="{DDFE4882-FC55-443B-8D32-2F6B34B393F5}" type="presParOf" srcId="{9AA7BB3E-2235-4315-86AB-24084548449F}" destId="{18F132D2-E938-4B28-899C-5674B215156F}" srcOrd="22" destOrd="0" presId="urn:microsoft.com/office/officeart/2011/layout/ConvergingText"/>
    <dgm:cxn modelId="{818C4913-C534-4376-9D53-41ACB94D5A37}" type="presParOf" srcId="{9AA7BB3E-2235-4315-86AB-24084548449F}" destId="{59A20339-E018-4A33-BDD7-281FE6E7B97D}" srcOrd="23" destOrd="0" presId="urn:microsoft.com/office/officeart/2011/layout/ConvergingText"/>
    <dgm:cxn modelId="{FDC81365-722B-4CD3-B8BA-E4C0154C217C}" type="presParOf" srcId="{9AA7BB3E-2235-4315-86AB-24084548449F}" destId="{4EF06462-AD61-4398-B951-EBABE05AA42E}" srcOrd="24" destOrd="0" presId="urn:microsoft.com/office/officeart/2011/layout/ConvergingText"/>
    <dgm:cxn modelId="{B4E82254-09B1-4B88-829F-F6975058FB7E}" type="presParOf" srcId="{9AA7BB3E-2235-4315-86AB-24084548449F}" destId="{F14C9220-78E6-43D2-8ECF-3B56E1E83861}" srcOrd="25" destOrd="0" presId="urn:microsoft.com/office/officeart/2011/layout/ConvergingText"/>
    <dgm:cxn modelId="{051420AC-19F5-440C-9997-DF92BAD5128E}" type="presParOf" srcId="{9AA7BB3E-2235-4315-86AB-24084548449F}" destId="{22C27A53-CD3D-4154-B83A-FE8210B7E661}" srcOrd="26" destOrd="0" presId="urn:microsoft.com/office/officeart/2011/layout/ConvergingText"/>
    <dgm:cxn modelId="{023D11FB-718A-45C7-9D8E-1FBEAA16CB74}" type="presParOf" srcId="{9AA7BB3E-2235-4315-86AB-24084548449F}" destId="{9D8D4994-FC53-4C05-8846-883CCCE80945}" srcOrd="27" destOrd="0" presId="urn:microsoft.com/office/officeart/2011/layout/ConvergingText"/>
    <dgm:cxn modelId="{E97A1136-7BC0-44DE-A455-B33F448C383F}" type="presParOf" srcId="{9AA7BB3E-2235-4315-86AB-24084548449F}" destId="{FF2655C7-82EE-474F-AF9A-6DE974D29423}" srcOrd="28" destOrd="0" presId="urn:microsoft.com/office/officeart/2011/layout/ConvergingText"/>
    <dgm:cxn modelId="{B62A2E85-F319-4A5C-ABAE-4A67814F2AD0}" type="presParOf" srcId="{9AA7BB3E-2235-4315-86AB-24084548449F}" destId="{3C04CE40-F1D0-4640-B55C-E042B07AC900}" srcOrd="29" destOrd="0" presId="urn:microsoft.com/office/officeart/2011/layout/ConvergingText"/>
    <dgm:cxn modelId="{EFE4FD25-E7C4-4A7D-89F9-DF1F34869E46}" type="presParOf" srcId="{9AA7BB3E-2235-4315-86AB-24084548449F}" destId="{A0596D8E-F2DB-4EA9-B806-4245555783D6}" srcOrd="30" destOrd="0" presId="urn:microsoft.com/office/officeart/2011/layout/ConvergingText"/>
    <dgm:cxn modelId="{0D9883FC-0942-4515-A5DE-25AAC1BF550D}" type="presParOf" srcId="{9AA7BB3E-2235-4315-86AB-24084548449F}" destId="{2DF04EC2-1255-4BE4-8C31-40A562E4D24B}" srcOrd="31" destOrd="0" presId="urn:microsoft.com/office/officeart/2011/layout/ConvergingText"/>
    <dgm:cxn modelId="{B72F4147-37BE-4B67-909F-65247170DD16}" type="presParOf" srcId="{9AA7BB3E-2235-4315-86AB-24084548449F}" destId="{782F821B-D9FB-406F-8C2B-4CEAC0F6E19B}" srcOrd="32" destOrd="0" presId="urn:microsoft.com/office/officeart/2011/layout/ConvergingText"/>
    <dgm:cxn modelId="{5014BE24-E493-4704-A805-4C018C322975}" type="presParOf" srcId="{9AA7BB3E-2235-4315-86AB-24084548449F}" destId="{EE82AF3A-AC31-4F2B-BD8F-CDB4F6E5F9DC}" srcOrd="33" destOrd="0" presId="urn:microsoft.com/office/officeart/2011/layout/ConvergingText"/>
    <dgm:cxn modelId="{1A41A678-EAFF-40D3-99A0-00934F54F6AB}" type="presParOf" srcId="{9AA7BB3E-2235-4315-86AB-24084548449F}" destId="{883E6182-566C-4563-99FF-2B2156B81E91}" srcOrd="34" destOrd="0" presId="urn:microsoft.com/office/officeart/2011/layout/ConvergingText"/>
    <dgm:cxn modelId="{1B980033-8CAA-4C67-9ADF-2391ECF969F6}" type="presParOf" srcId="{9AA7BB3E-2235-4315-86AB-24084548449F}" destId="{37E59B9B-0283-4952-9FE3-542D9483FB89}" srcOrd="35" destOrd="0" presId="urn:microsoft.com/office/officeart/2011/layout/ConvergingText"/>
    <dgm:cxn modelId="{BC46AE13-A28A-49FD-A2C4-94D605F15251}" type="presParOf" srcId="{9AA7BB3E-2235-4315-86AB-24084548449F}" destId="{E2A377DC-3A73-4F0C-87D8-3C9795B34651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B6A58-ADBA-42A2-A6E0-1CB717F66E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7C662B7-BEE9-4F94-98FB-3228BBE9B8FF}">
      <dgm:prSet phldrT="[Text]" custT="1"/>
      <dgm:spPr/>
      <dgm:t>
        <a:bodyPr/>
        <a:lstStyle/>
        <a:p>
          <a:r>
            <a:rPr lang="en-GB" sz="3200" b="1" dirty="0" smtClean="0"/>
            <a:t>Cultural Competence</a:t>
          </a:r>
          <a:endParaRPr lang="en-GB" sz="3200" b="1" dirty="0"/>
        </a:p>
      </dgm:t>
    </dgm:pt>
    <dgm:pt modelId="{8FDB0C5B-3955-4181-B3C7-3F920FDBBD8D}" type="parTrans" cxnId="{A86270BF-73D8-4230-B7C8-ED7A255A8387}">
      <dgm:prSet/>
      <dgm:spPr/>
      <dgm:t>
        <a:bodyPr/>
        <a:lstStyle/>
        <a:p>
          <a:endParaRPr lang="en-GB"/>
        </a:p>
      </dgm:t>
    </dgm:pt>
    <dgm:pt modelId="{76380510-9150-4F20-BC47-22D220705AE1}" type="sibTrans" cxnId="{A86270BF-73D8-4230-B7C8-ED7A255A8387}">
      <dgm:prSet/>
      <dgm:spPr/>
      <dgm:t>
        <a:bodyPr/>
        <a:lstStyle/>
        <a:p>
          <a:endParaRPr lang="en-GB"/>
        </a:p>
      </dgm:t>
    </dgm:pt>
    <dgm:pt modelId="{FC0F14BE-C37B-472F-A5AF-48BA31A7B963}">
      <dgm:prSet phldrT="[Text]" phldr="1"/>
      <dgm:spPr/>
      <dgm:t>
        <a:bodyPr/>
        <a:lstStyle/>
        <a:p>
          <a:endParaRPr lang="en-GB"/>
        </a:p>
      </dgm:t>
    </dgm:pt>
    <dgm:pt modelId="{8FA2EB78-0E8F-4F8E-8F89-DE097B0A1DC9}" type="parTrans" cxnId="{AD4EE15D-1A17-4486-8301-774F7489E0E3}">
      <dgm:prSet/>
      <dgm:spPr/>
      <dgm:t>
        <a:bodyPr/>
        <a:lstStyle/>
        <a:p>
          <a:endParaRPr lang="en-GB"/>
        </a:p>
      </dgm:t>
    </dgm:pt>
    <dgm:pt modelId="{A4ACB5D8-C2C1-4108-A1E1-577E1D00B123}" type="sibTrans" cxnId="{AD4EE15D-1A17-4486-8301-774F7489E0E3}">
      <dgm:prSet/>
      <dgm:spPr/>
      <dgm:t>
        <a:bodyPr/>
        <a:lstStyle/>
        <a:p>
          <a:endParaRPr lang="en-GB"/>
        </a:p>
      </dgm:t>
    </dgm:pt>
    <dgm:pt modelId="{26B4A862-E275-4EDC-9729-377F5B01EA98}">
      <dgm:prSet phldrT="[Text]" phldr="1"/>
      <dgm:spPr/>
      <dgm:t>
        <a:bodyPr/>
        <a:lstStyle/>
        <a:p>
          <a:endParaRPr lang="en-GB"/>
        </a:p>
      </dgm:t>
    </dgm:pt>
    <dgm:pt modelId="{9AC02AAF-7D14-4C13-A031-E210B3E0D3CF}" type="parTrans" cxnId="{AD0962F0-B5F1-4C43-B063-8CD94B100766}">
      <dgm:prSet/>
      <dgm:spPr/>
      <dgm:t>
        <a:bodyPr/>
        <a:lstStyle/>
        <a:p>
          <a:endParaRPr lang="en-GB"/>
        </a:p>
      </dgm:t>
    </dgm:pt>
    <dgm:pt modelId="{257C9370-8E09-4C20-824A-C29F7324701C}" type="sibTrans" cxnId="{AD0962F0-B5F1-4C43-B063-8CD94B100766}">
      <dgm:prSet/>
      <dgm:spPr/>
      <dgm:t>
        <a:bodyPr/>
        <a:lstStyle/>
        <a:p>
          <a:endParaRPr lang="en-GB"/>
        </a:p>
      </dgm:t>
    </dgm:pt>
    <dgm:pt modelId="{325FEC1C-7D30-4B26-B58D-C4A1E2CE5689}" type="pres">
      <dgm:prSet presAssocID="{945B6A58-ADBA-42A2-A6E0-1CB717F66EE9}" presName="arrowDiagram" presStyleCnt="0">
        <dgm:presLayoutVars>
          <dgm:chMax val="5"/>
          <dgm:dir/>
          <dgm:resizeHandles val="exact"/>
        </dgm:presLayoutVars>
      </dgm:prSet>
      <dgm:spPr/>
    </dgm:pt>
    <dgm:pt modelId="{330D9260-3015-4294-A6D8-4A403556B464}" type="pres">
      <dgm:prSet presAssocID="{945B6A58-ADBA-42A2-A6E0-1CB717F66EE9}" presName="arrow" presStyleLbl="bgShp" presStyleIdx="0" presStyleCnt="1"/>
      <dgm:spPr/>
    </dgm:pt>
    <dgm:pt modelId="{26709B6B-F5D3-483F-983E-745F926641B5}" type="pres">
      <dgm:prSet presAssocID="{945B6A58-ADBA-42A2-A6E0-1CB717F66EE9}" presName="arrowDiagram3" presStyleCnt="0"/>
      <dgm:spPr/>
    </dgm:pt>
    <dgm:pt modelId="{CE557770-9051-4693-8AA7-A3C7FB2EDF79}" type="pres">
      <dgm:prSet presAssocID="{D7C662B7-BEE9-4F94-98FB-3228BBE9B8FF}" presName="bullet3a" presStyleLbl="node1" presStyleIdx="0" presStyleCnt="3"/>
      <dgm:spPr/>
    </dgm:pt>
    <dgm:pt modelId="{9AE55660-9DE3-47BD-BC5B-F820431ECD7A}" type="pres">
      <dgm:prSet presAssocID="{D7C662B7-BEE9-4F94-98FB-3228BBE9B8FF}" presName="textBox3a" presStyleLbl="revTx" presStyleIdx="0" presStyleCnt="3" custScaleX="1717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20EA7E-41DC-4CBC-A70D-D12A64884952}" type="pres">
      <dgm:prSet presAssocID="{FC0F14BE-C37B-472F-A5AF-48BA31A7B963}" presName="bullet3b" presStyleLbl="node1" presStyleIdx="1" presStyleCnt="3"/>
      <dgm:spPr/>
    </dgm:pt>
    <dgm:pt modelId="{5B93F2C5-4E3A-41FB-B66C-9792BDD6485C}" type="pres">
      <dgm:prSet presAssocID="{FC0F14BE-C37B-472F-A5AF-48BA31A7B96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33F9D-F162-427E-AFAC-A2B4C584C84D}" type="pres">
      <dgm:prSet presAssocID="{26B4A862-E275-4EDC-9729-377F5B01EA98}" presName="bullet3c" presStyleLbl="node1" presStyleIdx="2" presStyleCnt="3"/>
      <dgm:spPr/>
    </dgm:pt>
    <dgm:pt modelId="{A745B1CF-3043-434B-8FDF-6ECD46921CBF}" type="pres">
      <dgm:prSet presAssocID="{26B4A862-E275-4EDC-9729-377F5B01EA9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4F5E4C-D0EE-416E-AA11-71557093AEE9}" type="presOf" srcId="{FC0F14BE-C37B-472F-A5AF-48BA31A7B963}" destId="{5B93F2C5-4E3A-41FB-B66C-9792BDD6485C}" srcOrd="0" destOrd="0" presId="urn:microsoft.com/office/officeart/2005/8/layout/arrow2"/>
    <dgm:cxn modelId="{B18BE983-8C3D-4B34-8776-DF9BD7D49126}" type="presOf" srcId="{D7C662B7-BEE9-4F94-98FB-3228BBE9B8FF}" destId="{9AE55660-9DE3-47BD-BC5B-F820431ECD7A}" srcOrd="0" destOrd="0" presId="urn:microsoft.com/office/officeart/2005/8/layout/arrow2"/>
    <dgm:cxn modelId="{AD0962F0-B5F1-4C43-B063-8CD94B100766}" srcId="{945B6A58-ADBA-42A2-A6E0-1CB717F66EE9}" destId="{26B4A862-E275-4EDC-9729-377F5B01EA98}" srcOrd="2" destOrd="0" parTransId="{9AC02AAF-7D14-4C13-A031-E210B3E0D3CF}" sibTransId="{257C9370-8E09-4C20-824A-C29F7324701C}"/>
    <dgm:cxn modelId="{1B029226-3CF3-49F2-898B-A11C1E59F878}" type="presOf" srcId="{945B6A58-ADBA-42A2-A6E0-1CB717F66EE9}" destId="{325FEC1C-7D30-4B26-B58D-C4A1E2CE5689}" srcOrd="0" destOrd="0" presId="urn:microsoft.com/office/officeart/2005/8/layout/arrow2"/>
    <dgm:cxn modelId="{A86270BF-73D8-4230-B7C8-ED7A255A8387}" srcId="{945B6A58-ADBA-42A2-A6E0-1CB717F66EE9}" destId="{D7C662B7-BEE9-4F94-98FB-3228BBE9B8FF}" srcOrd="0" destOrd="0" parTransId="{8FDB0C5B-3955-4181-B3C7-3F920FDBBD8D}" sibTransId="{76380510-9150-4F20-BC47-22D220705AE1}"/>
    <dgm:cxn modelId="{D2F9D6F2-FF52-4DFA-B9A2-E167F0437602}" type="presOf" srcId="{26B4A862-E275-4EDC-9729-377F5B01EA98}" destId="{A745B1CF-3043-434B-8FDF-6ECD46921CBF}" srcOrd="0" destOrd="0" presId="urn:microsoft.com/office/officeart/2005/8/layout/arrow2"/>
    <dgm:cxn modelId="{AD4EE15D-1A17-4486-8301-774F7489E0E3}" srcId="{945B6A58-ADBA-42A2-A6E0-1CB717F66EE9}" destId="{FC0F14BE-C37B-472F-A5AF-48BA31A7B963}" srcOrd="1" destOrd="0" parTransId="{8FA2EB78-0E8F-4F8E-8F89-DE097B0A1DC9}" sibTransId="{A4ACB5D8-C2C1-4108-A1E1-577E1D00B123}"/>
    <dgm:cxn modelId="{5C375E47-3718-4272-A1C0-E0E19FFCB921}" type="presParOf" srcId="{325FEC1C-7D30-4B26-B58D-C4A1E2CE5689}" destId="{330D9260-3015-4294-A6D8-4A403556B464}" srcOrd="0" destOrd="0" presId="urn:microsoft.com/office/officeart/2005/8/layout/arrow2"/>
    <dgm:cxn modelId="{BE338BE0-1CEA-49E3-9602-686F67F361FE}" type="presParOf" srcId="{325FEC1C-7D30-4B26-B58D-C4A1E2CE5689}" destId="{26709B6B-F5D3-483F-983E-745F926641B5}" srcOrd="1" destOrd="0" presId="urn:microsoft.com/office/officeart/2005/8/layout/arrow2"/>
    <dgm:cxn modelId="{D1B6F19A-BA80-48B9-9E19-63DB39BE7223}" type="presParOf" srcId="{26709B6B-F5D3-483F-983E-745F926641B5}" destId="{CE557770-9051-4693-8AA7-A3C7FB2EDF79}" srcOrd="0" destOrd="0" presId="urn:microsoft.com/office/officeart/2005/8/layout/arrow2"/>
    <dgm:cxn modelId="{43F98B96-A27A-4BAF-BE2A-6C657DD1C619}" type="presParOf" srcId="{26709B6B-F5D3-483F-983E-745F926641B5}" destId="{9AE55660-9DE3-47BD-BC5B-F820431ECD7A}" srcOrd="1" destOrd="0" presId="urn:microsoft.com/office/officeart/2005/8/layout/arrow2"/>
    <dgm:cxn modelId="{B01A8D5F-F7E0-4277-8639-F90CDC9DD955}" type="presParOf" srcId="{26709B6B-F5D3-483F-983E-745F926641B5}" destId="{4820EA7E-41DC-4CBC-A70D-D12A64884952}" srcOrd="2" destOrd="0" presId="urn:microsoft.com/office/officeart/2005/8/layout/arrow2"/>
    <dgm:cxn modelId="{BF50C09A-0B77-4DEF-BE41-A40B83AF9DB0}" type="presParOf" srcId="{26709B6B-F5D3-483F-983E-745F926641B5}" destId="{5B93F2C5-4E3A-41FB-B66C-9792BDD6485C}" srcOrd="3" destOrd="0" presId="urn:microsoft.com/office/officeart/2005/8/layout/arrow2"/>
    <dgm:cxn modelId="{82E74962-5BA4-4F69-84C0-F7550951014D}" type="presParOf" srcId="{26709B6B-F5D3-483F-983E-745F926641B5}" destId="{BB833F9D-F162-427E-AFAC-A2B4C584C84D}" srcOrd="4" destOrd="0" presId="urn:microsoft.com/office/officeart/2005/8/layout/arrow2"/>
    <dgm:cxn modelId="{3BF11D45-D3B1-4A41-807B-A8E22C0D7F01}" type="presParOf" srcId="{26709B6B-F5D3-483F-983E-745F926641B5}" destId="{A745B1CF-3043-434B-8FDF-6ECD46921CB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B79C6F-6CBB-4891-9818-D05B06D2027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92CCB8-168C-4C63-8C3D-8031E686FA03}">
      <dgm:prSet phldrT="[Text]"/>
      <dgm:spPr/>
      <dgm:t>
        <a:bodyPr/>
        <a:lstStyle/>
        <a:p>
          <a:r>
            <a:rPr lang="en-GB" dirty="0" smtClean="0"/>
            <a:t>Equality </a:t>
          </a:r>
          <a:endParaRPr lang="en-GB" dirty="0"/>
        </a:p>
      </dgm:t>
    </dgm:pt>
    <dgm:pt modelId="{86FA352D-0590-4FB8-BE4C-46DCEE685565}" type="parTrans" cxnId="{E687D521-3262-4C8C-A2E0-B076176B432C}">
      <dgm:prSet/>
      <dgm:spPr/>
      <dgm:t>
        <a:bodyPr/>
        <a:lstStyle/>
        <a:p>
          <a:endParaRPr lang="en-GB"/>
        </a:p>
      </dgm:t>
    </dgm:pt>
    <dgm:pt modelId="{7CCD34AC-8063-4067-B293-8FD622B89372}" type="sibTrans" cxnId="{E687D521-3262-4C8C-A2E0-B076176B432C}">
      <dgm:prSet/>
      <dgm:spPr/>
      <dgm:t>
        <a:bodyPr/>
        <a:lstStyle/>
        <a:p>
          <a:endParaRPr lang="en-GB"/>
        </a:p>
      </dgm:t>
    </dgm:pt>
    <dgm:pt modelId="{2ED2A465-C283-45F3-A11A-71B2C7E88CDF}">
      <dgm:prSet phldrT="[Text]"/>
      <dgm:spPr/>
      <dgm:t>
        <a:bodyPr/>
        <a:lstStyle/>
        <a:p>
          <a:r>
            <a:rPr lang="en-GB" dirty="0" smtClean="0"/>
            <a:t>Diversity</a:t>
          </a:r>
          <a:endParaRPr lang="en-GB" dirty="0"/>
        </a:p>
      </dgm:t>
    </dgm:pt>
    <dgm:pt modelId="{B975463A-DB8F-4589-A77B-E4EEE7F28AD5}" type="parTrans" cxnId="{56BBBEAA-0399-4544-8AA1-2755512031D4}">
      <dgm:prSet/>
      <dgm:spPr/>
      <dgm:t>
        <a:bodyPr/>
        <a:lstStyle/>
        <a:p>
          <a:endParaRPr lang="en-GB"/>
        </a:p>
      </dgm:t>
    </dgm:pt>
    <dgm:pt modelId="{DBECEC61-FA48-49B5-9A3C-60314439D937}" type="sibTrans" cxnId="{56BBBEAA-0399-4544-8AA1-2755512031D4}">
      <dgm:prSet/>
      <dgm:spPr/>
      <dgm:t>
        <a:bodyPr/>
        <a:lstStyle/>
        <a:p>
          <a:endParaRPr lang="en-GB"/>
        </a:p>
      </dgm:t>
    </dgm:pt>
    <dgm:pt modelId="{3432191E-98BE-4FC0-B52A-7F6C93A73B93}">
      <dgm:prSet phldrT="[Text]"/>
      <dgm:spPr/>
      <dgm:t>
        <a:bodyPr/>
        <a:lstStyle/>
        <a:p>
          <a:r>
            <a:rPr lang="en-GB" dirty="0" smtClean="0"/>
            <a:t>Race</a:t>
          </a:r>
          <a:endParaRPr lang="en-GB" dirty="0"/>
        </a:p>
      </dgm:t>
    </dgm:pt>
    <dgm:pt modelId="{40E2C6ED-4973-4A2D-B857-E16FD566F26B}" type="parTrans" cxnId="{73F2FBC4-B6F0-4556-B885-D056C7C8E74E}">
      <dgm:prSet/>
      <dgm:spPr/>
      <dgm:t>
        <a:bodyPr/>
        <a:lstStyle/>
        <a:p>
          <a:endParaRPr lang="en-GB"/>
        </a:p>
      </dgm:t>
    </dgm:pt>
    <dgm:pt modelId="{A882439E-26D7-400E-A4CE-13C0F78D9154}" type="sibTrans" cxnId="{73F2FBC4-B6F0-4556-B885-D056C7C8E74E}">
      <dgm:prSet/>
      <dgm:spPr/>
      <dgm:t>
        <a:bodyPr/>
        <a:lstStyle/>
        <a:p>
          <a:endParaRPr lang="en-GB"/>
        </a:p>
      </dgm:t>
    </dgm:pt>
    <dgm:pt modelId="{3D0C61A2-CFB5-4599-A131-0AB3037C6B4E}">
      <dgm:prSet phldrT="[Text]"/>
      <dgm:spPr/>
      <dgm:t>
        <a:bodyPr/>
        <a:lstStyle/>
        <a:p>
          <a:r>
            <a:rPr lang="en-GB" dirty="0" smtClean="0"/>
            <a:t>Culture</a:t>
          </a:r>
          <a:endParaRPr lang="en-GB" dirty="0"/>
        </a:p>
      </dgm:t>
    </dgm:pt>
    <dgm:pt modelId="{81A1D445-A5F1-454F-8858-9D458A1E3CE9}" type="parTrans" cxnId="{45A2EC71-5C9D-49D3-8353-12EE96011014}">
      <dgm:prSet/>
      <dgm:spPr/>
      <dgm:t>
        <a:bodyPr/>
        <a:lstStyle/>
        <a:p>
          <a:endParaRPr lang="en-GB"/>
        </a:p>
      </dgm:t>
    </dgm:pt>
    <dgm:pt modelId="{B2918349-8415-4810-BD57-3592F9A5D21C}" type="sibTrans" cxnId="{45A2EC71-5C9D-49D3-8353-12EE96011014}">
      <dgm:prSet/>
      <dgm:spPr/>
      <dgm:t>
        <a:bodyPr/>
        <a:lstStyle/>
        <a:p>
          <a:endParaRPr lang="en-GB"/>
        </a:p>
      </dgm:t>
    </dgm:pt>
    <dgm:pt modelId="{D61828A5-7404-4D93-BE7E-07FD26380E32}">
      <dgm:prSet phldrT="[Text]"/>
      <dgm:spPr/>
      <dgm:t>
        <a:bodyPr/>
        <a:lstStyle/>
        <a:p>
          <a:r>
            <a:rPr lang="en-GB" dirty="0" smtClean="0"/>
            <a:t>Ethnicity</a:t>
          </a:r>
          <a:endParaRPr lang="en-GB" dirty="0"/>
        </a:p>
      </dgm:t>
    </dgm:pt>
    <dgm:pt modelId="{1B87019A-3395-49B8-9330-9E322C77212A}" type="parTrans" cxnId="{BB78676E-27DF-4F65-B3A4-4187B7925543}">
      <dgm:prSet/>
      <dgm:spPr/>
      <dgm:t>
        <a:bodyPr/>
        <a:lstStyle/>
        <a:p>
          <a:endParaRPr lang="en-GB"/>
        </a:p>
      </dgm:t>
    </dgm:pt>
    <dgm:pt modelId="{F04396CB-C7F7-47E2-B8EE-8732E92FECBE}" type="sibTrans" cxnId="{BB78676E-27DF-4F65-B3A4-4187B7925543}">
      <dgm:prSet/>
      <dgm:spPr/>
      <dgm:t>
        <a:bodyPr/>
        <a:lstStyle/>
        <a:p>
          <a:endParaRPr lang="en-GB"/>
        </a:p>
      </dgm:t>
    </dgm:pt>
    <dgm:pt modelId="{095EABFA-DA28-4228-A33E-BD90DF1A80AB}" type="pres">
      <dgm:prSet presAssocID="{51B79C6F-6CBB-4891-9818-D05B06D202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9D59F-4D26-43D4-863D-91C8065A8446}" type="pres">
      <dgm:prSet presAssocID="{C892CCB8-168C-4C63-8C3D-8031E686FA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7DA045-4A4E-4A46-A8EC-BB18AEB36BB2}" type="pres">
      <dgm:prSet presAssocID="{C892CCB8-168C-4C63-8C3D-8031E686FA03}" presName="spNode" presStyleCnt="0"/>
      <dgm:spPr/>
    </dgm:pt>
    <dgm:pt modelId="{0D0F838A-7D15-4A4F-A3A0-489DD79B4D7A}" type="pres">
      <dgm:prSet presAssocID="{7CCD34AC-8063-4067-B293-8FD622B89372}" presName="sibTrans" presStyleLbl="sibTrans1D1" presStyleIdx="0" presStyleCnt="5"/>
      <dgm:spPr/>
      <dgm:t>
        <a:bodyPr/>
        <a:lstStyle/>
        <a:p>
          <a:endParaRPr lang="en-GB"/>
        </a:p>
      </dgm:t>
    </dgm:pt>
    <dgm:pt modelId="{E8BCF159-655E-42F8-B11B-6F01EAF752B4}" type="pres">
      <dgm:prSet presAssocID="{2ED2A465-C283-45F3-A11A-71B2C7E88C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1FCC50-5801-4504-9DB8-F176018B4677}" type="pres">
      <dgm:prSet presAssocID="{2ED2A465-C283-45F3-A11A-71B2C7E88CDF}" presName="spNode" presStyleCnt="0"/>
      <dgm:spPr/>
    </dgm:pt>
    <dgm:pt modelId="{7F0E3721-3A8A-4BFC-AFB1-D844B1F9DABF}" type="pres">
      <dgm:prSet presAssocID="{DBECEC61-FA48-49B5-9A3C-60314439D937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778EA53-1F6D-4FCD-ACDD-574D5CEC92B8}" type="pres">
      <dgm:prSet presAssocID="{3432191E-98BE-4FC0-B52A-7F6C93A73B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100C1-5391-4606-9D48-5C1A07966C3E}" type="pres">
      <dgm:prSet presAssocID="{3432191E-98BE-4FC0-B52A-7F6C93A73B93}" presName="spNode" presStyleCnt="0"/>
      <dgm:spPr/>
    </dgm:pt>
    <dgm:pt modelId="{C51F2AE2-3F37-4A3C-8F07-A65FD08A6221}" type="pres">
      <dgm:prSet presAssocID="{A882439E-26D7-400E-A4CE-13C0F78D9154}" presName="sibTrans" presStyleLbl="sibTrans1D1" presStyleIdx="2" presStyleCnt="5"/>
      <dgm:spPr/>
      <dgm:t>
        <a:bodyPr/>
        <a:lstStyle/>
        <a:p>
          <a:endParaRPr lang="en-GB"/>
        </a:p>
      </dgm:t>
    </dgm:pt>
    <dgm:pt modelId="{792F64C9-FD8C-44BE-9EFB-BBF0C255D398}" type="pres">
      <dgm:prSet presAssocID="{3D0C61A2-CFB5-4599-A131-0AB3037C6B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A97176-594D-41FD-A8FC-E8FC8E4A188D}" type="pres">
      <dgm:prSet presAssocID="{3D0C61A2-CFB5-4599-A131-0AB3037C6B4E}" presName="spNode" presStyleCnt="0"/>
      <dgm:spPr/>
    </dgm:pt>
    <dgm:pt modelId="{356395C6-F1E9-4267-B4A3-15699359D2DE}" type="pres">
      <dgm:prSet presAssocID="{B2918349-8415-4810-BD57-3592F9A5D21C}" presName="sibTrans" presStyleLbl="sibTrans1D1" presStyleIdx="3" presStyleCnt="5"/>
      <dgm:spPr/>
      <dgm:t>
        <a:bodyPr/>
        <a:lstStyle/>
        <a:p>
          <a:endParaRPr lang="en-GB"/>
        </a:p>
      </dgm:t>
    </dgm:pt>
    <dgm:pt modelId="{280715A7-DE36-44F3-931C-FFA12E49AB7C}" type="pres">
      <dgm:prSet presAssocID="{D61828A5-7404-4D93-BE7E-07FD26380E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54641B-F799-4B58-BAA7-983C6185CEF4}" type="pres">
      <dgm:prSet presAssocID="{D61828A5-7404-4D93-BE7E-07FD26380E32}" presName="spNode" presStyleCnt="0"/>
      <dgm:spPr/>
    </dgm:pt>
    <dgm:pt modelId="{C3B54C5B-812E-4277-B23C-C6DC8C643657}" type="pres">
      <dgm:prSet presAssocID="{F04396CB-C7F7-47E2-B8EE-8732E92FECBE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27903B4B-DC90-4DEF-B4CB-4A73B7D14A1A}" type="presOf" srcId="{7CCD34AC-8063-4067-B293-8FD622B89372}" destId="{0D0F838A-7D15-4A4F-A3A0-489DD79B4D7A}" srcOrd="0" destOrd="0" presId="urn:microsoft.com/office/officeart/2005/8/layout/cycle6"/>
    <dgm:cxn modelId="{752EB55F-6D9C-40A5-945D-1BEB9B0F0F9D}" type="presOf" srcId="{A882439E-26D7-400E-A4CE-13C0F78D9154}" destId="{C51F2AE2-3F37-4A3C-8F07-A65FD08A6221}" srcOrd="0" destOrd="0" presId="urn:microsoft.com/office/officeart/2005/8/layout/cycle6"/>
    <dgm:cxn modelId="{73F2FBC4-B6F0-4556-B885-D056C7C8E74E}" srcId="{51B79C6F-6CBB-4891-9818-D05B06D20276}" destId="{3432191E-98BE-4FC0-B52A-7F6C93A73B93}" srcOrd="2" destOrd="0" parTransId="{40E2C6ED-4973-4A2D-B857-E16FD566F26B}" sibTransId="{A882439E-26D7-400E-A4CE-13C0F78D9154}"/>
    <dgm:cxn modelId="{E687D521-3262-4C8C-A2E0-B076176B432C}" srcId="{51B79C6F-6CBB-4891-9818-D05B06D20276}" destId="{C892CCB8-168C-4C63-8C3D-8031E686FA03}" srcOrd="0" destOrd="0" parTransId="{86FA352D-0590-4FB8-BE4C-46DCEE685565}" sibTransId="{7CCD34AC-8063-4067-B293-8FD622B89372}"/>
    <dgm:cxn modelId="{DB21349D-0CA1-4736-9C51-7B03F827BDD6}" type="presOf" srcId="{F04396CB-C7F7-47E2-B8EE-8732E92FECBE}" destId="{C3B54C5B-812E-4277-B23C-C6DC8C643657}" srcOrd="0" destOrd="0" presId="urn:microsoft.com/office/officeart/2005/8/layout/cycle6"/>
    <dgm:cxn modelId="{5A19C838-C7DC-4589-93E9-AD2D13162DCA}" type="presOf" srcId="{DBECEC61-FA48-49B5-9A3C-60314439D937}" destId="{7F0E3721-3A8A-4BFC-AFB1-D844B1F9DABF}" srcOrd="0" destOrd="0" presId="urn:microsoft.com/office/officeart/2005/8/layout/cycle6"/>
    <dgm:cxn modelId="{D47A7563-57DA-40AC-946F-AF55F807BE5D}" type="presOf" srcId="{D61828A5-7404-4D93-BE7E-07FD26380E32}" destId="{280715A7-DE36-44F3-931C-FFA12E49AB7C}" srcOrd="0" destOrd="0" presId="urn:microsoft.com/office/officeart/2005/8/layout/cycle6"/>
    <dgm:cxn modelId="{4CD8AB5E-0A90-44C1-9F78-A4AED66AEC1E}" type="presOf" srcId="{B2918349-8415-4810-BD57-3592F9A5D21C}" destId="{356395C6-F1E9-4267-B4A3-15699359D2DE}" srcOrd="0" destOrd="0" presId="urn:microsoft.com/office/officeart/2005/8/layout/cycle6"/>
    <dgm:cxn modelId="{45A2EC71-5C9D-49D3-8353-12EE96011014}" srcId="{51B79C6F-6CBB-4891-9818-D05B06D20276}" destId="{3D0C61A2-CFB5-4599-A131-0AB3037C6B4E}" srcOrd="3" destOrd="0" parTransId="{81A1D445-A5F1-454F-8858-9D458A1E3CE9}" sibTransId="{B2918349-8415-4810-BD57-3592F9A5D21C}"/>
    <dgm:cxn modelId="{19C10658-ACB5-41DF-A8FF-90AF9127B249}" type="presOf" srcId="{3D0C61A2-CFB5-4599-A131-0AB3037C6B4E}" destId="{792F64C9-FD8C-44BE-9EFB-BBF0C255D398}" srcOrd="0" destOrd="0" presId="urn:microsoft.com/office/officeart/2005/8/layout/cycle6"/>
    <dgm:cxn modelId="{04645298-94BB-42CD-A3E5-187D85D257E8}" type="presOf" srcId="{3432191E-98BE-4FC0-B52A-7F6C93A73B93}" destId="{2778EA53-1F6D-4FCD-ACDD-574D5CEC92B8}" srcOrd="0" destOrd="0" presId="urn:microsoft.com/office/officeart/2005/8/layout/cycle6"/>
    <dgm:cxn modelId="{2150CE7E-2CEA-41EB-8B31-327468D47002}" type="presOf" srcId="{51B79C6F-6CBB-4891-9818-D05B06D20276}" destId="{095EABFA-DA28-4228-A33E-BD90DF1A80AB}" srcOrd="0" destOrd="0" presId="urn:microsoft.com/office/officeart/2005/8/layout/cycle6"/>
    <dgm:cxn modelId="{56BBBEAA-0399-4544-8AA1-2755512031D4}" srcId="{51B79C6F-6CBB-4891-9818-D05B06D20276}" destId="{2ED2A465-C283-45F3-A11A-71B2C7E88CDF}" srcOrd="1" destOrd="0" parTransId="{B975463A-DB8F-4589-A77B-E4EEE7F28AD5}" sibTransId="{DBECEC61-FA48-49B5-9A3C-60314439D937}"/>
    <dgm:cxn modelId="{BB78676E-27DF-4F65-B3A4-4187B7925543}" srcId="{51B79C6F-6CBB-4891-9818-D05B06D20276}" destId="{D61828A5-7404-4D93-BE7E-07FD26380E32}" srcOrd="4" destOrd="0" parTransId="{1B87019A-3395-49B8-9330-9E322C77212A}" sibTransId="{F04396CB-C7F7-47E2-B8EE-8732E92FECBE}"/>
    <dgm:cxn modelId="{FAFA5B69-1434-4C5E-836C-32B4944262CE}" type="presOf" srcId="{C892CCB8-168C-4C63-8C3D-8031E686FA03}" destId="{ECD9D59F-4D26-43D4-863D-91C8065A8446}" srcOrd="0" destOrd="0" presId="urn:microsoft.com/office/officeart/2005/8/layout/cycle6"/>
    <dgm:cxn modelId="{A2A4FF9A-DC50-4334-B8AB-85D916760DC0}" type="presOf" srcId="{2ED2A465-C283-45F3-A11A-71B2C7E88CDF}" destId="{E8BCF159-655E-42F8-B11B-6F01EAF752B4}" srcOrd="0" destOrd="0" presId="urn:microsoft.com/office/officeart/2005/8/layout/cycle6"/>
    <dgm:cxn modelId="{947CCDD9-0A62-4620-982D-0088256530CF}" type="presParOf" srcId="{095EABFA-DA28-4228-A33E-BD90DF1A80AB}" destId="{ECD9D59F-4D26-43D4-863D-91C8065A8446}" srcOrd="0" destOrd="0" presId="urn:microsoft.com/office/officeart/2005/8/layout/cycle6"/>
    <dgm:cxn modelId="{8AE3C284-A3DD-4794-B072-49EBB5BA4BA1}" type="presParOf" srcId="{095EABFA-DA28-4228-A33E-BD90DF1A80AB}" destId="{0D7DA045-4A4E-4A46-A8EC-BB18AEB36BB2}" srcOrd="1" destOrd="0" presId="urn:microsoft.com/office/officeart/2005/8/layout/cycle6"/>
    <dgm:cxn modelId="{551AC4C7-DD67-4FE8-9DD4-76D4984DF8C3}" type="presParOf" srcId="{095EABFA-DA28-4228-A33E-BD90DF1A80AB}" destId="{0D0F838A-7D15-4A4F-A3A0-489DD79B4D7A}" srcOrd="2" destOrd="0" presId="urn:microsoft.com/office/officeart/2005/8/layout/cycle6"/>
    <dgm:cxn modelId="{7679AB1F-A019-40B3-9B2C-CCEFDF1CBDC3}" type="presParOf" srcId="{095EABFA-DA28-4228-A33E-BD90DF1A80AB}" destId="{E8BCF159-655E-42F8-B11B-6F01EAF752B4}" srcOrd="3" destOrd="0" presId="urn:microsoft.com/office/officeart/2005/8/layout/cycle6"/>
    <dgm:cxn modelId="{680E7D99-B013-411C-A98B-7ED292978021}" type="presParOf" srcId="{095EABFA-DA28-4228-A33E-BD90DF1A80AB}" destId="{491FCC50-5801-4504-9DB8-F176018B4677}" srcOrd="4" destOrd="0" presId="urn:microsoft.com/office/officeart/2005/8/layout/cycle6"/>
    <dgm:cxn modelId="{8754A838-8F52-4CC5-8629-9D349DE0B3CC}" type="presParOf" srcId="{095EABFA-DA28-4228-A33E-BD90DF1A80AB}" destId="{7F0E3721-3A8A-4BFC-AFB1-D844B1F9DABF}" srcOrd="5" destOrd="0" presId="urn:microsoft.com/office/officeart/2005/8/layout/cycle6"/>
    <dgm:cxn modelId="{EBB5D9D0-3239-414E-A597-A09A8FE196F0}" type="presParOf" srcId="{095EABFA-DA28-4228-A33E-BD90DF1A80AB}" destId="{2778EA53-1F6D-4FCD-ACDD-574D5CEC92B8}" srcOrd="6" destOrd="0" presId="urn:microsoft.com/office/officeart/2005/8/layout/cycle6"/>
    <dgm:cxn modelId="{1ED29E50-F473-4F99-8F7E-F5F2EE8AAD9D}" type="presParOf" srcId="{095EABFA-DA28-4228-A33E-BD90DF1A80AB}" destId="{04E100C1-5391-4606-9D48-5C1A07966C3E}" srcOrd="7" destOrd="0" presId="urn:microsoft.com/office/officeart/2005/8/layout/cycle6"/>
    <dgm:cxn modelId="{1CC7E0FB-3D13-4B5B-BDEE-2DFAEAB8D72C}" type="presParOf" srcId="{095EABFA-DA28-4228-A33E-BD90DF1A80AB}" destId="{C51F2AE2-3F37-4A3C-8F07-A65FD08A6221}" srcOrd="8" destOrd="0" presId="urn:microsoft.com/office/officeart/2005/8/layout/cycle6"/>
    <dgm:cxn modelId="{BE71156E-1849-4F05-9A4E-04E334368D85}" type="presParOf" srcId="{095EABFA-DA28-4228-A33E-BD90DF1A80AB}" destId="{792F64C9-FD8C-44BE-9EFB-BBF0C255D398}" srcOrd="9" destOrd="0" presId="urn:microsoft.com/office/officeart/2005/8/layout/cycle6"/>
    <dgm:cxn modelId="{061695F2-00EB-45BD-85CE-21E0D457CBA3}" type="presParOf" srcId="{095EABFA-DA28-4228-A33E-BD90DF1A80AB}" destId="{EBA97176-594D-41FD-A8FC-E8FC8E4A188D}" srcOrd="10" destOrd="0" presId="urn:microsoft.com/office/officeart/2005/8/layout/cycle6"/>
    <dgm:cxn modelId="{F0CA3FBD-F6E9-455A-BA59-61F687908128}" type="presParOf" srcId="{095EABFA-DA28-4228-A33E-BD90DF1A80AB}" destId="{356395C6-F1E9-4267-B4A3-15699359D2DE}" srcOrd="11" destOrd="0" presId="urn:microsoft.com/office/officeart/2005/8/layout/cycle6"/>
    <dgm:cxn modelId="{6B00FCAF-78F7-4F91-ACC8-D4FF08B7AF04}" type="presParOf" srcId="{095EABFA-DA28-4228-A33E-BD90DF1A80AB}" destId="{280715A7-DE36-44F3-931C-FFA12E49AB7C}" srcOrd="12" destOrd="0" presId="urn:microsoft.com/office/officeart/2005/8/layout/cycle6"/>
    <dgm:cxn modelId="{53900A19-53B7-488D-B7EC-3A64A69FFA73}" type="presParOf" srcId="{095EABFA-DA28-4228-A33E-BD90DF1A80AB}" destId="{6454641B-F799-4B58-BAA7-983C6185CEF4}" srcOrd="13" destOrd="0" presId="urn:microsoft.com/office/officeart/2005/8/layout/cycle6"/>
    <dgm:cxn modelId="{83291D3D-A638-4023-BAF5-29544993D367}" type="presParOf" srcId="{095EABFA-DA28-4228-A33E-BD90DF1A80AB}" destId="{C3B54C5B-812E-4277-B23C-C6DC8C64365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02A9BE-9544-461A-9469-5AE8D19FB12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85E2B3-62F6-4C26-A906-621025C16ABB}">
      <dgm:prSet phldrT="[Text]"/>
      <dgm:spPr/>
      <dgm:t>
        <a:bodyPr/>
        <a:lstStyle/>
        <a:p>
          <a:r>
            <a:rPr lang="en-GB" dirty="0" smtClean="0"/>
            <a:t>Ethnicity</a:t>
          </a:r>
          <a:endParaRPr lang="en-GB" dirty="0"/>
        </a:p>
      </dgm:t>
    </dgm:pt>
    <dgm:pt modelId="{87521FAF-7529-417D-9BB9-B224040A6375}" type="parTrans" cxnId="{0D43B06D-65DF-4020-869E-F8EC8ECBFC74}">
      <dgm:prSet/>
      <dgm:spPr/>
      <dgm:t>
        <a:bodyPr/>
        <a:lstStyle/>
        <a:p>
          <a:endParaRPr lang="en-GB"/>
        </a:p>
      </dgm:t>
    </dgm:pt>
    <dgm:pt modelId="{222A7726-B94C-4857-A0F9-65F67EC8EFB1}" type="sibTrans" cxnId="{0D43B06D-65DF-4020-869E-F8EC8ECBFC74}">
      <dgm:prSet/>
      <dgm:spPr/>
      <dgm:t>
        <a:bodyPr/>
        <a:lstStyle/>
        <a:p>
          <a:endParaRPr lang="en-GB"/>
        </a:p>
      </dgm:t>
    </dgm:pt>
    <dgm:pt modelId="{51F56ACC-D6F0-4F7F-9C0F-0F13513BA080}">
      <dgm:prSet phldrT="[Text]" custT="1"/>
      <dgm:spPr/>
      <dgm:t>
        <a:bodyPr/>
        <a:lstStyle/>
        <a:p>
          <a:r>
            <a:rPr lang="en-GB" sz="2000" dirty="0" smtClean="0"/>
            <a:t>Race </a:t>
          </a:r>
          <a:endParaRPr lang="en-GB" sz="2000" dirty="0"/>
        </a:p>
      </dgm:t>
    </dgm:pt>
    <dgm:pt modelId="{CA3223EB-93A6-4433-91E2-71C266ED3F99}" type="parTrans" cxnId="{38F7EB7D-BA9F-4FEC-852C-472B7BB7478D}">
      <dgm:prSet/>
      <dgm:spPr/>
      <dgm:t>
        <a:bodyPr/>
        <a:lstStyle/>
        <a:p>
          <a:endParaRPr lang="en-GB"/>
        </a:p>
      </dgm:t>
    </dgm:pt>
    <dgm:pt modelId="{3C1FAEE5-3902-4AE2-89AC-0A9BEE9D4B85}" type="sibTrans" cxnId="{38F7EB7D-BA9F-4FEC-852C-472B7BB7478D}">
      <dgm:prSet/>
      <dgm:spPr/>
      <dgm:t>
        <a:bodyPr/>
        <a:lstStyle/>
        <a:p>
          <a:endParaRPr lang="en-GB"/>
        </a:p>
      </dgm:t>
    </dgm:pt>
    <dgm:pt modelId="{8093275D-4C29-448B-A7CF-0D5EB4016FEA}">
      <dgm:prSet phldrT="[Text]" custT="1"/>
      <dgm:spPr/>
      <dgm:t>
        <a:bodyPr/>
        <a:lstStyle/>
        <a:p>
          <a:r>
            <a:rPr lang="en-GB" sz="2000" dirty="0" smtClean="0"/>
            <a:t>Religion</a:t>
          </a:r>
          <a:endParaRPr lang="en-GB" sz="2000" dirty="0"/>
        </a:p>
      </dgm:t>
    </dgm:pt>
    <dgm:pt modelId="{AE4A4BF1-C5DD-4551-AE45-D625FAA8C151}" type="parTrans" cxnId="{997A0D8E-6B78-47F4-8FDD-6883EDB1CF31}">
      <dgm:prSet/>
      <dgm:spPr/>
      <dgm:t>
        <a:bodyPr/>
        <a:lstStyle/>
        <a:p>
          <a:endParaRPr lang="en-GB"/>
        </a:p>
      </dgm:t>
    </dgm:pt>
    <dgm:pt modelId="{0A8BBA5B-4A61-4DDF-94C7-210131474FFA}" type="sibTrans" cxnId="{997A0D8E-6B78-47F4-8FDD-6883EDB1CF31}">
      <dgm:prSet/>
      <dgm:spPr/>
      <dgm:t>
        <a:bodyPr/>
        <a:lstStyle/>
        <a:p>
          <a:endParaRPr lang="en-GB"/>
        </a:p>
      </dgm:t>
    </dgm:pt>
    <dgm:pt modelId="{BACE0185-F595-4DD9-8D79-9F5B0D2888FF}">
      <dgm:prSet phldrT="[Text]" custT="1"/>
      <dgm:spPr/>
      <dgm:t>
        <a:bodyPr/>
        <a:lstStyle/>
        <a:p>
          <a:r>
            <a:rPr lang="en-GB" sz="1800" dirty="0" smtClean="0"/>
            <a:t>Language </a:t>
          </a:r>
          <a:endParaRPr lang="en-GB" sz="1800" dirty="0"/>
        </a:p>
      </dgm:t>
    </dgm:pt>
    <dgm:pt modelId="{15577CAF-7EA3-4946-9B82-47544EC885E3}" type="parTrans" cxnId="{2EFD6E08-380A-4BC7-9E6D-D89C578E6CC7}">
      <dgm:prSet/>
      <dgm:spPr/>
      <dgm:t>
        <a:bodyPr/>
        <a:lstStyle/>
        <a:p>
          <a:endParaRPr lang="en-GB"/>
        </a:p>
      </dgm:t>
    </dgm:pt>
    <dgm:pt modelId="{117EF5C6-EF06-440A-9F6D-1F9C2D84DBBE}" type="sibTrans" cxnId="{2EFD6E08-380A-4BC7-9E6D-D89C578E6CC7}">
      <dgm:prSet/>
      <dgm:spPr/>
      <dgm:t>
        <a:bodyPr/>
        <a:lstStyle/>
        <a:p>
          <a:endParaRPr lang="en-GB"/>
        </a:p>
      </dgm:t>
    </dgm:pt>
    <dgm:pt modelId="{6759ECBA-4BDD-429A-BF13-CAD90313F662}">
      <dgm:prSet phldrT="[Text]" custT="1"/>
      <dgm:spPr/>
      <dgm:t>
        <a:bodyPr/>
        <a:lstStyle/>
        <a:p>
          <a:r>
            <a:rPr lang="en-GB" sz="2000" dirty="0" smtClean="0"/>
            <a:t>Culture </a:t>
          </a:r>
          <a:endParaRPr lang="en-GB" sz="2000" dirty="0"/>
        </a:p>
      </dgm:t>
    </dgm:pt>
    <dgm:pt modelId="{ED48F4C4-1777-4065-AB8B-1B21F78FA4EC}" type="parTrans" cxnId="{7745E15A-2653-4BD2-AAC1-F4F2DD5F7EF4}">
      <dgm:prSet/>
      <dgm:spPr/>
      <dgm:t>
        <a:bodyPr/>
        <a:lstStyle/>
        <a:p>
          <a:endParaRPr lang="en-GB"/>
        </a:p>
      </dgm:t>
    </dgm:pt>
    <dgm:pt modelId="{D26C09CF-AE7B-4361-9EB2-55B5C17B7F3C}" type="sibTrans" cxnId="{7745E15A-2653-4BD2-AAC1-F4F2DD5F7EF4}">
      <dgm:prSet/>
      <dgm:spPr/>
      <dgm:t>
        <a:bodyPr/>
        <a:lstStyle/>
        <a:p>
          <a:endParaRPr lang="en-GB"/>
        </a:p>
      </dgm:t>
    </dgm:pt>
    <dgm:pt modelId="{AE6815B2-7A9C-485B-A296-5143D5AF2E61}">
      <dgm:prSet custT="1"/>
      <dgm:spPr/>
      <dgm:t>
        <a:bodyPr/>
        <a:lstStyle/>
        <a:p>
          <a:r>
            <a:rPr lang="en-GB" sz="2000" dirty="0" smtClean="0"/>
            <a:t>Country of origin</a:t>
          </a:r>
          <a:endParaRPr lang="en-GB" sz="2000" dirty="0"/>
        </a:p>
      </dgm:t>
    </dgm:pt>
    <dgm:pt modelId="{DE5DB1E3-BABC-4654-860C-34D26CF4D2E4}" type="parTrans" cxnId="{48104163-F1B7-46EB-9F76-F3B5DEECCDC9}">
      <dgm:prSet/>
      <dgm:spPr/>
      <dgm:t>
        <a:bodyPr/>
        <a:lstStyle/>
        <a:p>
          <a:endParaRPr lang="en-GB"/>
        </a:p>
      </dgm:t>
    </dgm:pt>
    <dgm:pt modelId="{584BCE59-65E9-479A-89D6-8DFF3D31604C}" type="sibTrans" cxnId="{48104163-F1B7-46EB-9F76-F3B5DEECCDC9}">
      <dgm:prSet/>
      <dgm:spPr/>
      <dgm:t>
        <a:bodyPr/>
        <a:lstStyle/>
        <a:p>
          <a:endParaRPr lang="en-GB"/>
        </a:p>
      </dgm:t>
    </dgm:pt>
    <dgm:pt modelId="{86B4790B-8134-43FD-A0B0-AF9C5C82E1B2}">
      <dgm:prSet custT="1"/>
      <dgm:spPr/>
      <dgm:t>
        <a:bodyPr/>
        <a:lstStyle/>
        <a:p>
          <a:r>
            <a:rPr lang="en-GB" sz="1800" dirty="0" smtClean="0"/>
            <a:t>Nationality </a:t>
          </a:r>
          <a:endParaRPr lang="en-GB" sz="1800" dirty="0"/>
        </a:p>
      </dgm:t>
    </dgm:pt>
    <dgm:pt modelId="{35A0CDCB-F363-4FAD-A726-3C9E0ED607FA}" type="parTrans" cxnId="{4E62998A-D964-4271-9B20-C8719B884A65}">
      <dgm:prSet/>
      <dgm:spPr/>
      <dgm:t>
        <a:bodyPr/>
        <a:lstStyle/>
        <a:p>
          <a:endParaRPr lang="en-GB"/>
        </a:p>
      </dgm:t>
    </dgm:pt>
    <dgm:pt modelId="{F65667BD-5727-40DA-9D08-270CD3C1E5E0}" type="sibTrans" cxnId="{4E62998A-D964-4271-9B20-C8719B884A65}">
      <dgm:prSet/>
      <dgm:spPr/>
      <dgm:t>
        <a:bodyPr/>
        <a:lstStyle/>
        <a:p>
          <a:endParaRPr lang="en-GB"/>
        </a:p>
      </dgm:t>
    </dgm:pt>
    <dgm:pt modelId="{18996123-37EA-4AAD-A7F6-44D81E9D8592}" type="pres">
      <dgm:prSet presAssocID="{A702A9BE-9544-461A-9469-5AE8D19FB1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0FAAA1-0AA5-444E-A9E1-23D41DF60FAA}" type="pres">
      <dgm:prSet presAssocID="{A702A9BE-9544-461A-9469-5AE8D19FB122}" presName="radial" presStyleCnt="0">
        <dgm:presLayoutVars>
          <dgm:animLvl val="ctr"/>
        </dgm:presLayoutVars>
      </dgm:prSet>
      <dgm:spPr/>
    </dgm:pt>
    <dgm:pt modelId="{45B64AF0-CBA1-48D8-92EC-E67BD7E0C9F6}" type="pres">
      <dgm:prSet presAssocID="{2A85E2B3-62F6-4C26-A906-621025C16ABB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2641ADD7-0B1E-4CA5-A1C3-B1EA92EEFF1A}" type="pres">
      <dgm:prSet presAssocID="{51F56ACC-D6F0-4F7F-9C0F-0F13513BA080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0D285D-0C5A-4CF7-A453-67E006AF39E6}" type="pres">
      <dgm:prSet presAssocID="{8093275D-4C29-448B-A7CF-0D5EB4016FE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1FB49-851F-4351-B09A-E0249A6C286A}" type="pres">
      <dgm:prSet presAssocID="{BACE0185-F595-4DD9-8D79-9F5B0D2888FF}" presName="node" presStyleLbl="vennNode1" presStyleIdx="3" presStyleCnt="7" custRadScaleRad="97253" custRadScaleInc="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FA15C-CF6A-4F58-B818-3594340B7671}" type="pres">
      <dgm:prSet presAssocID="{AE6815B2-7A9C-485B-A296-5143D5AF2E61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A0B324-12F6-40B0-A4B5-098DAEDAEF76}" type="pres">
      <dgm:prSet presAssocID="{86B4790B-8134-43FD-A0B0-AF9C5C82E1B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A308F7-22D1-4481-9D69-CAF40E61F271}" type="pres">
      <dgm:prSet presAssocID="{6759ECBA-4BDD-429A-BF13-CAD90313F662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45E15A-2653-4BD2-AAC1-F4F2DD5F7EF4}" srcId="{2A85E2B3-62F6-4C26-A906-621025C16ABB}" destId="{6759ECBA-4BDD-429A-BF13-CAD90313F662}" srcOrd="5" destOrd="0" parTransId="{ED48F4C4-1777-4065-AB8B-1B21F78FA4EC}" sibTransId="{D26C09CF-AE7B-4361-9EB2-55B5C17B7F3C}"/>
    <dgm:cxn modelId="{DB6F306E-E1DE-41EA-B0B5-2E8858CB0C94}" type="presOf" srcId="{2A85E2B3-62F6-4C26-A906-621025C16ABB}" destId="{45B64AF0-CBA1-48D8-92EC-E67BD7E0C9F6}" srcOrd="0" destOrd="0" presId="urn:microsoft.com/office/officeart/2005/8/layout/radial3"/>
    <dgm:cxn modelId="{159F9625-11A0-4B61-91CA-AB8DF7882E99}" type="presOf" srcId="{6759ECBA-4BDD-429A-BF13-CAD90313F662}" destId="{CCA308F7-22D1-4481-9D69-CAF40E61F271}" srcOrd="0" destOrd="0" presId="urn:microsoft.com/office/officeart/2005/8/layout/radial3"/>
    <dgm:cxn modelId="{2EFD6E08-380A-4BC7-9E6D-D89C578E6CC7}" srcId="{2A85E2B3-62F6-4C26-A906-621025C16ABB}" destId="{BACE0185-F595-4DD9-8D79-9F5B0D2888FF}" srcOrd="2" destOrd="0" parTransId="{15577CAF-7EA3-4946-9B82-47544EC885E3}" sibTransId="{117EF5C6-EF06-440A-9F6D-1F9C2D84DBBE}"/>
    <dgm:cxn modelId="{DEE82662-C30A-4ADF-8BD9-2F3856D63906}" type="presOf" srcId="{AE6815B2-7A9C-485B-A296-5143D5AF2E61}" destId="{48BFA15C-CF6A-4F58-B818-3594340B7671}" srcOrd="0" destOrd="0" presId="urn:microsoft.com/office/officeart/2005/8/layout/radial3"/>
    <dgm:cxn modelId="{1413BC16-49B4-417E-9387-958DBE693569}" type="presOf" srcId="{BACE0185-F595-4DD9-8D79-9F5B0D2888FF}" destId="{3271FB49-851F-4351-B09A-E0249A6C286A}" srcOrd="0" destOrd="0" presId="urn:microsoft.com/office/officeart/2005/8/layout/radial3"/>
    <dgm:cxn modelId="{168ABC03-3B1F-4A0F-8C13-D9020CB2F417}" type="presOf" srcId="{8093275D-4C29-448B-A7CF-0D5EB4016FEA}" destId="{2B0D285D-0C5A-4CF7-A453-67E006AF39E6}" srcOrd="0" destOrd="0" presId="urn:microsoft.com/office/officeart/2005/8/layout/radial3"/>
    <dgm:cxn modelId="{997A0D8E-6B78-47F4-8FDD-6883EDB1CF31}" srcId="{2A85E2B3-62F6-4C26-A906-621025C16ABB}" destId="{8093275D-4C29-448B-A7CF-0D5EB4016FEA}" srcOrd="1" destOrd="0" parTransId="{AE4A4BF1-C5DD-4551-AE45-D625FAA8C151}" sibTransId="{0A8BBA5B-4A61-4DDF-94C7-210131474FFA}"/>
    <dgm:cxn modelId="{4E62998A-D964-4271-9B20-C8719B884A65}" srcId="{2A85E2B3-62F6-4C26-A906-621025C16ABB}" destId="{86B4790B-8134-43FD-A0B0-AF9C5C82E1B2}" srcOrd="4" destOrd="0" parTransId="{35A0CDCB-F363-4FAD-A726-3C9E0ED607FA}" sibTransId="{F65667BD-5727-40DA-9D08-270CD3C1E5E0}"/>
    <dgm:cxn modelId="{38F7EB7D-BA9F-4FEC-852C-472B7BB7478D}" srcId="{2A85E2B3-62F6-4C26-A906-621025C16ABB}" destId="{51F56ACC-D6F0-4F7F-9C0F-0F13513BA080}" srcOrd="0" destOrd="0" parTransId="{CA3223EB-93A6-4433-91E2-71C266ED3F99}" sibTransId="{3C1FAEE5-3902-4AE2-89AC-0A9BEE9D4B85}"/>
    <dgm:cxn modelId="{0D43B06D-65DF-4020-869E-F8EC8ECBFC74}" srcId="{A702A9BE-9544-461A-9469-5AE8D19FB122}" destId="{2A85E2B3-62F6-4C26-A906-621025C16ABB}" srcOrd="0" destOrd="0" parTransId="{87521FAF-7529-417D-9BB9-B224040A6375}" sibTransId="{222A7726-B94C-4857-A0F9-65F67EC8EFB1}"/>
    <dgm:cxn modelId="{97F2DAD2-6C59-402C-B316-AAC4C61D242C}" type="presOf" srcId="{A702A9BE-9544-461A-9469-5AE8D19FB122}" destId="{18996123-37EA-4AAD-A7F6-44D81E9D8592}" srcOrd="0" destOrd="0" presId="urn:microsoft.com/office/officeart/2005/8/layout/radial3"/>
    <dgm:cxn modelId="{7D78B05E-038F-45B8-8FBE-1B2B3145A1A9}" type="presOf" srcId="{51F56ACC-D6F0-4F7F-9C0F-0F13513BA080}" destId="{2641ADD7-0B1E-4CA5-A1C3-B1EA92EEFF1A}" srcOrd="0" destOrd="0" presId="urn:microsoft.com/office/officeart/2005/8/layout/radial3"/>
    <dgm:cxn modelId="{48104163-F1B7-46EB-9F76-F3B5DEECCDC9}" srcId="{2A85E2B3-62F6-4C26-A906-621025C16ABB}" destId="{AE6815B2-7A9C-485B-A296-5143D5AF2E61}" srcOrd="3" destOrd="0" parTransId="{DE5DB1E3-BABC-4654-860C-34D26CF4D2E4}" sibTransId="{584BCE59-65E9-479A-89D6-8DFF3D31604C}"/>
    <dgm:cxn modelId="{147D84EC-536C-4D08-8511-843A0293876E}" type="presOf" srcId="{86B4790B-8134-43FD-A0B0-AF9C5C82E1B2}" destId="{90A0B324-12F6-40B0-A4B5-098DAEDAEF76}" srcOrd="0" destOrd="0" presId="urn:microsoft.com/office/officeart/2005/8/layout/radial3"/>
    <dgm:cxn modelId="{59381F05-6BD1-4CCB-9126-1F1CDC724853}" type="presParOf" srcId="{18996123-37EA-4AAD-A7F6-44D81E9D8592}" destId="{520FAAA1-0AA5-444E-A9E1-23D41DF60FAA}" srcOrd="0" destOrd="0" presId="urn:microsoft.com/office/officeart/2005/8/layout/radial3"/>
    <dgm:cxn modelId="{BC51DDA6-D554-43C0-91A6-2CF9D37744DC}" type="presParOf" srcId="{520FAAA1-0AA5-444E-A9E1-23D41DF60FAA}" destId="{45B64AF0-CBA1-48D8-92EC-E67BD7E0C9F6}" srcOrd="0" destOrd="0" presId="urn:microsoft.com/office/officeart/2005/8/layout/radial3"/>
    <dgm:cxn modelId="{993A8C41-FEAB-4283-AE11-E7685C76BCB1}" type="presParOf" srcId="{520FAAA1-0AA5-444E-A9E1-23D41DF60FAA}" destId="{2641ADD7-0B1E-4CA5-A1C3-B1EA92EEFF1A}" srcOrd="1" destOrd="0" presId="urn:microsoft.com/office/officeart/2005/8/layout/radial3"/>
    <dgm:cxn modelId="{18244A7C-9BD4-41E5-8DFF-D8113F06D418}" type="presParOf" srcId="{520FAAA1-0AA5-444E-A9E1-23D41DF60FAA}" destId="{2B0D285D-0C5A-4CF7-A453-67E006AF39E6}" srcOrd="2" destOrd="0" presId="urn:microsoft.com/office/officeart/2005/8/layout/radial3"/>
    <dgm:cxn modelId="{74378C53-2369-4220-8687-68F44515E1FB}" type="presParOf" srcId="{520FAAA1-0AA5-444E-A9E1-23D41DF60FAA}" destId="{3271FB49-851F-4351-B09A-E0249A6C286A}" srcOrd="3" destOrd="0" presId="urn:microsoft.com/office/officeart/2005/8/layout/radial3"/>
    <dgm:cxn modelId="{9CABE762-20E9-49E7-8BF3-0D1F5CFC7DAA}" type="presParOf" srcId="{520FAAA1-0AA5-444E-A9E1-23D41DF60FAA}" destId="{48BFA15C-CF6A-4F58-B818-3594340B7671}" srcOrd="4" destOrd="0" presId="urn:microsoft.com/office/officeart/2005/8/layout/radial3"/>
    <dgm:cxn modelId="{3CE11432-6968-4B75-906D-26B0FB2E5C5F}" type="presParOf" srcId="{520FAAA1-0AA5-444E-A9E1-23D41DF60FAA}" destId="{90A0B324-12F6-40B0-A4B5-098DAEDAEF76}" srcOrd="5" destOrd="0" presId="urn:microsoft.com/office/officeart/2005/8/layout/radial3"/>
    <dgm:cxn modelId="{0BA578D7-090A-4412-A43B-3662AAB22A06}" type="presParOf" srcId="{520FAAA1-0AA5-444E-A9E1-23D41DF60FAA}" destId="{CCA308F7-22D1-4481-9D69-CAF40E61F27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012116-6AFE-42A2-860F-7E5CC7E3EA0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E58E5A-F926-42F0-9B7A-59E7A08551A4}">
      <dgm:prSet phldrT="[Text]" custT="1"/>
      <dgm:spPr/>
      <dgm:t>
        <a:bodyPr/>
        <a:lstStyle/>
        <a:p>
          <a:endParaRPr lang="en-GB" sz="2400" b="1" i="1" dirty="0" smtClean="0"/>
        </a:p>
        <a:p>
          <a:r>
            <a:rPr lang="en-GB" sz="2400" b="1" i="1" dirty="0" smtClean="0"/>
            <a:t>Create working culture that recognise, respect, value and harness difference </a:t>
          </a:r>
          <a:endParaRPr lang="en-GB" sz="2400" b="1" dirty="0"/>
        </a:p>
      </dgm:t>
    </dgm:pt>
    <dgm:pt modelId="{E5128EA1-8B8F-4D2F-B82B-D7825241075D}" type="parTrans" cxnId="{6879A999-5B7A-4F2D-B649-66551FACCF66}">
      <dgm:prSet/>
      <dgm:spPr/>
      <dgm:t>
        <a:bodyPr/>
        <a:lstStyle/>
        <a:p>
          <a:endParaRPr lang="en-GB"/>
        </a:p>
      </dgm:t>
    </dgm:pt>
    <dgm:pt modelId="{DDE32491-40AB-49D1-91DC-B5EDE1769B91}" type="sibTrans" cxnId="{6879A999-5B7A-4F2D-B649-66551FACCF66}">
      <dgm:prSet/>
      <dgm:spPr/>
      <dgm:t>
        <a:bodyPr/>
        <a:lstStyle/>
        <a:p>
          <a:endParaRPr lang="en-GB"/>
        </a:p>
      </dgm:t>
    </dgm:pt>
    <dgm:pt modelId="{F69A9DC5-8D71-4DA6-8C73-70D0D422C121}">
      <dgm:prSet phldrT="[Text]" custT="1"/>
      <dgm:spPr/>
      <dgm:t>
        <a:bodyPr/>
        <a:lstStyle/>
        <a:p>
          <a:r>
            <a:rPr lang="en-GB" sz="2400" b="1" i="1" dirty="0" smtClean="0"/>
            <a:t>Recognition and valuing of difference between people</a:t>
          </a:r>
          <a:endParaRPr lang="en-GB" sz="2400" b="1" dirty="0"/>
        </a:p>
      </dgm:t>
    </dgm:pt>
    <dgm:pt modelId="{C956FA2D-EA89-4BEE-B4E4-373590BF9313}" type="parTrans" cxnId="{C6109589-988C-40D3-ABAA-273C336FADD4}">
      <dgm:prSet/>
      <dgm:spPr/>
      <dgm:t>
        <a:bodyPr/>
        <a:lstStyle/>
        <a:p>
          <a:endParaRPr lang="en-GB"/>
        </a:p>
      </dgm:t>
    </dgm:pt>
    <dgm:pt modelId="{FC347284-BC3F-4106-AE01-C45849FD80FD}" type="sibTrans" cxnId="{C6109589-988C-40D3-ABAA-273C336FADD4}">
      <dgm:prSet/>
      <dgm:spPr/>
      <dgm:t>
        <a:bodyPr/>
        <a:lstStyle/>
        <a:p>
          <a:endParaRPr lang="en-GB"/>
        </a:p>
      </dgm:t>
    </dgm:pt>
    <dgm:pt modelId="{AB47336E-8923-49F1-A1C6-1FD9D1A7C25B}">
      <dgm:prSet custT="1"/>
      <dgm:spPr/>
      <dgm:t>
        <a:bodyPr/>
        <a:lstStyle/>
        <a:p>
          <a:endParaRPr lang="en-GB" sz="2400" b="1" i="1" dirty="0" smtClean="0"/>
        </a:p>
        <a:p>
          <a:r>
            <a:rPr lang="en-GB" sz="2400" b="1" i="1" dirty="0" smtClean="0"/>
            <a:t>Ability to interact with different cultures</a:t>
          </a:r>
        </a:p>
      </dgm:t>
    </dgm:pt>
    <dgm:pt modelId="{D0DB50FE-9984-41C8-BD52-3D7FC6F7C93B}" type="parTrans" cxnId="{B579E16A-C67E-413E-AB50-46E1FADED7EC}">
      <dgm:prSet/>
      <dgm:spPr/>
      <dgm:t>
        <a:bodyPr/>
        <a:lstStyle/>
        <a:p>
          <a:endParaRPr lang="en-GB"/>
        </a:p>
      </dgm:t>
    </dgm:pt>
    <dgm:pt modelId="{249BBFAB-DFB9-494F-BA1F-8CF2263A5380}" type="sibTrans" cxnId="{B579E16A-C67E-413E-AB50-46E1FADED7EC}">
      <dgm:prSet/>
      <dgm:spPr/>
      <dgm:t>
        <a:bodyPr/>
        <a:lstStyle/>
        <a:p>
          <a:endParaRPr lang="en-GB"/>
        </a:p>
      </dgm:t>
    </dgm:pt>
    <dgm:pt modelId="{6814D006-2D4C-4B14-9210-D5AEF89FDFB7}">
      <dgm:prSet custT="1"/>
      <dgm:spPr/>
      <dgm:t>
        <a:bodyPr/>
        <a:lstStyle/>
        <a:p>
          <a:pPr algn="ctr"/>
          <a:r>
            <a:rPr lang="en-GB" sz="2400" b="1" i="1" dirty="0" smtClean="0"/>
            <a:t>Ability to respond to their  healthcare needs</a:t>
          </a:r>
          <a:endParaRPr lang="en-GB" sz="1000" b="1" i="1" dirty="0" smtClean="0"/>
        </a:p>
      </dgm:t>
    </dgm:pt>
    <dgm:pt modelId="{A8D6E57C-D305-4BA3-B812-2A2CBD91EA0D}" type="parTrans" cxnId="{9BBAF3AD-A9E6-4A33-A9F7-8DD1E4938FC0}">
      <dgm:prSet/>
      <dgm:spPr/>
      <dgm:t>
        <a:bodyPr/>
        <a:lstStyle/>
        <a:p>
          <a:endParaRPr lang="en-GB"/>
        </a:p>
      </dgm:t>
    </dgm:pt>
    <dgm:pt modelId="{CEEEC6D7-08A8-4108-A585-9F49F239982C}" type="sibTrans" cxnId="{9BBAF3AD-A9E6-4A33-A9F7-8DD1E4938FC0}">
      <dgm:prSet/>
      <dgm:spPr/>
      <dgm:t>
        <a:bodyPr/>
        <a:lstStyle/>
        <a:p>
          <a:endParaRPr lang="en-GB"/>
        </a:p>
      </dgm:t>
    </dgm:pt>
    <dgm:pt modelId="{C74C6540-216B-4048-B29A-CDEB907A44A4}" type="pres">
      <dgm:prSet presAssocID="{58012116-6AFE-42A2-860F-7E5CC7E3EA0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FDE2D6-B56F-40BC-AC5E-5BEE3F12E31C}" type="pres">
      <dgm:prSet presAssocID="{58012116-6AFE-42A2-860F-7E5CC7E3EA0B}" presName="comp1" presStyleCnt="0"/>
      <dgm:spPr/>
    </dgm:pt>
    <dgm:pt modelId="{5F08FAAA-33E5-42C5-8A94-88A8FCF08BC1}" type="pres">
      <dgm:prSet presAssocID="{58012116-6AFE-42A2-860F-7E5CC7E3EA0B}" presName="circle1" presStyleLbl="node1" presStyleIdx="0" presStyleCnt="4" custScaleX="132977" custScaleY="99961" custLinFactNeighborX="28604" custLinFactNeighborY="1968"/>
      <dgm:spPr/>
      <dgm:t>
        <a:bodyPr/>
        <a:lstStyle/>
        <a:p>
          <a:endParaRPr lang="en-GB"/>
        </a:p>
      </dgm:t>
    </dgm:pt>
    <dgm:pt modelId="{31F0BFF1-C851-431A-96FF-E0B19450826F}" type="pres">
      <dgm:prSet presAssocID="{58012116-6AFE-42A2-860F-7E5CC7E3EA0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FC70C7-AC6D-4694-8944-31FC17C07ED1}" type="pres">
      <dgm:prSet presAssocID="{58012116-6AFE-42A2-860F-7E5CC7E3EA0B}" presName="comp2" presStyleCnt="0"/>
      <dgm:spPr/>
    </dgm:pt>
    <dgm:pt modelId="{E11168E1-5F42-4B6B-AAA4-8EA2477A50BF}" type="pres">
      <dgm:prSet presAssocID="{58012116-6AFE-42A2-860F-7E5CC7E3EA0B}" presName="circle2" presStyleLbl="node1" presStyleIdx="1" presStyleCnt="4" custScaleX="136668" custScaleY="83978" custLinFactNeighborX="1096" custLinFactNeighborY="5202"/>
      <dgm:spPr/>
      <dgm:t>
        <a:bodyPr/>
        <a:lstStyle/>
        <a:p>
          <a:endParaRPr lang="en-GB"/>
        </a:p>
      </dgm:t>
    </dgm:pt>
    <dgm:pt modelId="{DAE0B911-B152-44F0-A575-2D190E03675F}" type="pres">
      <dgm:prSet presAssocID="{58012116-6AFE-42A2-860F-7E5CC7E3EA0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524D4B-8675-476B-AF13-D1CFEB4AAAFA}" type="pres">
      <dgm:prSet presAssocID="{58012116-6AFE-42A2-860F-7E5CC7E3EA0B}" presName="comp3" presStyleCnt="0"/>
      <dgm:spPr/>
    </dgm:pt>
    <dgm:pt modelId="{3CBC808A-D389-429B-8D68-BB0FB476DB97}" type="pres">
      <dgm:prSet presAssocID="{58012116-6AFE-42A2-860F-7E5CC7E3EA0B}" presName="circle3" presStyleLbl="node1" presStyleIdx="2" presStyleCnt="4" custScaleX="122339" custScaleY="88127" custLinFactNeighborX="-202" custLinFactNeighborY="7717"/>
      <dgm:spPr/>
      <dgm:t>
        <a:bodyPr/>
        <a:lstStyle/>
        <a:p>
          <a:endParaRPr lang="en-GB"/>
        </a:p>
      </dgm:t>
    </dgm:pt>
    <dgm:pt modelId="{FF443A47-1709-47AB-921C-5CA713EDF150}" type="pres">
      <dgm:prSet presAssocID="{58012116-6AFE-42A2-860F-7E5CC7E3EA0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4DB6D-7334-4902-8F1E-A88870B842EC}" type="pres">
      <dgm:prSet presAssocID="{58012116-6AFE-42A2-860F-7E5CC7E3EA0B}" presName="comp4" presStyleCnt="0"/>
      <dgm:spPr/>
    </dgm:pt>
    <dgm:pt modelId="{FB18EE70-CC4B-44C4-ADE7-A8246AC84F97}" type="pres">
      <dgm:prSet presAssocID="{58012116-6AFE-42A2-860F-7E5CC7E3EA0B}" presName="circle4" presStyleLbl="node1" presStyleIdx="3" presStyleCnt="4" custScaleX="106815" custScaleY="75195" custLinFactNeighborY="11895"/>
      <dgm:spPr/>
      <dgm:t>
        <a:bodyPr/>
        <a:lstStyle/>
        <a:p>
          <a:endParaRPr lang="en-GB"/>
        </a:p>
      </dgm:t>
    </dgm:pt>
    <dgm:pt modelId="{6FF72B5A-FAFC-4A4A-8857-917109720CD6}" type="pres">
      <dgm:prSet presAssocID="{58012116-6AFE-42A2-860F-7E5CC7E3EA0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C2DDC3-B179-47A8-A277-A064BDFEE5AF}" type="presOf" srcId="{AB47336E-8923-49F1-A1C6-1FD9D1A7C25B}" destId="{FF443A47-1709-47AB-921C-5CA713EDF150}" srcOrd="1" destOrd="0" presId="urn:microsoft.com/office/officeart/2005/8/layout/venn2"/>
    <dgm:cxn modelId="{CAA701DF-537B-4AD7-973E-830AD5F4078C}" type="presOf" srcId="{FEE58E5A-F926-42F0-9B7A-59E7A08551A4}" destId="{31F0BFF1-C851-431A-96FF-E0B19450826F}" srcOrd="1" destOrd="0" presId="urn:microsoft.com/office/officeart/2005/8/layout/venn2"/>
    <dgm:cxn modelId="{7D2FE6A1-980E-404F-AA1E-8F035B4298DF}" type="presOf" srcId="{58012116-6AFE-42A2-860F-7E5CC7E3EA0B}" destId="{C74C6540-216B-4048-B29A-CDEB907A44A4}" srcOrd="0" destOrd="0" presId="urn:microsoft.com/office/officeart/2005/8/layout/venn2"/>
    <dgm:cxn modelId="{9BBAF3AD-A9E6-4A33-A9F7-8DD1E4938FC0}" srcId="{58012116-6AFE-42A2-860F-7E5CC7E3EA0B}" destId="{6814D006-2D4C-4B14-9210-D5AEF89FDFB7}" srcOrd="1" destOrd="0" parTransId="{A8D6E57C-D305-4BA3-B812-2A2CBD91EA0D}" sibTransId="{CEEEC6D7-08A8-4108-A585-9F49F239982C}"/>
    <dgm:cxn modelId="{A7D5C87C-9800-4708-A500-67F414ABA56B}" type="presOf" srcId="{6814D006-2D4C-4B14-9210-D5AEF89FDFB7}" destId="{E11168E1-5F42-4B6B-AAA4-8EA2477A50BF}" srcOrd="0" destOrd="0" presId="urn:microsoft.com/office/officeart/2005/8/layout/venn2"/>
    <dgm:cxn modelId="{B579E16A-C67E-413E-AB50-46E1FADED7EC}" srcId="{58012116-6AFE-42A2-860F-7E5CC7E3EA0B}" destId="{AB47336E-8923-49F1-A1C6-1FD9D1A7C25B}" srcOrd="2" destOrd="0" parTransId="{D0DB50FE-9984-41C8-BD52-3D7FC6F7C93B}" sibTransId="{249BBFAB-DFB9-494F-BA1F-8CF2263A5380}"/>
    <dgm:cxn modelId="{1AC6A6CB-9D3B-4CB8-A466-B86CC59D0F4D}" type="presOf" srcId="{F69A9DC5-8D71-4DA6-8C73-70D0D422C121}" destId="{6FF72B5A-FAFC-4A4A-8857-917109720CD6}" srcOrd="1" destOrd="0" presId="urn:microsoft.com/office/officeart/2005/8/layout/venn2"/>
    <dgm:cxn modelId="{6879A999-5B7A-4F2D-B649-66551FACCF66}" srcId="{58012116-6AFE-42A2-860F-7E5CC7E3EA0B}" destId="{FEE58E5A-F926-42F0-9B7A-59E7A08551A4}" srcOrd="0" destOrd="0" parTransId="{E5128EA1-8B8F-4D2F-B82B-D7825241075D}" sibTransId="{DDE32491-40AB-49D1-91DC-B5EDE1769B91}"/>
    <dgm:cxn modelId="{DEFBFC3A-81C0-4094-9E94-07F785F5CEB8}" type="presOf" srcId="{AB47336E-8923-49F1-A1C6-1FD9D1A7C25B}" destId="{3CBC808A-D389-429B-8D68-BB0FB476DB97}" srcOrd="0" destOrd="0" presId="urn:microsoft.com/office/officeart/2005/8/layout/venn2"/>
    <dgm:cxn modelId="{1AC03285-C8EC-4855-83E3-9C764871BE5F}" type="presOf" srcId="{6814D006-2D4C-4B14-9210-D5AEF89FDFB7}" destId="{DAE0B911-B152-44F0-A575-2D190E03675F}" srcOrd="1" destOrd="0" presId="urn:microsoft.com/office/officeart/2005/8/layout/venn2"/>
    <dgm:cxn modelId="{C415D9C0-A065-49A5-B3FF-3A46696EADED}" type="presOf" srcId="{F69A9DC5-8D71-4DA6-8C73-70D0D422C121}" destId="{FB18EE70-CC4B-44C4-ADE7-A8246AC84F97}" srcOrd="0" destOrd="0" presId="urn:microsoft.com/office/officeart/2005/8/layout/venn2"/>
    <dgm:cxn modelId="{D1ABA618-6450-477A-9DD8-FB933DD93898}" type="presOf" srcId="{FEE58E5A-F926-42F0-9B7A-59E7A08551A4}" destId="{5F08FAAA-33E5-42C5-8A94-88A8FCF08BC1}" srcOrd="0" destOrd="0" presId="urn:microsoft.com/office/officeart/2005/8/layout/venn2"/>
    <dgm:cxn modelId="{C6109589-988C-40D3-ABAA-273C336FADD4}" srcId="{58012116-6AFE-42A2-860F-7E5CC7E3EA0B}" destId="{F69A9DC5-8D71-4DA6-8C73-70D0D422C121}" srcOrd="3" destOrd="0" parTransId="{C956FA2D-EA89-4BEE-B4E4-373590BF9313}" sibTransId="{FC347284-BC3F-4106-AE01-C45849FD80FD}"/>
    <dgm:cxn modelId="{CB0458C8-8CB9-4EA0-8C6A-9C2FCC3F32C6}" type="presParOf" srcId="{C74C6540-216B-4048-B29A-CDEB907A44A4}" destId="{7FFDE2D6-B56F-40BC-AC5E-5BEE3F12E31C}" srcOrd="0" destOrd="0" presId="urn:microsoft.com/office/officeart/2005/8/layout/venn2"/>
    <dgm:cxn modelId="{06493D00-4E0B-4A28-9D6C-C46BF599634D}" type="presParOf" srcId="{7FFDE2D6-B56F-40BC-AC5E-5BEE3F12E31C}" destId="{5F08FAAA-33E5-42C5-8A94-88A8FCF08BC1}" srcOrd="0" destOrd="0" presId="urn:microsoft.com/office/officeart/2005/8/layout/venn2"/>
    <dgm:cxn modelId="{BAE3790F-AF32-41E0-AB8C-9CC517F56118}" type="presParOf" srcId="{7FFDE2D6-B56F-40BC-AC5E-5BEE3F12E31C}" destId="{31F0BFF1-C851-431A-96FF-E0B19450826F}" srcOrd="1" destOrd="0" presId="urn:microsoft.com/office/officeart/2005/8/layout/venn2"/>
    <dgm:cxn modelId="{AE4262D1-505D-4040-BDF0-D5ACA8714D6C}" type="presParOf" srcId="{C74C6540-216B-4048-B29A-CDEB907A44A4}" destId="{ABFC70C7-AC6D-4694-8944-31FC17C07ED1}" srcOrd="1" destOrd="0" presId="urn:microsoft.com/office/officeart/2005/8/layout/venn2"/>
    <dgm:cxn modelId="{DCB4905F-249B-4EC8-920A-CBCA10A97275}" type="presParOf" srcId="{ABFC70C7-AC6D-4694-8944-31FC17C07ED1}" destId="{E11168E1-5F42-4B6B-AAA4-8EA2477A50BF}" srcOrd="0" destOrd="0" presId="urn:microsoft.com/office/officeart/2005/8/layout/venn2"/>
    <dgm:cxn modelId="{4FC872A9-9C48-43C2-BE57-C0E17A2DF92E}" type="presParOf" srcId="{ABFC70C7-AC6D-4694-8944-31FC17C07ED1}" destId="{DAE0B911-B152-44F0-A575-2D190E03675F}" srcOrd="1" destOrd="0" presId="urn:microsoft.com/office/officeart/2005/8/layout/venn2"/>
    <dgm:cxn modelId="{AFD50E14-09F9-4383-9941-A393E132F21B}" type="presParOf" srcId="{C74C6540-216B-4048-B29A-CDEB907A44A4}" destId="{09524D4B-8675-476B-AF13-D1CFEB4AAAFA}" srcOrd="2" destOrd="0" presId="urn:microsoft.com/office/officeart/2005/8/layout/venn2"/>
    <dgm:cxn modelId="{B1D2E45B-326C-455A-8E90-A013B1337000}" type="presParOf" srcId="{09524D4B-8675-476B-AF13-D1CFEB4AAAFA}" destId="{3CBC808A-D389-429B-8D68-BB0FB476DB97}" srcOrd="0" destOrd="0" presId="urn:microsoft.com/office/officeart/2005/8/layout/venn2"/>
    <dgm:cxn modelId="{661591EB-FE11-41C0-AB0A-C59372BA2DC6}" type="presParOf" srcId="{09524D4B-8675-476B-AF13-D1CFEB4AAAFA}" destId="{FF443A47-1709-47AB-921C-5CA713EDF150}" srcOrd="1" destOrd="0" presId="urn:microsoft.com/office/officeart/2005/8/layout/venn2"/>
    <dgm:cxn modelId="{1B27414F-D5BA-4C08-9806-4B906B2C474F}" type="presParOf" srcId="{C74C6540-216B-4048-B29A-CDEB907A44A4}" destId="{6F54DB6D-7334-4902-8F1E-A88870B842EC}" srcOrd="3" destOrd="0" presId="urn:microsoft.com/office/officeart/2005/8/layout/venn2"/>
    <dgm:cxn modelId="{2C2FC458-3F9D-4149-8423-8C6AEA600547}" type="presParOf" srcId="{6F54DB6D-7334-4902-8F1E-A88870B842EC}" destId="{FB18EE70-CC4B-44C4-ADE7-A8246AC84F97}" srcOrd="0" destOrd="0" presId="urn:microsoft.com/office/officeart/2005/8/layout/venn2"/>
    <dgm:cxn modelId="{A84475BA-D52F-4F15-964A-8C5AA462A288}" type="presParOf" srcId="{6F54DB6D-7334-4902-8F1E-A88870B842EC}" destId="{6FF72B5A-FAFC-4A4A-8857-917109720CD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55176D-20F5-4A50-B477-5408198EB36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CC2239-3033-48A4-93FD-27BE11E25989}">
      <dgm:prSet phldrT="[Text]" custT="1"/>
      <dgm:spPr/>
      <dgm:t>
        <a:bodyPr/>
        <a:lstStyle/>
        <a:p>
          <a:r>
            <a:rPr lang="en-GB" sz="1800" b="1" dirty="0" smtClean="0"/>
            <a:t>Skills</a:t>
          </a:r>
          <a:endParaRPr lang="en-GB" sz="1800" b="1" dirty="0"/>
        </a:p>
      </dgm:t>
    </dgm:pt>
    <dgm:pt modelId="{1C2A0819-7BE3-4409-80C0-38CF6F529B66}" type="parTrans" cxnId="{D3EACC0E-6954-44DE-B817-32EE536443E3}">
      <dgm:prSet/>
      <dgm:spPr/>
      <dgm:t>
        <a:bodyPr/>
        <a:lstStyle/>
        <a:p>
          <a:endParaRPr lang="en-GB"/>
        </a:p>
      </dgm:t>
    </dgm:pt>
    <dgm:pt modelId="{5CCDCA68-F76D-4712-BA8C-9FC835F548F7}" type="sibTrans" cxnId="{D3EACC0E-6954-44DE-B817-32EE536443E3}">
      <dgm:prSet/>
      <dgm:spPr/>
      <dgm:t>
        <a:bodyPr/>
        <a:lstStyle/>
        <a:p>
          <a:endParaRPr lang="en-GB"/>
        </a:p>
      </dgm:t>
    </dgm:pt>
    <dgm:pt modelId="{2AE9FFC1-FDF5-46E4-AE66-99D60042E6D5}">
      <dgm:prSet phldrT="[Text]" custT="1"/>
      <dgm:spPr/>
      <dgm:t>
        <a:bodyPr/>
        <a:lstStyle/>
        <a:p>
          <a:r>
            <a:rPr lang="en-GB" sz="1800" b="1" dirty="0" smtClean="0"/>
            <a:t>Attitudes</a:t>
          </a:r>
          <a:endParaRPr lang="en-GB" sz="1800" b="1" dirty="0"/>
        </a:p>
      </dgm:t>
    </dgm:pt>
    <dgm:pt modelId="{9AE060CA-94F9-4C09-A605-B4456259113D}" type="parTrans" cxnId="{EDA8BF2E-2199-450F-A21C-023EB01535E7}">
      <dgm:prSet/>
      <dgm:spPr/>
      <dgm:t>
        <a:bodyPr/>
        <a:lstStyle/>
        <a:p>
          <a:endParaRPr lang="en-GB"/>
        </a:p>
      </dgm:t>
    </dgm:pt>
    <dgm:pt modelId="{5A19A9C0-4B70-4508-9994-8ACFFF48161F}" type="sibTrans" cxnId="{EDA8BF2E-2199-450F-A21C-023EB01535E7}">
      <dgm:prSet/>
      <dgm:spPr/>
      <dgm:t>
        <a:bodyPr/>
        <a:lstStyle/>
        <a:p>
          <a:endParaRPr lang="en-GB"/>
        </a:p>
      </dgm:t>
    </dgm:pt>
    <dgm:pt modelId="{8F79B25F-1627-4451-A12F-DEB0FD447AC4}">
      <dgm:prSet phldrT="[Text]"/>
      <dgm:spPr/>
      <dgm:t>
        <a:bodyPr/>
        <a:lstStyle/>
        <a:p>
          <a:r>
            <a:rPr lang="en-GB" b="1" dirty="0" smtClean="0"/>
            <a:t>Knowledge</a:t>
          </a:r>
          <a:endParaRPr lang="en-GB" b="1" dirty="0"/>
        </a:p>
      </dgm:t>
    </dgm:pt>
    <dgm:pt modelId="{862E19CB-B20C-4F20-93FE-18ECD122045D}" type="parTrans" cxnId="{55B5A258-13C6-4633-BF9B-2B87549BE28F}">
      <dgm:prSet/>
      <dgm:spPr/>
      <dgm:t>
        <a:bodyPr/>
        <a:lstStyle/>
        <a:p>
          <a:endParaRPr lang="en-GB"/>
        </a:p>
      </dgm:t>
    </dgm:pt>
    <dgm:pt modelId="{88E96BC1-4FDF-4C7A-B751-A862F0846A4F}" type="sibTrans" cxnId="{55B5A258-13C6-4633-BF9B-2B87549BE28F}">
      <dgm:prSet/>
      <dgm:spPr/>
      <dgm:t>
        <a:bodyPr/>
        <a:lstStyle/>
        <a:p>
          <a:endParaRPr lang="en-GB"/>
        </a:p>
      </dgm:t>
    </dgm:pt>
    <dgm:pt modelId="{175A4412-2026-48EA-BD5B-F3960E690354}" type="pres">
      <dgm:prSet presAssocID="{6C55176D-20F5-4A50-B477-5408198EB3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9B6C85-DDCF-4BBB-996B-4133ECC399AA}" type="pres">
      <dgm:prSet presAssocID="{6C55176D-20F5-4A50-B477-5408198EB362}" presName="wedge1" presStyleLbl="node1" presStyleIdx="0" presStyleCnt="3"/>
      <dgm:spPr/>
      <dgm:t>
        <a:bodyPr/>
        <a:lstStyle/>
        <a:p>
          <a:endParaRPr lang="en-GB"/>
        </a:p>
      </dgm:t>
    </dgm:pt>
    <dgm:pt modelId="{E69FE88F-7E8D-418E-9497-96EC521E7C67}" type="pres">
      <dgm:prSet presAssocID="{6C55176D-20F5-4A50-B477-5408198EB362}" presName="dummy1a" presStyleCnt="0"/>
      <dgm:spPr/>
    </dgm:pt>
    <dgm:pt modelId="{C2229839-31AB-4400-A411-7C7E0D916C15}" type="pres">
      <dgm:prSet presAssocID="{6C55176D-20F5-4A50-B477-5408198EB362}" presName="dummy1b" presStyleCnt="0"/>
      <dgm:spPr/>
    </dgm:pt>
    <dgm:pt modelId="{F5B43814-363E-4CA5-98DB-9F1A98D377A0}" type="pres">
      <dgm:prSet presAssocID="{6C55176D-20F5-4A50-B477-5408198EB3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42F4C-2EF6-4807-A211-4634CE085732}" type="pres">
      <dgm:prSet presAssocID="{6C55176D-20F5-4A50-B477-5408198EB362}" presName="wedge2" presStyleLbl="node1" presStyleIdx="1" presStyleCnt="3"/>
      <dgm:spPr/>
      <dgm:t>
        <a:bodyPr/>
        <a:lstStyle/>
        <a:p>
          <a:endParaRPr lang="en-GB"/>
        </a:p>
      </dgm:t>
    </dgm:pt>
    <dgm:pt modelId="{6F485BA4-2963-4D2C-97CC-8FAB0AC8F686}" type="pres">
      <dgm:prSet presAssocID="{6C55176D-20F5-4A50-B477-5408198EB362}" presName="dummy2a" presStyleCnt="0"/>
      <dgm:spPr/>
    </dgm:pt>
    <dgm:pt modelId="{C230238F-1092-4762-BA3C-06922917788B}" type="pres">
      <dgm:prSet presAssocID="{6C55176D-20F5-4A50-B477-5408198EB362}" presName="dummy2b" presStyleCnt="0"/>
      <dgm:spPr/>
    </dgm:pt>
    <dgm:pt modelId="{59AFD72E-9289-44EF-A152-4671F06017B7}" type="pres">
      <dgm:prSet presAssocID="{6C55176D-20F5-4A50-B477-5408198EB3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0D3723-D1B9-46C2-87BB-D58DA810EFCA}" type="pres">
      <dgm:prSet presAssocID="{6C55176D-20F5-4A50-B477-5408198EB362}" presName="wedge3" presStyleLbl="node1" presStyleIdx="2" presStyleCnt="3"/>
      <dgm:spPr/>
      <dgm:t>
        <a:bodyPr/>
        <a:lstStyle/>
        <a:p>
          <a:endParaRPr lang="en-GB"/>
        </a:p>
      </dgm:t>
    </dgm:pt>
    <dgm:pt modelId="{D0769277-E006-4262-BD81-44D25DB67ECE}" type="pres">
      <dgm:prSet presAssocID="{6C55176D-20F5-4A50-B477-5408198EB362}" presName="dummy3a" presStyleCnt="0"/>
      <dgm:spPr/>
    </dgm:pt>
    <dgm:pt modelId="{FBB01C5C-1B07-430C-9FF3-0289E70FB2E5}" type="pres">
      <dgm:prSet presAssocID="{6C55176D-20F5-4A50-B477-5408198EB362}" presName="dummy3b" presStyleCnt="0"/>
      <dgm:spPr/>
    </dgm:pt>
    <dgm:pt modelId="{8C5A8805-9146-4FF8-89AC-80FBB9DF8C6D}" type="pres">
      <dgm:prSet presAssocID="{6C55176D-20F5-4A50-B477-5408198EB3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598873-48EB-4CDB-AD4E-926CF1AC185A}" type="pres">
      <dgm:prSet presAssocID="{5CCDCA68-F76D-4712-BA8C-9FC835F548F7}" presName="arrowWedge1" presStyleLbl="fgSibTrans2D1" presStyleIdx="0" presStyleCnt="3"/>
      <dgm:spPr/>
    </dgm:pt>
    <dgm:pt modelId="{34A67ADD-172F-49EC-AD71-3076E9438A5C}" type="pres">
      <dgm:prSet presAssocID="{5A19A9C0-4B70-4508-9994-8ACFFF48161F}" presName="arrowWedge2" presStyleLbl="fgSibTrans2D1" presStyleIdx="1" presStyleCnt="3"/>
      <dgm:spPr/>
    </dgm:pt>
    <dgm:pt modelId="{646ABEF5-7189-4F42-AAAF-F7D173D90A93}" type="pres">
      <dgm:prSet presAssocID="{88E96BC1-4FDF-4C7A-B751-A862F0846A4F}" presName="arrowWedge3" presStyleLbl="fgSibTrans2D1" presStyleIdx="2" presStyleCnt="3"/>
      <dgm:spPr/>
    </dgm:pt>
  </dgm:ptLst>
  <dgm:cxnLst>
    <dgm:cxn modelId="{D8D0A598-6C9C-4D97-8751-57D8B135EA94}" type="presOf" srcId="{6C55176D-20F5-4A50-B477-5408198EB362}" destId="{175A4412-2026-48EA-BD5B-F3960E690354}" srcOrd="0" destOrd="0" presId="urn:microsoft.com/office/officeart/2005/8/layout/cycle8"/>
    <dgm:cxn modelId="{A7D3790D-FD08-493B-83BA-D64EE2357088}" type="presOf" srcId="{2AE9FFC1-FDF5-46E4-AE66-99D60042E6D5}" destId="{59AFD72E-9289-44EF-A152-4671F06017B7}" srcOrd="1" destOrd="0" presId="urn:microsoft.com/office/officeart/2005/8/layout/cycle8"/>
    <dgm:cxn modelId="{D3EACC0E-6954-44DE-B817-32EE536443E3}" srcId="{6C55176D-20F5-4A50-B477-5408198EB362}" destId="{9ACC2239-3033-48A4-93FD-27BE11E25989}" srcOrd="0" destOrd="0" parTransId="{1C2A0819-7BE3-4409-80C0-38CF6F529B66}" sibTransId="{5CCDCA68-F76D-4712-BA8C-9FC835F548F7}"/>
    <dgm:cxn modelId="{2E640FE5-9276-46D6-96A7-7D915DB2E8B0}" type="presOf" srcId="{8F79B25F-1627-4451-A12F-DEB0FD447AC4}" destId="{AF0D3723-D1B9-46C2-87BB-D58DA810EFCA}" srcOrd="0" destOrd="0" presId="urn:microsoft.com/office/officeart/2005/8/layout/cycle8"/>
    <dgm:cxn modelId="{4B2E82DF-168D-4F75-A304-9F2F6A002FE8}" type="presOf" srcId="{2AE9FFC1-FDF5-46E4-AE66-99D60042E6D5}" destId="{7D542F4C-2EF6-4807-A211-4634CE085732}" srcOrd="0" destOrd="0" presId="urn:microsoft.com/office/officeart/2005/8/layout/cycle8"/>
    <dgm:cxn modelId="{55B5A258-13C6-4633-BF9B-2B87549BE28F}" srcId="{6C55176D-20F5-4A50-B477-5408198EB362}" destId="{8F79B25F-1627-4451-A12F-DEB0FD447AC4}" srcOrd="2" destOrd="0" parTransId="{862E19CB-B20C-4F20-93FE-18ECD122045D}" sibTransId="{88E96BC1-4FDF-4C7A-B751-A862F0846A4F}"/>
    <dgm:cxn modelId="{36281F63-1240-4F27-BDA0-EE84E44C6D22}" type="presOf" srcId="{9ACC2239-3033-48A4-93FD-27BE11E25989}" destId="{959B6C85-DDCF-4BBB-996B-4133ECC399AA}" srcOrd="0" destOrd="0" presId="urn:microsoft.com/office/officeart/2005/8/layout/cycle8"/>
    <dgm:cxn modelId="{F79EBA18-1A53-413B-B69A-663B5A3A17F6}" type="presOf" srcId="{8F79B25F-1627-4451-A12F-DEB0FD447AC4}" destId="{8C5A8805-9146-4FF8-89AC-80FBB9DF8C6D}" srcOrd="1" destOrd="0" presId="urn:microsoft.com/office/officeart/2005/8/layout/cycle8"/>
    <dgm:cxn modelId="{EDA8BF2E-2199-450F-A21C-023EB01535E7}" srcId="{6C55176D-20F5-4A50-B477-5408198EB362}" destId="{2AE9FFC1-FDF5-46E4-AE66-99D60042E6D5}" srcOrd="1" destOrd="0" parTransId="{9AE060CA-94F9-4C09-A605-B4456259113D}" sibTransId="{5A19A9C0-4B70-4508-9994-8ACFFF48161F}"/>
    <dgm:cxn modelId="{7FD84BFC-CB64-4B3C-AD1F-18B08DAD52E3}" type="presOf" srcId="{9ACC2239-3033-48A4-93FD-27BE11E25989}" destId="{F5B43814-363E-4CA5-98DB-9F1A98D377A0}" srcOrd="1" destOrd="0" presId="urn:microsoft.com/office/officeart/2005/8/layout/cycle8"/>
    <dgm:cxn modelId="{7B33A119-C6FD-480C-9C54-7CE8A6BC9DFD}" type="presParOf" srcId="{175A4412-2026-48EA-BD5B-F3960E690354}" destId="{959B6C85-DDCF-4BBB-996B-4133ECC399AA}" srcOrd="0" destOrd="0" presId="urn:microsoft.com/office/officeart/2005/8/layout/cycle8"/>
    <dgm:cxn modelId="{3136C8EA-D883-4795-A5B4-8E50F811DFD2}" type="presParOf" srcId="{175A4412-2026-48EA-BD5B-F3960E690354}" destId="{E69FE88F-7E8D-418E-9497-96EC521E7C67}" srcOrd="1" destOrd="0" presId="urn:microsoft.com/office/officeart/2005/8/layout/cycle8"/>
    <dgm:cxn modelId="{436BE897-7D71-4DE1-8B3D-0BFFCBC8816C}" type="presParOf" srcId="{175A4412-2026-48EA-BD5B-F3960E690354}" destId="{C2229839-31AB-4400-A411-7C7E0D916C15}" srcOrd="2" destOrd="0" presId="urn:microsoft.com/office/officeart/2005/8/layout/cycle8"/>
    <dgm:cxn modelId="{6C5DF5DC-1F61-4754-A97B-6A00655A0113}" type="presParOf" srcId="{175A4412-2026-48EA-BD5B-F3960E690354}" destId="{F5B43814-363E-4CA5-98DB-9F1A98D377A0}" srcOrd="3" destOrd="0" presId="urn:microsoft.com/office/officeart/2005/8/layout/cycle8"/>
    <dgm:cxn modelId="{0BFB1763-EC69-49F3-96FB-3DF1B35B4E0D}" type="presParOf" srcId="{175A4412-2026-48EA-BD5B-F3960E690354}" destId="{7D542F4C-2EF6-4807-A211-4634CE085732}" srcOrd="4" destOrd="0" presId="urn:microsoft.com/office/officeart/2005/8/layout/cycle8"/>
    <dgm:cxn modelId="{4CD4F794-8AF0-4635-9BFE-F59A925F0F66}" type="presParOf" srcId="{175A4412-2026-48EA-BD5B-F3960E690354}" destId="{6F485BA4-2963-4D2C-97CC-8FAB0AC8F686}" srcOrd="5" destOrd="0" presId="urn:microsoft.com/office/officeart/2005/8/layout/cycle8"/>
    <dgm:cxn modelId="{372E8234-2545-4CCA-ABBA-87A078FE1ADC}" type="presParOf" srcId="{175A4412-2026-48EA-BD5B-F3960E690354}" destId="{C230238F-1092-4762-BA3C-06922917788B}" srcOrd="6" destOrd="0" presId="urn:microsoft.com/office/officeart/2005/8/layout/cycle8"/>
    <dgm:cxn modelId="{5C29F75D-05CA-449C-85A4-185EE7691BCF}" type="presParOf" srcId="{175A4412-2026-48EA-BD5B-F3960E690354}" destId="{59AFD72E-9289-44EF-A152-4671F06017B7}" srcOrd="7" destOrd="0" presId="urn:microsoft.com/office/officeart/2005/8/layout/cycle8"/>
    <dgm:cxn modelId="{0C8FDE9C-87C7-4B86-9E3F-33C572FB5AF7}" type="presParOf" srcId="{175A4412-2026-48EA-BD5B-F3960E690354}" destId="{AF0D3723-D1B9-46C2-87BB-D58DA810EFCA}" srcOrd="8" destOrd="0" presId="urn:microsoft.com/office/officeart/2005/8/layout/cycle8"/>
    <dgm:cxn modelId="{C9A3BDB8-C4CB-4632-9629-79553ED69EBF}" type="presParOf" srcId="{175A4412-2026-48EA-BD5B-F3960E690354}" destId="{D0769277-E006-4262-BD81-44D25DB67ECE}" srcOrd="9" destOrd="0" presId="urn:microsoft.com/office/officeart/2005/8/layout/cycle8"/>
    <dgm:cxn modelId="{72A860C8-E3E4-4DF5-AF06-934325205A93}" type="presParOf" srcId="{175A4412-2026-48EA-BD5B-F3960E690354}" destId="{FBB01C5C-1B07-430C-9FF3-0289E70FB2E5}" srcOrd="10" destOrd="0" presId="urn:microsoft.com/office/officeart/2005/8/layout/cycle8"/>
    <dgm:cxn modelId="{29182E7A-1D07-4649-91A0-BABC7F019ECE}" type="presParOf" srcId="{175A4412-2026-48EA-BD5B-F3960E690354}" destId="{8C5A8805-9146-4FF8-89AC-80FBB9DF8C6D}" srcOrd="11" destOrd="0" presId="urn:microsoft.com/office/officeart/2005/8/layout/cycle8"/>
    <dgm:cxn modelId="{9BC629D0-232E-4A9E-94E4-B0679D1BF9D6}" type="presParOf" srcId="{175A4412-2026-48EA-BD5B-F3960E690354}" destId="{3F598873-48EB-4CDB-AD4E-926CF1AC185A}" srcOrd="12" destOrd="0" presId="urn:microsoft.com/office/officeart/2005/8/layout/cycle8"/>
    <dgm:cxn modelId="{80345580-34AA-40BE-A25A-BBB041BC4FA3}" type="presParOf" srcId="{175A4412-2026-48EA-BD5B-F3960E690354}" destId="{34A67ADD-172F-49EC-AD71-3076E9438A5C}" srcOrd="13" destOrd="0" presId="urn:microsoft.com/office/officeart/2005/8/layout/cycle8"/>
    <dgm:cxn modelId="{2D0461D5-90A8-48D7-A017-D3AAE998D784}" type="presParOf" srcId="{175A4412-2026-48EA-BD5B-F3960E690354}" destId="{646ABEF5-7189-4F42-AAAF-F7D173D90A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13220-66B5-415B-BF8F-8B22EE732B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E712E2-0351-4AB5-9743-05A33744F675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Building relationship</a:t>
          </a:r>
          <a:endParaRPr lang="en-GB" b="1" dirty="0">
            <a:solidFill>
              <a:schemeClr val="bg1"/>
            </a:solidFill>
          </a:endParaRPr>
        </a:p>
      </dgm:t>
    </dgm:pt>
    <dgm:pt modelId="{1C728A92-B94D-4EB3-85E6-AA8FB5BB2598}" type="parTrans" cxnId="{865242E9-D909-402C-B6E7-5EABCF469E64}">
      <dgm:prSet/>
      <dgm:spPr/>
      <dgm:t>
        <a:bodyPr/>
        <a:lstStyle/>
        <a:p>
          <a:endParaRPr lang="en-GB"/>
        </a:p>
      </dgm:t>
    </dgm:pt>
    <dgm:pt modelId="{7573BB5B-A572-4CCF-AA49-E802ED50FDEC}" type="sibTrans" cxnId="{865242E9-D909-402C-B6E7-5EABCF469E64}">
      <dgm:prSet/>
      <dgm:spPr/>
      <dgm:t>
        <a:bodyPr/>
        <a:lstStyle/>
        <a:p>
          <a:endParaRPr lang="en-GB"/>
        </a:p>
      </dgm:t>
    </dgm:pt>
    <dgm:pt modelId="{BD74740C-00D7-4BB7-8BE9-FCE5B709AF80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Managing patient’s problems</a:t>
          </a:r>
          <a:endParaRPr lang="en-GB" b="1" dirty="0">
            <a:solidFill>
              <a:schemeClr val="bg1"/>
            </a:solidFill>
          </a:endParaRPr>
        </a:p>
      </dgm:t>
    </dgm:pt>
    <dgm:pt modelId="{F97876AB-C06B-4C4F-9C86-CD8D0B347ABF}" type="parTrans" cxnId="{1D8CAB54-47FC-411B-B48B-9D08F89819E8}">
      <dgm:prSet/>
      <dgm:spPr/>
      <dgm:t>
        <a:bodyPr/>
        <a:lstStyle/>
        <a:p>
          <a:endParaRPr lang="en-GB"/>
        </a:p>
      </dgm:t>
    </dgm:pt>
    <dgm:pt modelId="{D27C6DE7-13A5-49CF-A857-6DCC16929E06}" type="sibTrans" cxnId="{1D8CAB54-47FC-411B-B48B-9D08F89819E8}">
      <dgm:prSet/>
      <dgm:spPr/>
      <dgm:t>
        <a:bodyPr/>
        <a:lstStyle/>
        <a:p>
          <a:endParaRPr lang="en-GB"/>
        </a:p>
      </dgm:t>
    </dgm:pt>
    <dgm:pt modelId="{D264ED27-A81E-47EE-A709-1478169E784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Assessing patient’s problems</a:t>
          </a:r>
          <a:endParaRPr lang="en-GB" b="1" dirty="0">
            <a:solidFill>
              <a:schemeClr val="bg1"/>
            </a:solidFill>
          </a:endParaRPr>
        </a:p>
      </dgm:t>
    </dgm:pt>
    <dgm:pt modelId="{57030DBC-12B0-42CA-BE0F-7FE1055A8E49}" type="parTrans" cxnId="{0797F7B1-8915-4A38-9640-90E80BE503FF}">
      <dgm:prSet/>
      <dgm:spPr/>
      <dgm:t>
        <a:bodyPr/>
        <a:lstStyle/>
        <a:p>
          <a:endParaRPr lang="en-GB"/>
        </a:p>
      </dgm:t>
    </dgm:pt>
    <dgm:pt modelId="{8219D4F7-EB40-4698-972B-C2BD986F1FB3}" type="sibTrans" cxnId="{0797F7B1-8915-4A38-9640-90E80BE503FF}">
      <dgm:prSet/>
      <dgm:spPr/>
      <dgm:t>
        <a:bodyPr/>
        <a:lstStyle/>
        <a:p>
          <a:endParaRPr lang="en-GB"/>
        </a:p>
      </dgm:t>
    </dgm:pt>
    <dgm:pt modelId="{9057F998-321A-41E0-BDFC-020FAC14432A}" type="pres">
      <dgm:prSet presAssocID="{18F13220-66B5-415B-BF8F-8B22EE732BA9}" presName="compositeShape" presStyleCnt="0">
        <dgm:presLayoutVars>
          <dgm:chMax val="7"/>
          <dgm:dir/>
          <dgm:resizeHandles val="exact"/>
        </dgm:presLayoutVars>
      </dgm:prSet>
      <dgm:spPr/>
    </dgm:pt>
    <dgm:pt modelId="{2DB4474A-5A14-4658-AAE4-58F4CC00B92A}" type="pres">
      <dgm:prSet presAssocID="{04E712E2-0351-4AB5-9743-05A33744F675}" presName="circ1" presStyleLbl="vennNode1" presStyleIdx="0" presStyleCnt="3"/>
      <dgm:spPr/>
      <dgm:t>
        <a:bodyPr/>
        <a:lstStyle/>
        <a:p>
          <a:endParaRPr lang="en-GB"/>
        </a:p>
      </dgm:t>
    </dgm:pt>
    <dgm:pt modelId="{127A8FFB-3540-4C4E-84C8-15C215E9FD82}" type="pres">
      <dgm:prSet presAssocID="{04E712E2-0351-4AB5-9743-05A33744F6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7FC77-4D7E-4F2E-AB59-F469B14EB811}" type="pres">
      <dgm:prSet presAssocID="{BD74740C-00D7-4BB7-8BE9-FCE5B709AF80}" presName="circ2" presStyleLbl="vennNode1" presStyleIdx="1" presStyleCnt="3"/>
      <dgm:spPr/>
      <dgm:t>
        <a:bodyPr/>
        <a:lstStyle/>
        <a:p>
          <a:endParaRPr lang="en-GB"/>
        </a:p>
      </dgm:t>
    </dgm:pt>
    <dgm:pt modelId="{99C050D2-9BFA-40AA-AB2F-B2260E951092}" type="pres">
      <dgm:prSet presAssocID="{BD74740C-00D7-4BB7-8BE9-FCE5B709AF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79AE80-1ECC-4CAC-AA90-00F55BE65E10}" type="pres">
      <dgm:prSet presAssocID="{D264ED27-A81E-47EE-A709-1478169E7841}" presName="circ3" presStyleLbl="vennNode1" presStyleIdx="2" presStyleCnt="3"/>
      <dgm:spPr/>
      <dgm:t>
        <a:bodyPr/>
        <a:lstStyle/>
        <a:p>
          <a:endParaRPr lang="en-GB"/>
        </a:p>
      </dgm:t>
    </dgm:pt>
    <dgm:pt modelId="{0D7AB9A7-D42E-42C7-9BB2-96898C3D3EAE}" type="pres">
      <dgm:prSet presAssocID="{D264ED27-A81E-47EE-A709-1478169E78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203CCC-B6FE-4435-8D19-EE204B830B48}" type="presOf" srcId="{D264ED27-A81E-47EE-A709-1478169E7841}" destId="{5B79AE80-1ECC-4CAC-AA90-00F55BE65E10}" srcOrd="0" destOrd="0" presId="urn:microsoft.com/office/officeart/2005/8/layout/venn1"/>
    <dgm:cxn modelId="{5C7715DA-5C88-4829-9750-C93392522E2D}" type="presOf" srcId="{D264ED27-A81E-47EE-A709-1478169E7841}" destId="{0D7AB9A7-D42E-42C7-9BB2-96898C3D3EAE}" srcOrd="1" destOrd="0" presId="urn:microsoft.com/office/officeart/2005/8/layout/venn1"/>
    <dgm:cxn modelId="{865242E9-D909-402C-B6E7-5EABCF469E64}" srcId="{18F13220-66B5-415B-BF8F-8B22EE732BA9}" destId="{04E712E2-0351-4AB5-9743-05A33744F675}" srcOrd="0" destOrd="0" parTransId="{1C728A92-B94D-4EB3-85E6-AA8FB5BB2598}" sibTransId="{7573BB5B-A572-4CCF-AA49-E802ED50FDEC}"/>
    <dgm:cxn modelId="{EC8EED24-1C92-4F01-9F47-FE74FA051CC8}" type="presOf" srcId="{04E712E2-0351-4AB5-9743-05A33744F675}" destId="{2DB4474A-5A14-4658-AAE4-58F4CC00B92A}" srcOrd="0" destOrd="0" presId="urn:microsoft.com/office/officeart/2005/8/layout/venn1"/>
    <dgm:cxn modelId="{BEFAC3E3-E417-4205-AC80-5208B046E5FE}" type="presOf" srcId="{BD74740C-00D7-4BB7-8BE9-FCE5B709AF80}" destId="{99C050D2-9BFA-40AA-AB2F-B2260E951092}" srcOrd="1" destOrd="0" presId="urn:microsoft.com/office/officeart/2005/8/layout/venn1"/>
    <dgm:cxn modelId="{0797F7B1-8915-4A38-9640-90E80BE503FF}" srcId="{18F13220-66B5-415B-BF8F-8B22EE732BA9}" destId="{D264ED27-A81E-47EE-A709-1478169E7841}" srcOrd="2" destOrd="0" parTransId="{57030DBC-12B0-42CA-BE0F-7FE1055A8E49}" sibTransId="{8219D4F7-EB40-4698-972B-C2BD986F1FB3}"/>
    <dgm:cxn modelId="{1D8CAB54-47FC-411B-B48B-9D08F89819E8}" srcId="{18F13220-66B5-415B-BF8F-8B22EE732BA9}" destId="{BD74740C-00D7-4BB7-8BE9-FCE5B709AF80}" srcOrd="1" destOrd="0" parTransId="{F97876AB-C06B-4C4F-9C86-CD8D0B347ABF}" sibTransId="{D27C6DE7-13A5-49CF-A857-6DCC16929E06}"/>
    <dgm:cxn modelId="{EF3D319F-E2F1-4DC5-BD80-E24EF1E3DC05}" type="presOf" srcId="{18F13220-66B5-415B-BF8F-8B22EE732BA9}" destId="{9057F998-321A-41E0-BDFC-020FAC14432A}" srcOrd="0" destOrd="0" presId="urn:microsoft.com/office/officeart/2005/8/layout/venn1"/>
    <dgm:cxn modelId="{8C6991CE-EF15-450A-BA73-C51ACC04910C}" type="presOf" srcId="{04E712E2-0351-4AB5-9743-05A33744F675}" destId="{127A8FFB-3540-4C4E-84C8-15C215E9FD82}" srcOrd="1" destOrd="0" presId="urn:microsoft.com/office/officeart/2005/8/layout/venn1"/>
    <dgm:cxn modelId="{BEAF5E39-B64D-4C8E-89B0-CFE33A8D98BD}" type="presOf" srcId="{BD74740C-00D7-4BB7-8BE9-FCE5B709AF80}" destId="{FA57FC77-4D7E-4F2E-AB59-F469B14EB811}" srcOrd="0" destOrd="0" presId="urn:microsoft.com/office/officeart/2005/8/layout/venn1"/>
    <dgm:cxn modelId="{8A990B56-9C2F-4036-A0E1-2D46646817D2}" type="presParOf" srcId="{9057F998-321A-41E0-BDFC-020FAC14432A}" destId="{2DB4474A-5A14-4658-AAE4-58F4CC00B92A}" srcOrd="0" destOrd="0" presId="urn:microsoft.com/office/officeart/2005/8/layout/venn1"/>
    <dgm:cxn modelId="{CAD4FBB7-99FD-4C00-B234-1D02E2220A31}" type="presParOf" srcId="{9057F998-321A-41E0-BDFC-020FAC14432A}" destId="{127A8FFB-3540-4C4E-84C8-15C215E9FD82}" srcOrd="1" destOrd="0" presId="urn:microsoft.com/office/officeart/2005/8/layout/venn1"/>
    <dgm:cxn modelId="{243D0C6D-A2E6-463E-AA70-E0F580A2DBF9}" type="presParOf" srcId="{9057F998-321A-41E0-BDFC-020FAC14432A}" destId="{FA57FC77-4D7E-4F2E-AB59-F469B14EB811}" srcOrd="2" destOrd="0" presId="urn:microsoft.com/office/officeart/2005/8/layout/venn1"/>
    <dgm:cxn modelId="{6611C3A1-9FBF-4A37-BE18-0C56DA01FF90}" type="presParOf" srcId="{9057F998-321A-41E0-BDFC-020FAC14432A}" destId="{99C050D2-9BFA-40AA-AB2F-B2260E951092}" srcOrd="3" destOrd="0" presId="urn:microsoft.com/office/officeart/2005/8/layout/venn1"/>
    <dgm:cxn modelId="{2DF553A1-E27F-4501-8212-ADE9FDB7EF84}" type="presParOf" srcId="{9057F998-321A-41E0-BDFC-020FAC14432A}" destId="{5B79AE80-1ECC-4CAC-AA90-00F55BE65E10}" srcOrd="4" destOrd="0" presId="urn:microsoft.com/office/officeart/2005/8/layout/venn1"/>
    <dgm:cxn modelId="{3AFC56AF-C09C-4937-A702-A89E5AA6D237}" type="presParOf" srcId="{9057F998-321A-41E0-BDFC-020FAC14432A}" destId="{0D7AB9A7-D42E-42C7-9BB2-96898C3D3E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4EDD7-2943-4D8C-9329-17D8503D5C88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4EDD7-2943-4D8C-9329-17D8503D5C88}" type="slidenum">
              <a:rPr lang="en-GB"/>
              <a:pPr/>
              <a:t>8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health inequality agenda goes to the heart of the NHS changes and the point of moving PH into LAs – they can only be tackled by concerted, coordinated effort between LA, primary care, acute trusts and others.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Social determinants also highlighted in the Marmot report – conditions in which people are born, grow, live, work and age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93948-CA6C-45FB-805C-F01E6F6236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5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9ADE4-8070-4719-932F-9ADE66B797CA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40B0B-DE8B-41D0-931A-36719A692D8B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B8AB3-3C1E-492A-8D77-1FE9FBF9BC54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Slide header 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Sub header 2 to go here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5A28F0-FFE3-4481-A587-086744F023C5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548C6-D36C-47AE-B566-67661DAA9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8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5BF7-D9C0-4C24-B379-1535C8EAD69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301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ECA-8FFD-4549-9449-D95A0E60749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481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964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3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97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5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7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79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535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011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5EE3-B0B2-4E38-881B-9FC544963C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/>
                </a:solidFill>
              </a:rPr>
              <a:pPr/>
              <a:t>28/09/2015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6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/>
                </a:solidFill>
              </a:rPr>
              <a:pPr/>
              <a:t>28/09/2015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74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230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5A28F0-FFE3-4481-A587-086744F023C5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548C6-D36C-47AE-B566-67661DAA9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d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Orange 2 Cover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E East of England c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877272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  <p:sldLayoutId id="2147483690" r:id="rId6"/>
    <p:sldLayoutId id="2147483691" r:id="rId7"/>
    <p:sldLayoutId id="2147483693" r:id="rId8"/>
    <p:sldLayoutId id="214748369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66800" y="4145268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42" y="1844824"/>
            <a:ext cx="5885174" cy="3170099"/>
          </a:xfrm>
          <a:prstGeom prst="rect">
            <a:avLst/>
          </a:prstGeom>
          <a:solidFill>
            <a:srgbClr val="FB5C03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>
                <a:solidFill>
                  <a:schemeClr val="folHlink"/>
                </a:solidFill>
                <a:latin typeface="Comic Sans MS" pitchFamily="66" charset="0"/>
              </a:rPr>
              <a:t>Cultural </a:t>
            </a:r>
            <a:r>
              <a:rPr lang="en-GB" sz="4000" b="1" dirty="0" smtClean="0">
                <a:solidFill>
                  <a:schemeClr val="folHlink"/>
                </a:solidFill>
                <a:latin typeface="Comic Sans MS" pitchFamily="66" charset="0"/>
              </a:rPr>
              <a:t>Competence </a:t>
            </a:r>
            <a:r>
              <a:rPr lang="en-GB" sz="4000" b="1" dirty="0">
                <a:solidFill>
                  <a:schemeClr val="folHlink"/>
                </a:solidFill>
                <a:latin typeface="Comic Sans MS" pitchFamily="66" charset="0"/>
              </a:rPr>
              <a:t>in Health </a:t>
            </a:r>
            <a:r>
              <a:rPr lang="en-GB" sz="4000" b="1" dirty="0" smtClean="0">
                <a:solidFill>
                  <a:schemeClr val="folHlink"/>
                </a:solidFill>
                <a:latin typeface="Comic Sans MS" pitchFamily="66" charset="0"/>
              </a:rPr>
              <a:t>Education</a:t>
            </a:r>
          </a:p>
          <a:p>
            <a:pPr>
              <a:spcBef>
                <a:spcPct val="50000"/>
              </a:spcBef>
            </a:pP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861048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Vijay Nayar </a:t>
            </a:r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854735"/>
            <a:ext cx="3095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Autumn Seminar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September 2015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1560" y="1268760"/>
            <a:ext cx="8352928" cy="424847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Cross-Cultural </a:t>
            </a:r>
            <a:r>
              <a:rPr lang="en-US" sz="3800" dirty="0">
                <a:latin typeface="Comic Sans MS" panose="030F0702030302020204" pitchFamily="66" charset="0"/>
              </a:rPr>
              <a:t>Clinical </a:t>
            </a:r>
            <a:r>
              <a:rPr lang="en-US" sz="3800" dirty="0" smtClean="0">
                <a:latin typeface="Comic Sans MS" panose="030F0702030302020204" pitchFamily="66" charset="0"/>
              </a:rPr>
              <a:t>Skills, language barriers, using interpreters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Self-awareness </a:t>
            </a:r>
            <a:r>
              <a:rPr lang="en-US" sz="3800" dirty="0">
                <a:latin typeface="Comic Sans MS" panose="030F0702030302020204" pitchFamily="66" charset="0"/>
              </a:rPr>
              <a:t>of own culture, assumptions, stereotypes, biases and their </a:t>
            </a:r>
            <a:r>
              <a:rPr lang="en-US" sz="3800" dirty="0" smtClean="0">
                <a:latin typeface="Comic Sans MS" panose="030F0702030302020204" pitchFamily="66" charset="0"/>
              </a:rPr>
              <a:t>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Impact of culture on learning and teaching</a:t>
            </a:r>
            <a:endParaRPr lang="en-US" sz="3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71913" cy="922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Cultural competence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484784"/>
            <a:ext cx="7471913" cy="4284160"/>
          </a:xfrm>
        </p:spPr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Health inequalities and </a:t>
            </a:r>
            <a:r>
              <a:rPr lang="en-GB" sz="4000" dirty="0" smtClean="0">
                <a:latin typeface="Comic Sans MS" panose="030F0702030302020204" pitchFamily="66" charset="0"/>
              </a:rPr>
              <a:t>literacy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>Epidemiology of population health in different cultures</a:t>
            </a:r>
          </a:p>
        </p:txBody>
      </p:sp>
    </p:spTree>
    <p:extLst>
      <p:ext uri="{BB962C8B-B14F-4D97-AF65-F5344CB8AC3E}">
        <p14:creationId xmlns:p14="http://schemas.microsoft.com/office/powerpoint/2010/main" val="1391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" y="692696"/>
            <a:ext cx="89735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Health </a:t>
            </a:r>
            <a:r>
              <a:rPr lang="en-GB" sz="4000" dirty="0">
                <a:latin typeface="Comic Sans MS" pitchFamily="66" charset="0"/>
              </a:rPr>
              <a:t>Literacy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GB" dirty="0" smtClean="0"/>
          </a:p>
          <a:p>
            <a:pPr marL="400050" lvl="1" indent="0" algn="just">
              <a:buNone/>
            </a:pPr>
            <a:r>
              <a:rPr lang="en-GB" sz="3200" dirty="0" smtClean="0">
                <a:latin typeface="Comic Sans MS" pitchFamily="66" charset="0"/>
              </a:rPr>
              <a:t>A </a:t>
            </a:r>
            <a:r>
              <a:rPr lang="en-GB" sz="3200" dirty="0">
                <a:latin typeface="Comic Sans MS" pitchFamily="66" charset="0"/>
              </a:rPr>
              <a:t>person with adequate health literacy </a:t>
            </a:r>
            <a:r>
              <a:rPr lang="en-GB" sz="3200" dirty="0" smtClean="0">
                <a:latin typeface="Comic Sans MS" pitchFamily="66" charset="0"/>
              </a:rPr>
              <a:t>is </a:t>
            </a:r>
            <a:r>
              <a:rPr lang="en-GB" sz="3200" dirty="0">
                <a:latin typeface="Comic Sans MS" pitchFamily="66" charset="0"/>
              </a:rPr>
              <a:t>someone with the perception, reasoning and language knowledge for accessing, understanding and applying information for healthy living and keeping medically fit. </a:t>
            </a:r>
            <a:r>
              <a:rPr lang="en-GB" sz="3200" dirty="0" smtClean="0">
                <a:latin typeface="Comic Sans MS" pitchFamily="66" charset="0"/>
              </a:rPr>
              <a:t> </a:t>
            </a:r>
          </a:p>
          <a:p>
            <a:pPr marL="400050" lvl="1" indent="0">
              <a:buNone/>
            </a:pPr>
            <a:r>
              <a:rPr lang="en-GB" sz="3200" dirty="0" smtClean="0">
                <a:latin typeface="Comic Sans MS" pitchFamily="66" charset="0"/>
              </a:rPr>
              <a:t>												(WHO, 1998)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2541423"/>
              </p:ext>
            </p:extLst>
          </p:nvPr>
        </p:nvGraphicFramePr>
        <p:xfrm>
          <a:off x="899592" y="877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64288" y="2276872"/>
            <a:ext cx="1771497" cy="1793369"/>
            <a:chOff x="2226868" y="1359132"/>
            <a:chExt cx="1771497" cy="1793369"/>
          </a:xfrm>
        </p:grpSpPr>
        <p:sp>
          <p:nvSpPr>
            <p:cNvPr id="4" name="Oval 3"/>
            <p:cNvSpPr/>
            <p:nvPr/>
          </p:nvSpPr>
          <p:spPr>
            <a:xfrm>
              <a:off x="2226868" y="1380820"/>
              <a:ext cx="1771497" cy="1771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298876" y="1359132"/>
              <a:ext cx="1680763" cy="1512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smtClean="0">
                  <a:solidFill>
                    <a:prstClr val="white"/>
                  </a:solidFill>
                </a:rPr>
                <a:t>Poor Health Outcomes</a:t>
              </a:r>
              <a:endParaRPr lang="en-GB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1268760"/>
            <a:ext cx="3816424" cy="4104456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mainly older</a:t>
            </a:r>
          </a:p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educated to </a:t>
            </a:r>
            <a:r>
              <a:rPr lang="en-GB" sz="2400" dirty="0" smtClean="0">
                <a:solidFill>
                  <a:srgbClr val="000000"/>
                </a:solidFill>
                <a:latin typeface="Comic Sans MS" pitchFamily="66" charset="0"/>
              </a:rPr>
              <a:t>lower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standards</a:t>
            </a:r>
          </a:p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in low paid employment</a:t>
            </a:r>
          </a:p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lower socioeconomic influence</a:t>
            </a:r>
          </a:p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mostly of ethnic minorities</a:t>
            </a:r>
          </a:p>
          <a:p>
            <a:pPr lvl="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those with disabilities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47456" y="1268760"/>
            <a:ext cx="3717032" cy="410445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poorer knowledge about health</a:t>
            </a:r>
          </a:p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acquire poor preventive care</a:t>
            </a:r>
          </a:p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poorer CDM</a:t>
            </a:r>
          </a:p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poorer mental health</a:t>
            </a:r>
          </a:p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attend A/E more often</a:t>
            </a:r>
          </a:p>
          <a:p>
            <a:pPr lvl="0"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admitted into hospital more frequently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71913" cy="922338"/>
          </a:xfrm>
        </p:spPr>
        <p:txBody>
          <a:bodyPr/>
          <a:lstStyle/>
          <a:p>
            <a:r>
              <a:rPr lang="en-GB" sz="4400" dirty="0">
                <a:latin typeface="Comic Sans MS" pitchFamily="66" charset="0"/>
              </a:rPr>
              <a:t>Health Illiteracy</a:t>
            </a:r>
            <a:endParaRPr lang="en-US" dirty="0"/>
          </a:p>
        </p:txBody>
      </p:sp>
      <p:pic>
        <p:nvPicPr>
          <p:cNvPr id="6" name="Picture 5" descr="Full bracket Dark Pin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2385" y="1486272"/>
            <a:ext cx="757687" cy="33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658156"/>
              </p:ext>
            </p:extLst>
          </p:nvPr>
        </p:nvGraphicFramePr>
        <p:xfrm>
          <a:off x="899592" y="877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64288" y="2276872"/>
            <a:ext cx="1771497" cy="1793369"/>
            <a:chOff x="2226868" y="1359132"/>
            <a:chExt cx="1771497" cy="1793369"/>
          </a:xfrm>
        </p:grpSpPr>
        <p:sp>
          <p:nvSpPr>
            <p:cNvPr id="4" name="Oval 3"/>
            <p:cNvSpPr/>
            <p:nvPr/>
          </p:nvSpPr>
          <p:spPr>
            <a:xfrm>
              <a:off x="2226868" y="1380820"/>
              <a:ext cx="1771497" cy="1771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298876" y="1359132"/>
              <a:ext cx="1680763" cy="1512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Poor Health Outcomes</a:t>
              </a:r>
              <a:endParaRPr lang="en-GB" sz="28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52365435"/>
              </p:ext>
            </p:extLst>
          </p:nvPr>
        </p:nvGraphicFramePr>
        <p:xfrm>
          <a:off x="2076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21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099380"/>
              </p:ext>
            </p:extLst>
          </p:nvPr>
        </p:nvGraphicFramePr>
        <p:xfrm>
          <a:off x="1524000" y="1052736"/>
          <a:ext cx="65043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Diversity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The recognition and valuing of </a:t>
            </a:r>
            <a:r>
              <a:rPr lang="en-GB" sz="3600" b="1" dirty="0" smtClean="0">
                <a:latin typeface="Comic Sans MS" pitchFamily="66" charset="0"/>
              </a:rPr>
              <a:t>difference</a:t>
            </a:r>
            <a:r>
              <a:rPr lang="en-GB" sz="3600" dirty="0" smtClean="0">
                <a:latin typeface="Comic Sans MS" pitchFamily="66" charset="0"/>
              </a:rPr>
              <a:t> between people</a:t>
            </a:r>
          </a:p>
          <a:p>
            <a:endParaRPr lang="en-GB" sz="3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5840"/>
            <a:ext cx="808037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0" dirty="0" smtClean="0">
                <a:latin typeface="Comic Sans MS" pitchFamily="66" charset="0"/>
              </a:rPr>
              <a:t>Dimensions of diversity, some more visible than others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60848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Gender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Age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Ethnicity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Nationality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Language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Skin colour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Religion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omic Sans MS" pitchFamily="66" charset="0"/>
              </a:rPr>
              <a:t>Disability</a:t>
            </a: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884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latin typeface="Comic Sans MS" pitchFamily="66" charset="0"/>
              </a:rPr>
              <a:t>Class (wealth, education)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Occupation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Sexual orientation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Political orientation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Culture (beliefs, expectations, behaviour)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55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  <a:cs typeface="Arial" charset="0"/>
              </a:rPr>
              <a:t>Why are we doing this?</a:t>
            </a:r>
            <a:endParaRPr lang="en-GB" sz="4400" dirty="0" smtClean="0">
              <a:latin typeface="Comic Sans MS" pitchFamily="66" charset="0"/>
              <a:cs typeface="Times New Roman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5800" y="2134071"/>
            <a:ext cx="7772400" cy="39592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  <a:cs typeface="Arial" charset="0"/>
              </a:rPr>
              <a:t>Increasing </a:t>
            </a:r>
            <a:r>
              <a:rPr lang="en-GB" b="1" dirty="0" smtClean="0">
                <a:latin typeface="Comic Sans MS" pitchFamily="66" charset="0"/>
                <a:cs typeface="Arial" charset="0"/>
              </a:rPr>
              <a:t>diversity</a:t>
            </a:r>
            <a:r>
              <a:rPr lang="en-GB" dirty="0" smtClean="0">
                <a:latin typeface="Comic Sans MS" pitchFamily="66" charset="0"/>
                <a:cs typeface="Arial" charset="0"/>
              </a:rPr>
              <a:t> of: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 smtClean="0">
                <a:latin typeface="Comic Sans MS" pitchFamily="66" charset="0"/>
                <a:cs typeface="Arial" charset="0"/>
              </a:rPr>
              <a:t>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 smtClean="0">
                <a:latin typeface="Comic Sans MS" pitchFamily="66" charset="0"/>
                <a:cs typeface="Arial" charset="0"/>
              </a:rPr>
              <a:t>Workforce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 smtClean="0">
                <a:latin typeface="Comic Sans MS" pitchFamily="66" charset="0"/>
                <a:cs typeface="Arial" charset="0"/>
              </a:rPr>
              <a:t>Trainees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  <a:cs typeface="Arial" charset="0"/>
              </a:rPr>
              <a:t>Legislative frameworks - </a:t>
            </a:r>
            <a:r>
              <a:rPr lang="en-GB" b="1" dirty="0" smtClean="0">
                <a:latin typeface="Comic Sans MS" pitchFamily="66" charset="0"/>
              </a:rPr>
              <a:t>Equality</a:t>
            </a:r>
            <a:r>
              <a:rPr lang="en-GB" dirty="0" smtClean="0">
                <a:latin typeface="Comic Sans MS" pitchFamily="66" charset="0"/>
              </a:rPr>
              <a:t> Act (2010) </a:t>
            </a:r>
            <a:endParaRPr lang="en-GB" dirty="0" smtClean="0">
              <a:latin typeface="Comic Sans MS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0978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Equality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omic Sans MS" pitchFamily="66" charset="0"/>
              </a:rPr>
              <a:t>Is about creating a </a:t>
            </a:r>
            <a:r>
              <a:rPr lang="en-GB" b="1" dirty="0" smtClean="0">
                <a:latin typeface="Comic Sans MS" pitchFamily="66" charset="0"/>
              </a:rPr>
              <a:t>fairer</a:t>
            </a:r>
            <a:r>
              <a:rPr lang="en-GB" dirty="0" smtClean="0">
                <a:latin typeface="Comic Sans MS" pitchFamily="66" charset="0"/>
              </a:rPr>
              <a:t> society in which everyone has the opportunity to fulfil their potential</a:t>
            </a:r>
          </a:p>
        </p:txBody>
      </p:sp>
    </p:spTree>
    <p:extLst>
      <p:ext uri="{BB962C8B-B14F-4D97-AF65-F5344CB8AC3E}">
        <p14:creationId xmlns:p14="http://schemas.microsoft.com/office/powerpoint/2010/main" val="11899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1675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0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986464" cy="922338"/>
          </a:xfrm>
        </p:spPr>
        <p:txBody>
          <a:bodyPr/>
          <a:lstStyle/>
          <a:p>
            <a:r>
              <a:rPr lang="en-GB" sz="3200" dirty="0" smtClean="0">
                <a:latin typeface="Comic Sans MS" pitchFamily="66" charset="0"/>
              </a:rPr>
              <a:t>Equality Act (2010)- Prohibited Conduct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74031"/>
            <a:ext cx="77724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Direct discrimination, including by association and perception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Indirect discrimination – now covers all characteristics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Harassment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Third party harassment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Victimisation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sz="2400" dirty="0" smtClean="0">
              <a:latin typeface="Comic Sans MS" pitchFamily="66" charset="0"/>
              <a:cs typeface="Arial" pitchFamily="34" charset="0"/>
            </a:endParaRPr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Duty to make reasonable adjustments</a:t>
            </a:r>
            <a:endParaRPr lang="en-GB" sz="2400" dirty="0" smtClean="0">
              <a:latin typeface="Comic Sans MS" pitchFamily="66" charset="0"/>
            </a:endParaRPr>
          </a:p>
          <a:p>
            <a:pPr marL="180975">
              <a:buFont typeface="Arial" pitchFamily="34" charset="0"/>
              <a:buNone/>
              <a:defRPr/>
            </a:pPr>
            <a:endParaRPr lang="en-GB" sz="2400" dirty="0" smtClean="0"/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000" dirty="0" smtClean="0">
              <a:cs typeface="Arial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32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Diversity and Equal Opportunities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18047"/>
            <a:ext cx="7772400" cy="3959225"/>
          </a:xfrm>
          <a:prstGeom prst="rect">
            <a:avLst/>
          </a:prstGeom>
        </p:spPr>
        <p:txBody>
          <a:bodyPr/>
          <a:lstStyle/>
          <a:p>
            <a:r>
              <a:rPr lang="en-GB" sz="2800" dirty="0" smtClean="0">
                <a:latin typeface="Comic Sans MS" pitchFamily="66" charset="0"/>
              </a:rPr>
              <a:t>Not about treating everyone the same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More about providing a LEVEL PLAYING FIELD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Equal access to opportunities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Comic Sans MS" pitchFamily="66" charset="0"/>
              </a:rPr>
              <a:t>Defining terms...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85800" y="1918047"/>
            <a:ext cx="7772400" cy="39592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Race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Ethnicity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Culture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Race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350095"/>
            <a:ext cx="7772400" cy="29511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dirty="0" smtClean="0">
                <a:latin typeface="Comic Sans MS" pitchFamily="66" charset="0"/>
              </a:rPr>
              <a:t>A socially defined population that is derived from distinguishable characteristics that are genetically transmitted </a:t>
            </a: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 skin colour, facial features, hair texture</a:t>
            </a:r>
          </a:p>
        </p:txBody>
      </p:sp>
    </p:spTree>
    <p:extLst>
      <p:ext uri="{BB962C8B-B14F-4D97-AF65-F5344CB8AC3E}">
        <p14:creationId xmlns:p14="http://schemas.microsoft.com/office/powerpoint/2010/main" val="3116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Ethnicity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68760"/>
            <a:ext cx="7772400" cy="395922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GB" i="1" dirty="0" smtClean="0"/>
          </a:p>
          <a:p>
            <a:pPr eaLnBrk="1" hangingPunct="1">
              <a:buFont typeface="Wingdings" pitchFamily="2" charset="2"/>
              <a:buChar char="Ø"/>
            </a:pPr>
            <a:endParaRPr lang="en-GB" i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>
                <a:latin typeface="Comic Sans MS" pitchFamily="66" charset="0"/>
              </a:rPr>
              <a:t>The belonging to a social group often linked by race, nationality, religion and language often with a common cultural heritage.</a:t>
            </a:r>
          </a:p>
        </p:txBody>
      </p:sp>
    </p:spTree>
    <p:extLst>
      <p:ext uri="{BB962C8B-B14F-4D97-AF65-F5344CB8AC3E}">
        <p14:creationId xmlns:p14="http://schemas.microsoft.com/office/powerpoint/2010/main" val="4032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548680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09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Culture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970105"/>
            <a:ext cx="7772400" cy="3959225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CC0099"/>
              </a:buClr>
              <a:buFont typeface="Wingdings" pitchFamily="2" charset="2"/>
              <a:buChar char="Ø"/>
            </a:pPr>
            <a:endParaRPr lang="en-GB" i="1" dirty="0" smtClean="0">
              <a:latin typeface="Comic Sans MS" pitchFamily="66" charset="0"/>
            </a:endParaRPr>
          </a:p>
          <a:p>
            <a:pPr eaLnBrk="1" hangingPunct="1">
              <a:buClr>
                <a:srgbClr val="CC0099"/>
              </a:buClr>
              <a:buFont typeface="Wingdings" pitchFamily="2" charset="2"/>
              <a:buChar char="Ø"/>
            </a:pPr>
            <a:r>
              <a:rPr lang="en-GB" dirty="0" smtClean="0">
                <a:latin typeface="Comic Sans MS" pitchFamily="66" charset="0"/>
              </a:rPr>
              <a:t>Shared beliefs, values and attitudes that guide the behaviour of group members</a:t>
            </a:r>
          </a:p>
          <a:p>
            <a:pPr eaLnBrk="1" hangingPunct="1">
              <a:buClr>
                <a:srgbClr val="CC0099"/>
              </a:buClr>
              <a:buFont typeface="Wingdings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289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Culture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846039"/>
            <a:ext cx="7772400" cy="39592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Shared beliefs, values and attitudes that guide behaviour of members</a:t>
            </a:r>
          </a:p>
          <a:p>
            <a:r>
              <a:rPr lang="en-GB" dirty="0" smtClean="0">
                <a:latin typeface="Comic Sans MS" pitchFamily="66" charset="0"/>
              </a:rPr>
              <a:t>Complex social phenomenon, multi-dimensional</a:t>
            </a:r>
          </a:p>
          <a:p>
            <a:r>
              <a:rPr lang="en-GB" dirty="0" smtClean="0">
                <a:latin typeface="Comic Sans MS" pitchFamily="66" charset="0"/>
              </a:rPr>
              <a:t>Dynamic concept - keeps changing</a:t>
            </a:r>
          </a:p>
          <a:p>
            <a:r>
              <a:rPr lang="en-GB" dirty="0" smtClean="0">
                <a:latin typeface="Comic Sans MS" pitchFamily="66" charset="0"/>
              </a:rPr>
              <a:t>We are all multicultural but selective</a:t>
            </a:r>
          </a:p>
          <a:p>
            <a:pPr>
              <a:buFont typeface="Monotype Sorts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8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hnic groups, England and Wales, 2011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4" b="59806"/>
          <a:stretch/>
        </p:blipFill>
        <p:spPr bwMode="auto">
          <a:xfrm>
            <a:off x="1433290" y="116632"/>
            <a:ext cx="630706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088927"/>
              </p:ext>
            </p:extLst>
          </p:nvPr>
        </p:nvGraphicFramePr>
        <p:xfrm>
          <a:off x="31334" y="116632"/>
          <a:ext cx="8964488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1988840"/>
            <a:ext cx="5708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1E427B"/>
                </a:solidFill>
                <a:latin typeface="Comic Sans MS" pitchFamily="66" charset="0"/>
              </a:rPr>
              <a:t>Cultural Competence</a:t>
            </a:r>
            <a:endParaRPr lang="en-GB" sz="4400" b="1" dirty="0">
              <a:solidFill>
                <a:srgbClr val="1E427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Temporary Internet Files\Content.IE5\7SIAVRB0\MP900448712[1].jpg"/>
          <p:cNvPicPr>
            <a:picLocks noChangeAspect="1" noChangeArrowheads="1"/>
          </p:cNvPicPr>
          <p:nvPr/>
        </p:nvPicPr>
        <p:blipFill>
          <a:blip r:embed="rId2" cstate="print"/>
          <a:srcRect l="2404" t="4468" r="4170" b="4038"/>
          <a:stretch>
            <a:fillRect/>
          </a:stretch>
        </p:blipFill>
        <p:spPr bwMode="auto">
          <a:xfrm rot="5400000">
            <a:off x="1525351" y="94320"/>
            <a:ext cx="6813376" cy="662473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475656" y="1453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15616" y="1412776"/>
            <a:ext cx="2511672" cy="1224136"/>
            <a:chOff x="3177928" y="0"/>
            <a:chExt cx="2511672" cy="1584176"/>
          </a:xfrm>
        </p:grpSpPr>
        <p:sp>
          <p:nvSpPr>
            <p:cNvPr id="8" name="Rounded Rectangle 7"/>
            <p:cNvSpPr/>
            <p:nvPr/>
          </p:nvSpPr>
          <p:spPr>
            <a:xfrm>
              <a:off x="3177928" y="0"/>
              <a:ext cx="2511672" cy="15841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Self awareness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Culture biases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Different cultures </a:t>
              </a:r>
              <a:endParaRPr lang="en-GB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312835" y="28567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t" anchorCtr="0">
              <a:noAutofit/>
            </a:bodyPr>
            <a:lstStyle/>
            <a:p>
              <a:pPr marL="228600" lvl="1" indent="-228600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2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0072" y="1340768"/>
            <a:ext cx="2520280" cy="1224136"/>
            <a:chOff x="3681984" y="0"/>
            <a:chExt cx="2007616" cy="1300480"/>
          </a:xfrm>
        </p:grpSpPr>
        <p:sp>
          <p:nvSpPr>
            <p:cNvPr id="11" name="Rounded Rectangle 10"/>
            <p:cNvSpPr/>
            <p:nvPr/>
          </p:nvSpPr>
          <p:spPr>
            <a:xfrm>
              <a:off x="3681984" y="0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Communication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Assessment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Care provision</a:t>
              </a:r>
            </a:p>
            <a:p>
              <a:endPara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endPara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endParaRPr lang="en-GB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4312835" y="28567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t" anchorCtr="0">
              <a:noAutofit/>
            </a:bodyPr>
            <a:lstStyle/>
            <a:p>
              <a:pPr marL="228600" lvl="1" indent="-228600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2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5976" y="4869160"/>
            <a:ext cx="2367656" cy="1512168"/>
            <a:chOff x="3681984" y="0"/>
            <a:chExt cx="2007616" cy="1300480"/>
          </a:xfrm>
        </p:grpSpPr>
        <p:sp>
          <p:nvSpPr>
            <p:cNvPr id="14" name="Rounded Rectangle 13"/>
            <p:cNvSpPr/>
            <p:nvPr/>
          </p:nvSpPr>
          <p:spPr>
            <a:xfrm>
              <a:off x="3681984" y="0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Valuing diversity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Respecting           individuality</a:t>
              </a:r>
              <a:endParaRPr lang="en-GB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4312835" y="28567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t" anchorCtr="0">
              <a:noAutofit/>
            </a:bodyPr>
            <a:lstStyle/>
            <a:p>
              <a:pPr marL="228600" lvl="1" indent="-228600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2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0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025160"/>
            <a:ext cx="7471913" cy="922338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Cross-Cultural </a:t>
            </a:r>
            <a:r>
              <a:rPr lang="en-US" dirty="0" smtClean="0">
                <a:latin typeface="Comic Sans MS" panose="030F0702030302020204" pitchFamily="66" charset="0"/>
              </a:rPr>
              <a:t>clinical skills</a:t>
            </a:r>
            <a:r>
              <a:rPr lang="en-US" dirty="0">
                <a:latin typeface="Comic Sans MS" panose="030F0702030302020204" pitchFamily="66" charset="0"/>
              </a:rPr>
              <a:t>, language barriers, using interpreters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2486"/>
            <a:ext cx="7471913" cy="922338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Barriers to communication</a:t>
            </a:r>
            <a:endParaRPr lang="en-US" sz="3600" dirty="0" smtClean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1722462"/>
            <a:ext cx="7772400" cy="4514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Language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Accent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Nonverbal cues misinterpreted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Cultural assumptions and stereotypes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Preconceptions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Attitude towards another culture 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Ethnocentricity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Unconscious bias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sp>
        <p:nvSpPr>
          <p:cNvPr id="9113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334000" y="1412875"/>
            <a:ext cx="3810000" cy="3959225"/>
          </a:xfrm>
        </p:spPr>
        <p:txBody>
          <a:bodyPr/>
          <a:lstStyle/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71913" cy="922338"/>
          </a:xfrm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Barriers to communication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24744"/>
            <a:ext cx="8206680" cy="480062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Lack of knowledge of healthcare system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Differences in health seeking behaviour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Doctor-patient roles unclear: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doctor centred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patients “told” what to do and they accept this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not used to being asked about their I, C, E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Not used to shared management plan</a:t>
            </a:r>
          </a:p>
          <a:p>
            <a:r>
              <a:rPr lang="en-GB" sz="2800" dirty="0" smtClean="0">
                <a:latin typeface="Comic Sans MS" pitchFamily="66" charset="0"/>
              </a:rPr>
              <a:t>May be normal for children of elderly folk to be part of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33375"/>
            <a:ext cx="8205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Consequences of </a:t>
            </a:r>
            <a:br>
              <a:rPr lang="en-GB" sz="3600" dirty="0" smtClean="0">
                <a:latin typeface="Comic Sans MS" pitchFamily="66" charset="0"/>
                <a:cs typeface="Calibri" pitchFamily="34" charset="0"/>
              </a:rPr>
            </a:br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poor communication</a:t>
            </a:r>
            <a:endParaRPr lang="en-US" sz="3600" dirty="0" smtClean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6064" y="1556792"/>
            <a:ext cx="7772400" cy="3959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May make people appear awkward or difficult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Lack of English can make someone appear less intelligent, or lack sense of humour 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Misinterpretation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“I don’t know how to help this person”</a:t>
            </a:r>
            <a:endParaRPr lang="en-GB" dirty="0">
              <a:solidFill>
                <a:schemeClr val="accent6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GB" dirty="0" smtClean="0">
                <a:latin typeface="Comic Sans MS" pitchFamily="66" charset="0"/>
              </a:rPr>
              <a:t>“</a:t>
            </a:r>
            <a:r>
              <a:rPr lang="en-GB" dirty="0" err="1" smtClean="0">
                <a:latin typeface="Comic Sans MS" pitchFamily="66" charset="0"/>
              </a:rPr>
              <a:t>Heartsink</a:t>
            </a:r>
            <a:r>
              <a:rPr lang="en-GB" dirty="0">
                <a:latin typeface="Comic Sans MS" pitchFamily="66" charset="0"/>
              </a:rPr>
              <a:t>” </a:t>
            </a:r>
            <a:r>
              <a:rPr lang="en-GB" dirty="0" smtClean="0">
                <a:latin typeface="Comic Sans MS" pitchFamily="66" charset="0"/>
              </a:rPr>
              <a:t>patient</a:t>
            </a:r>
            <a:endParaRPr lang="en-GB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8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543" y="332656"/>
            <a:ext cx="7471913" cy="922338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4B89D0"/>
                </a:solidFill>
                <a:latin typeface="Comic Sans MS" pitchFamily="66" charset="0"/>
              </a:rPr>
              <a:t>Overcoming barriers</a:t>
            </a:r>
            <a:endParaRPr lang="en-US" sz="4000" dirty="0" smtClean="0">
              <a:solidFill>
                <a:srgbClr val="4B89D0"/>
              </a:solidFill>
              <a:latin typeface="Comic Sans MS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8477483"/>
              </p:ext>
            </p:extLst>
          </p:nvPr>
        </p:nvGraphicFramePr>
        <p:xfrm>
          <a:off x="140364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7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</a:rPr>
              <a:t>Cultural knowledge</a:t>
            </a:r>
            <a:br>
              <a:rPr lang="en-GB" sz="4400" dirty="0" smtClean="0">
                <a:latin typeface="Comic Sans MS" pitchFamily="66" charset="0"/>
              </a:rPr>
            </a:br>
            <a:r>
              <a:rPr lang="en-GB" sz="4400" dirty="0" smtClean="0">
                <a:latin typeface="Comic Sans MS" pitchFamily="66" charset="0"/>
              </a:rPr>
              <a:t> about...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4096" y="1702023"/>
            <a:ext cx="7772400" cy="3959225"/>
          </a:xfrm>
          <a:prstGeom prst="rect">
            <a:avLst/>
          </a:prstGeom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Family life</a:t>
            </a:r>
          </a:p>
          <a:p>
            <a:r>
              <a:rPr lang="en-GB" sz="3600" dirty="0" smtClean="0">
                <a:latin typeface="Comic Sans MS" pitchFamily="66" charset="0"/>
              </a:rPr>
              <a:t>Attitude to illness</a:t>
            </a:r>
          </a:p>
          <a:p>
            <a:r>
              <a:rPr lang="en-GB" sz="3600" dirty="0" smtClean="0">
                <a:latin typeface="Comic Sans MS" pitchFamily="66" charset="0"/>
              </a:rPr>
              <a:t>Death and bereavement</a:t>
            </a:r>
          </a:p>
          <a:p>
            <a:r>
              <a:rPr lang="en-GB" sz="3600" dirty="0" smtClean="0">
                <a:latin typeface="Comic Sans MS" pitchFamily="66" charset="0"/>
              </a:rPr>
              <a:t>Sexual issues</a:t>
            </a:r>
          </a:p>
          <a:p>
            <a:r>
              <a:rPr lang="en-GB" sz="3600" dirty="0" smtClean="0">
                <a:latin typeface="Comic Sans MS" pitchFamily="66" charset="0"/>
              </a:rPr>
              <a:t>Dietary restrictions, alcohol</a:t>
            </a:r>
          </a:p>
          <a:p>
            <a:r>
              <a:rPr lang="en-GB" sz="3600" dirty="0" smtClean="0">
                <a:latin typeface="Comic Sans MS" pitchFamily="66" charset="0"/>
              </a:rPr>
              <a:t>Childbirth, circumcision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025160"/>
            <a:ext cx="7471913" cy="922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Impact of culture on learning and teaching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71913" cy="922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Influence of Culture on 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Learning and Performance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912" y="1916832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Overseas Trainees confronted </a:t>
            </a:r>
            <a:r>
              <a:rPr lang="en-GB" sz="2800" dirty="0">
                <a:latin typeface="Comic Sans MS" pitchFamily="66" charset="0"/>
              </a:rPr>
              <a:t>by </a:t>
            </a:r>
            <a:r>
              <a:rPr lang="en-GB" sz="2800" dirty="0" smtClean="0">
                <a:latin typeface="Comic Sans MS" pitchFamily="66" charset="0"/>
              </a:rPr>
              <a:t>a:</a:t>
            </a:r>
          </a:p>
          <a:p>
            <a:pPr lvl="1"/>
            <a:endParaRPr lang="en-GB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new culture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different educational system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different </a:t>
            </a:r>
            <a:r>
              <a:rPr lang="en-GB" sz="2800" dirty="0">
                <a:latin typeface="Comic Sans MS" pitchFamily="66" charset="0"/>
              </a:rPr>
              <a:t>learning and teaching </a:t>
            </a:r>
            <a:r>
              <a:rPr lang="en-GB" sz="2800" dirty="0" smtClean="0">
                <a:latin typeface="Comic Sans MS" pitchFamily="66" charset="0"/>
              </a:rPr>
              <a:t>styles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94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: Ethnic groups by English regions and Wales,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670"/>
            <a:ext cx="6912768" cy="66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3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/>
          <a:lstStyle/>
          <a:p>
            <a:r>
              <a:rPr lang="en-GB" sz="3200" i="1" dirty="0"/>
              <a:t>Culture </a:t>
            </a:r>
            <a:r>
              <a:rPr lang="en-GB" sz="3200" i="1" dirty="0" smtClean="0"/>
              <a:t>is not </a:t>
            </a:r>
            <a:r>
              <a:rPr lang="en-GB" sz="3200" i="1" dirty="0"/>
              <a:t>an excuse for poor performance but </a:t>
            </a:r>
            <a:r>
              <a:rPr lang="en-GB" sz="3200" i="1" dirty="0" smtClean="0"/>
              <a:t>may put </a:t>
            </a:r>
            <a:r>
              <a:rPr lang="en-GB" sz="3200" i="1" dirty="0"/>
              <a:t>it into context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8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4390256" cy="792088"/>
          </a:xfrm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Power distance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6792"/>
            <a:ext cx="7772400" cy="39592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n-GB" sz="3000" dirty="0" smtClean="0">
                <a:latin typeface="Comic Sans MS" pitchFamily="66" charset="0"/>
              </a:rPr>
              <a:t>In some cultures – quite large power distance teacher to student, led by teacher, not contradicted or criticised</a:t>
            </a:r>
          </a:p>
          <a:p>
            <a:pPr lvl="0"/>
            <a:r>
              <a:rPr lang="en-GB" sz="3000" dirty="0" smtClean="0">
                <a:latin typeface="Comic Sans MS" pitchFamily="66" charset="0"/>
              </a:rPr>
              <a:t>In others - increasingly more self directed, encouraging to challenge knowledge</a:t>
            </a:r>
          </a:p>
          <a:p>
            <a:pPr lvl="0">
              <a:buFont typeface="Wingdings" pitchFamily="2" charset="2"/>
              <a:buChar char="Ø"/>
            </a:pPr>
            <a:r>
              <a:rPr lang="en-GB" sz="3000" dirty="0" smtClean="0">
                <a:latin typeface="Comic Sans MS" pitchFamily="66" charset="0"/>
              </a:rPr>
              <a:t>Potential implications – no experience of challenging or debate therefore unable to unpack the knowledge, difficulty with SDL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algn="l"/>
            <a:r>
              <a:rPr lang="en-GB" sz="4000" dirty="0">
                <a:solidFill>
                  <a:srgbClr val="009CD5"/>
                </a:solidFill>
                <a:latin typeface="Comic Sans MS" pitchFamily="66" charset="0"/>
              </a:rPr>
              <a:t>Individualism </a:t>
            </a:r>
            <a:r>
              <a:rPr lang="en-GB" sz="4000" dirty="0" smtClean="0">
                <a:solidFill>
                  <a:srgbClr val="009CD5"/>
                </a:solidFill>
                <a:latin typeface="Comic Sans MS" pitchFamily="66" charset="0"/>
              </a:rPr>
              <a:t> vs</a:t>
            </a:r>
            <a:r>
              <a:rPr lang="en-GB" sz="4000" dirty="0">
                <a:solidFill>
                  <a:srgbClr val="009CD5"/>
                </a:solidFill>
                <a:latin typeface="Comic Sans MS" pitchFamily="66" charset="0"/>
              </a:rPr>
              <a:t>. </a:t>
            </a:r>
            <a:r>
              <a:rPr lang="en-GB" sz="4000" dirty="0" smtClean="0">
                <a:solidFill>
                  <a:srgbClr val="009CD5"/>
                </a:solidFill>
                <a:latin typeface="Comic Sans MS" pitchFamily="66" charset="0"/>
              </a:rPr>
              <a:t>Collectivism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Think of themselves </a:t>
            </a:r>
            <a:r>
              <a:rPr lang="en-GB" sz="2800" dirty="0">
                <a:latin typeface="Comic Sans MS" pitchFamily="66" charset="0"/>
              </a:rPr>
              <a:t>as an individual with a focus on ‘</a:t>
            </a:r>
            <a:r>
              <a:rPr lang="en-GB" sz="2800" dirty="0" smtClean="0">
                <a:latin typeface="Comic Sans MS" pitchFamily="66" charset="0"/>
              </a:rPr>
              <a:t>I’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Individual </a:t>
            </a:r>
            <a:r>
              <a:rPr lang="en-GB" sz="2800" dirty="0">
                <a:latin typeface="Comic Sans MS" pitchFamily="66" charset="0"/>
              </a:rPr>
              <a:t>excellence </a:t>
            </a:r>
            <a:r>
              <a:rPr lang="en-GB" sz="2800" dirty="0" smtClean="0">
                <a:latin typeface="Comic Sans MS" pitchFamily="66" charset="0"/>
              </a:rPr>
              <a:t>is nourished </a:t>
            </a:r>
            <a:r>
              <a:rPr lang="en-GB" sz="2800" dirty="0">
                <a:latin typeface="Comic Sans MS" pitchFamily="66" charset="0"/>
              </a:rPr>
              <a:t>and </a:t>
            </a:r>
            <a:r>
              <a:rPr lang="en-GB" sz="2800" dirty="0" smtClean="0">
                <a:latin typeface="Comic Sans MS" pitchFamily="66" charset="0"/>
              </a:rPr>
              <a:t>celebrated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Comic Sans MS" pitchFamily="66" charset="0"/>
              </a:rPr>
              <a:t>Learn </a:t>
            </a:r>
            <a:r>
              <a:rPr lang="en-GB" sz="2800" dirty="0">
                <a:latin typeface="Comic Sans MS" pitchFamily="66" charset="0"/>
              </a:rPr>
              <a:t>to intuitively think of themselves as part of a </a:t>
            </a:r>
            <a:r>
              <a:rPr lang="en-GB" sz="2800" dirty="0" smtClean="0">
                <a:latin typeface="Comic Sans MS" pitchFamily="66" charset="0"/>
              </a:rPr>
              <a:t>group/family </a:t>
            </a:r>
            <a:r>
              <a:rPr lang="en-GB" sz="2800" dirty="0">
                <a:latin typeface="Comic Sans MS" pitchFamily="66" charset="0"/>
              </a:rPr>
              <a:t>focusing on ‘we</a:t>
            </a:r>
            <a:r>
              <a:rPr lang="en-GB" sz="2800" dirty="0" smtClean="0">
                <a:latin typeface="Comic Sans MS" pitchFamily="66" charset="0"/>
              </a:rPr>
              <a:t>’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Unquestioning </a:t>
            </a:r>
            <a:r>
              <a:rPr lang="en-GB" sz="2800" dirty="0">
                <a:latin typeface="Comic Sans MS" pitchFamily="66" charset="0"/>
              </a:rPr>
              <a:t>loyalty is expected and </a:t>
            </a:r>
            <a:r>
              <a:rPr lang="en-GB" sz="2800" dirty="0" smtClean="0">
                <a:latin typeface="Comic Sans MS" pitchFamily="66" charset="0"/>
              </a:rPr>
              <a:t>assumed</a:t>
            </a:r>
          </a:p>
        </p:txBody>
      </p:sp>
    </p:spTree>
    <p:extLst>
      <p:ext uri="{BB962C8B-B14F-4D97-AF65-F5344CB8AC3E}">
        <p14:creationId xmlns:p14="http://schemas.microsoft.com/office/powerpoint/2010/main" val="15655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471913" cy="9223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Potential implications</a:t>
            </a:r>
            <a:endParaRPr lang="en-GB" sz="36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Exams are focussed on evidence of knowledge and recall </a:t>
            </a:r>
            <a:r>
              <a:rPr lang="en-GB" sz="2800" dirty="0" err="1" smtClean="0">
                <a:latin typeface="Comic Sans MS" pitchFamily="66" charset="0"/>
                <a:cs typeface="Calibri" pitchFamily="34" charset="0"/>
              </a:rPr>
              <a:t>vs</a:t>
            </a: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 knowledge applied to practice – requiring demonstration of critical reasoning</a:t>
            </a:r>
          </a:p>
          <a:p>
            <a:pPr lvl="0"/>
            <a:endParaRPr lang="en-GB" sz="2800" dirty="0" smtClean="0">
              <a:latin typeface="Comic Sans MS" pitchFamily="66" charset="0"/>
              <a:cs typeface="Calibri" pitchFamily="34" charset="0"/>
            </a:endParaRPr>
          </a:p>
          <a:p>
            <a:pPr lvl="0"/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Need to maintain ‘face’, do not like ‘I don’t know’ – see it as a threat </a:t>
            </a:r>
          </a:p>
          <a:p>
            <a:pPr lvl="0"/>
            <a:endParaRPr lang="en-GB" sz="2800" dirty="0">
              <a:latin typeface="Comic Sans MS" pitchFamily="66" charset="0"/>
              <a:cs typeface="Calibri" pitchFamily="34" charset="0"/>
            </a:endParaRPr>
          </a:p>
          <a:p>
            <a:pPr lvl="0"/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Difficulty managing uncertainty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Useful interventions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88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Induction and preparatory work</a:t>
            </a:r>
          </a:p>
          <a:p>
            <a:r>
              <a:rPr lang="en-GB" sz="2800" dirty="0" smtClean="0">
                <a:latin typeface="Comic Sans MS" pitchFamily="66" charset="0"/>
              </a:rPr>
              <a:t>Discuss </a:t>
            </a:r>
            <a:r>
              <a:rPr lang="en-GB" sz="2800" dirty="0">
                <a:latin typeface="Comic Sans MS" pitchFamily="66" charset="0"/>
              </a:rPr>
              <a:t>their approaches to learning</a:t>
            </a:r>
          </a:p>
          <a:p>
            <a:r>
              <a:rPr lang="en-GB" sz="2800" dirty="0" smtClean="0">
                <a:latin typeface="Comic Sans MS" pitchFamily="66" charset="0"/>
              </a:rPr>
              <a:t>Supervision and Support</a:t>
            </a:r>
          </a:p>
          <a:p>
            <a:r>
              <a:rPr lang="en-GB" sz="2800" dirty="0" smtClean="0">
                <a:latin typeface="Comic Sans MS" pitchFamily="66" charset="0"/>
              </a:rPr>
              <a:t>Mentorship </a:t>
            </a:r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Feedback on performance-good and bad</a:t>
            </a:r>
          </a:p>
          <a:p>
            <a:r>
              <a:rPr lang="en-GB" sz="2800" dirty="0" smtClean="0">
                <a:latin typeface="Comic Sans MS" pitchFamily="66" charset="0"/>
              </a:rPr>
              <a:t>Correct </a:t>
            </a:r>
            <a:r>
              <a:rPr lang="en-GB" sz="2800" dirty="0">
                <a:latin typeface="Comic Sans MS" pitchFamily="66" charset="0"/>
              </a:rPr>
              <a:t>performance problems as they </a:t>
            </a:r>
            <a:r>
              <a:rPr lang="en-GB" sz="2800" dirty="0" smtClean="0">
                <a:latin typeface="Comic Sans MS" pitchFamily="66" charset="0"/>
              </a:rPr>
              <a:t>occur</a:t>
            </a:r>
          </a:p>
          <a:p>
            <a:r>
              <a:rPr lang="en-GB" sz="2800" dirty="0" smtClean="0">
                <a:latin typeface="Comic Sans MS" pitchFamily="66" charset="0"/>
              </a:rPr>
              <a:t>Encourage resilience</a:t>
            </a:r>
          </a:p>
        </p:txBody>
      </p:sp>
    </p:spTree>
    <p:extLst>
      <p:ext uri="{BB962C8B-B14F-4D97-AF65-F5344CB8AC3E}">
        <p14:creationId xmlns:p14="http://schemas.microsoft.com/office/powerpoint/2010/main" val="42147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71913" cy="922338"/>
          </a:xfrm>
        </p:spPr>
        <p:txBody>
          <a:bodyPr/>
          <a:lstStyle/>
          <a:p>
            <a:r>
              <a:rPr lang="en-GB" sz="3600" dirty="0">
                <a:latin typeface="Comic Sans MS" pitchFamily="66" charset="0"/>
              </a:rPr>
              <a:t>Implications for Educators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8904" y="126876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Be aware of your own cultural assumptions and </a:t>
            </a:r>
            <a:r>
              <a:rPr lang="en-GB" dirty="0" smtClean="0"/>
              <a:t>biases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Appreciate </a:t>
            </a:r>
            <a:r>
              <a:rPr lang="en-GB" dirty="0"/>
              <a:t>the extent to which difficulties that arise are due to cultural </a:t>
            </a:r>
            <a:r>
              <a:rPr lang="en-GB" dirty="0" smtClean="0"/>
              <a:t>factors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“</a:t>
            </a:r>
            <a:r>
              <a:rPr lang="en-GB" dirty="0"/>
              <a:t>Reality shock</a:t>
            </a:r>
            <a:r>
              <a:rPr lang="en-GB" dirty="0" smtClean="0"/>
              <a:t>” and need to deal with unmet expectations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Induction – not only policies and procedures but also </a:t>
            </a:r>
            <a:r>
              <a:rPr lang="en-GB" b="1" dirty="0" smtClean="0"/>
              <a:t>“cultural induction”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71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922338"/>
          </a:xfrm>
        </p:spPr>
        <p:txBody>
          <a:bodyPr/>
          <a:lstStyle/>
          <a:p>
            <a:r>
              <a:rPr lang="en-GB" sz="4000" dirty="0">
                <a:latin typeface="Comic Sans MS" pitchFamily="66" charset="0"/>
              </a:rPr>
              <a:t>Cultural Induction</a:t>
            </a:r>
            <a:endParaRPr lang="en-GB" sz="40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928" y="1600200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Raise awareness of culture</a:t>
            </a:r>
          </a:p>
          <a:p>
            <a:pPr lvl="1"/>
            <a:r>
              <a:rPr lang="en-GB" sz="3200" dirty="0" smtClean="0">
                <a:latin typeface="Comic Sans MS" pitchFamily="66" charset="0"/>
                <a:cs typeface="Calibri" pitchFamily="34" charset="0"/>
              </a:rPr>
              <a:t>its effects on learning</a:t>
            </a:r>
          </a:p>
          <a:p>
            <a:pPr lvl="1"/>
            <a:r>
              <a:rPr lang="en-GB" sz="3200" dirty="0" smtClean="0">
                <a:latin typeface="Comic Sans MS" pitchFamily="66" charset="0"/>
                <a:cs typeface="Calibri" pitchFamily="34" charset="0"/>
              </a:rPr>
              <a:t>its effect on performance</a:t>
            </a:r>
          </a:p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Discuss models of learning</a:t>
            </a:r>
          </a:p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Requirements of exams</a:t>
            </a:r>
          </a:p>
          <a:p>
            <a:r>
              <a:rPr lang="en-GB" dirty="0" smtClean="0">
                <a:latin typeface="Comic Sans MS" pitchFamily="66" charset="0"/>
                <a:cs typeface="Calibri" pitchFamily="34" charset="0"/>
              </a:rPr>
              <a:t>Educational contract – this is not prejudice</a:t>
            </a:r>
          </a:p>
          <a:p>
            <a:endParaRPr lang="en-GB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0438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Cultural Induction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0952" y="1556792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  <a:cs typeface="Calibri" pitchFamily="34" charset="0"/>
              </a:rPr>
              <a:t>Help their frustration and other emotions</a:t>
            </a:r>
          </a:p>
          <a:p>
            <a:r>
              <a:rPr lang="en-GB" dirty="0" smtClean="0">
                <a:latin typeface="Comic Sans MS" pitchFamily="66" charset="0"/>
              </a:rPr>
              <a:t>Fear of failure/criticism</a:t>
            </a:r>
          </a:p>
          <a:p>
            <a:r>
              <a:rPr lang="en-GB" dirty="0" smtClean="0">
                <a:latin typeface="Comic Sans MS" pitchFamily="66" charset="0"/>
              </a:rPr>
              <a:t>Self Directed Learning</a:t>
            </a:r>
          </a:p>
          <a:p>
            <a:r>
              <a:rPr lang="en-GB" dirty="0" smtClean="0">
                <a:latin typeface="Comic Sans MS" pitchFamily="66" charset="0"/>
              </a:rPr>
              <a:t>Reflective practice</a:t>
            </a:r>
          </a:p>
          <a:p>
            <a:r>
              <a:rPr lang="en-GB" dirty="0" smtClean="0">
                <a:latin typeface="Comic Sans MS" pitchFamily="66" charset="0"/>
              </a:rPr>
              <a:t>Managing uncertainty</a:t>
            </a:r>
          </a:p>
          <a:p>
            <a:r>
              <a:rPr lang="en-GB" dirty="0" smtClean="0">
                <a:latin typeface="Comic Sans MS" pitchFamily="66" charset="0"/>
              </a:rPr>
              <a:t>Encourage resilience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8668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  <a:cs typeface="Calibri" pitchFamily="34" charset="0"/>
              </a:rPr>
              <a:t>Communication </a:t>
            </a:r>
            <a:r>
              <a:rPr lang="en-GB" sz="4400" dirty="0">
                <a:latin typeface="Comic Sans MS" pitchFamily="66" charset="0"/>
                <a:cs typeface="Calibri" pitchFamily="34" charset="0"/>
              </a:rPr>
              <a:t>skills:</a:t>
            </a:r>
            <a:br>
              <a:rPr lang="en-GB" sz="4400" dirty="0">
                <a:latin typeface="Comic Sans MS" pitchFamily="66" charset="0"/>
                <a:cs typeface="Calibri" pitchFamily="34" charset="0"/>
              </a:rPr>
            </a:b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944" y="1279301"/>
            <a:ext cx="7725544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41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Deconstruct </a:t>
            </a:r>
            <a:r>
              <a:rPr lang="en-GB" sz="4100" dirty="0">
                <a:latin typeface="Comic Sans MS" pitchFamily="66" charset="0"/>
                <a:cs typeface="Calibri" pitchFamily="34" charset="0"/>
              </a:rPr>
              <a:t>language </a:t>
            </a:r>
            <a:endParaRPr lang="en-GB" sz="4100" dirty="0" smtClean="0">
              <a:latin typeface="Comic Sans MS" pitchFamily="66" charset="0"/>
              <a:cs typeface="Calibri" pitchFamily="34" charset="0"/>
            </a:endParaRP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Problem </a:t>
            </a:r>
            <a:r>
              <a:rPr lang="en-GB" sz="4100" dirty="0">
                <a:latin typeface="Comic Sans MS" pitchFamily="66" charset="0"/>
                <a:cs typeface="Calibri" pitchFamily="34" charset="0"/>
              </a:rPr>
              <a:t>solving skills</a:t>
            </a:r>
          </a:p>
          <a:p>
            <a:r>
              <a:rPr lang="en-GB" sz="4100" dirty="0">
                <a:latin typeface="Comic Sans MS" pitchFamily="66" charset="0"/>
                <a:cs typeface="Calibri" pitchFamily="34" charset="0"/>
              </a:rPr>
              <a:t>Overcoming artificiality and being </a:t>
            </a:r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formulaic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Interpersonal skills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Verbal and non-verbal cues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Subtleties and nuances of language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Doctor-Patient relationship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642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</a:rPr>
              <a:t>Professionalism</a:t>
            </a:r>
            <a:endParaRPr lang="en-GB" sz="44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6976" y="1567333"/>
            <a:ext cx="70774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GMC</a:t>
            </a:r>
            <a:endParaRPr lang="en-GB" sz="2800" dirty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Confidentiality    </a:t>
            </a:r>
          </a:p>
          <a:p>
            <a:r>
              <a:rPr lang="en-GB" sz="2800" dirty="0">
                <a:latin typeface="Comic Sans MS" pitchFamily="66" charset="0"/>
              </a:rPr>
              <a:t>Leadership and </a:t>
            </a:r>
            <a:r>
              <a:rPr lang="en-GB" sz="2800" dirty="0" err="1">
                <a:latin typeface="Comic Sans MS" pitchFamily="66" charset="0"/>
              </a:rPr>
              <a:t>Teamworking</a:t>
            </a:r>
            <a:endParaRPr lang="en-GB" sz="2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itchFamily="66" charset="0"/>
              </a:rPr>
              <a:t>Feedback </a:t>
            </a:r>
            <a:r>
              <a:rPr lang="en-GB" sz="2800" dirty="0">
                <a:latin typeface="Comic Sans MS" pitchFamily="66" charset="0"/>
              </a:rPr>
              <a:t>on performance-good and bad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latin typeface="Comic Sans MS" pitchFamily="66" charset="0"/>
              </a:rPr>
              <a:t>Correct performance problems as they </a:t>
            </a:r>
            <a:r>
              <a:rPr lang="en-GB" sz="2800" dirty="0" smtClean="0">
                <a:latin typeface="Comic Sans MS" pitchFamily="66" charset="0"/>
              </a:rPr>
              <a:t>occur</a:t>
            </a:r>
            <a:endParaRPr lang="en-GB" sz="2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Role modelling and Reflective practice</a:t>
            </a:r>
          </a:p>
          <a:p>
            <a:pPr lvl="1"/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73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8088"/>
            <a:ext cx="446881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East of England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P</a:t>
            </a:r>
            <a:r>
              <a:rPr lang="en-GB" sz="2800" dirty="0" smtClean="0">
                <a:latin typeface="Comic Sans MS" pitchFamily="66" charset="0"/>
              </a:rPr>
              <a:t>opulation </a:t>
            </a:r>
            <a:r>
              <a:rPr lang="en-GB" sz="2800" dirty="0">
                <a:latin typeface="Comic Sans MS" pitchFamily="66" charset="0"/>
              </a:rPr>
              <a:t>of 5.8 million people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Higher </a:t>
            </a:r>
            <a:r>
              <a:rPr lang="en-GB" sz="2800" dirty="0">
                <a:latin typeface="Comic Sans MS" pitchFamily="66" charset="0"/>
              </a:rPr>
              <a:t>than average proportion of people aged over </a:t>
            </a:r>
            <a:r>
              <a:rPr lang="en-GB" sz="2800" dirty="0" smtClean="0">
                <a:latin typeface="Comic Sans MS" pitchFamily="66" charset="0"/>
              </a:rPr>
              <a:t>65 </a:t>
            </a:r>
            <a:r>
              <a:rPr lang="en-GB" sz="2800" dirty="0" err="1" smtClean="0">
                <a:latin typeface="Comic Sans MS" pitchFamily="66" charset="0"/>
              </a:rPr>
              <a:t>yrs</a:t>
            </a:r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r>
              <a:rPr lang="en-GB" sz="2800" dirty="0">
                <a:latin typeface="Comic Sans MS" pitchFamily="66" charset="0"/>
              </a:rPr>
              <a:t>A</a:t>
            </a:r>
            <a:r>
              <a:rPr lang="en-GB" sz="2800" dirty="0" smtClean="0">
                <a:latin typeface="Comic Sans MS" pitchFamily="66" charset="0"/>
              </a:rPr>
              <a:t>pproximately </a:t>
            </a:r>
            <a:r>
              <a:rPr lang="en-GB" sz="2800" dirty="0">
                <a:latin typeface="Comic Sans MS" pitchFamily="66" charset="0"/>
              </a:rPr>
              <a:t>400,000 people from non-white backgrounds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H</a:t>
            </a:r>
            <a:r>
              <a:rPr lang="en-GB" sz="2800" dirty="0" smtClean="0">
                <a:latin typeface="Comic Sans MS" pitchFamily="66" charset="0"/>
              </a:rPr>
              <a:t>ighest </a:t>
            </a:r>
            <a:r>
              <a:rPr lang="en-GB" sz="2800" dirty="0">
                <a:latin typeface="Comic Sans MS" pitchFamily="66" charset="0"/>
              </a:rPr>
              <a:t>concentration of </a:t>
            </a:r>
            <a:r>
              <a:rPr lang="en-GB" sz="2800" dirty="0" smtClean="0">
                <a:latin typeface="Comic Sans MS" pitchFamily="66" charset="0"/>
              </a:rPr>
              <a:t>Gypsies </a:t>
            </a:r>
            <a:r>
              <a:rPr lang="en-GB" sz="2800" dirty="0">
                <a:latin typeface="Comic Sans MS" pitchFamily="66" charset="0"/>
              </a:rPr>
              <a:t>and </a:t>
            </a:r>
            <a:r>
              <a:rPr lang="en-GB" sz="2800" dirty="0" smtClean="0">
                <a:latin typeface="Comic Sans MS" pitchFamily="66" charset="0"/>
              </a:rPr>
              <a:t>Travellers </a:t>
            </a:r>
            <a:r>
              <a:rPr lang="en-GB" sz="2800" dirty="0">
                <a:latin typeface="Comic Sans MS" pitchFamily="66" charset="0"/>
              </a:rPr>
              <a:t>in its population compared to the rest of England. </a:t>
            </a:r>
          </a:p>
        </p:txBody>
      </p:sp>
    </p:spTree>
    <p:extLst>
      <p:ext uri="{BB962C8B-B14F-4D97-AF65-F5344CB8AC3E}">
        <p14:creationId xmlns:p14="http://schemas.microsoft.com/office/powerpoint/2010/main" val="16621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539553" y="548680"/>
            <a:ext cx="5616624" cy="922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Cultural Competence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4294967295"/>
          </p:nvPr>
        </p:nvSpPr>
        <p:spPr>
          <a:xfrm>
            <a:off x="685800" y="1772816"/>
            <a:ext cx="77724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It’s always OK to ask</a:t>
            </a:r>
          </a:p>
          <a:p>
            <a:r>
              <a:rPr lang="en-US" sz="2800" dirty="0" smtClean="0">
                <a:latin typeface="Comic Sans MS" pitchFamily="66" charset="0"/>
              </a:rPr>
              <a:t>Keep questioning your assumptions</a:t>
            </a:r>
          </a:p>
          <a:p>
            <a:r>
              <a:rPr lang="en-US" sz="2800" dirty="0" smtClean="0">
                <a:latin typeface="Comic Sans MS" pitchFamily="66" charset="0"/>
              </a:rPr>
              <a:t>Remember–</a:t>
            </a:r>
          </a:p>
          <a:p>
            <a:pPr marL="1314450" lvl="2" indent="-514350"/>
            <a:r>
              <a:rPr lang="en-US" sz="2800" dirty="0" smtClean="0">
                <a:latin typeface="Comic Sans MS" pitchFamily="66" charset="0"/>
              </a:rPr>
              <a:t>culture is complex and multidimensional</a:t>
            </a:r>
          </a:p>
          <a:p>
            <a:pPr marL="1314450" lvl="2" indent="-514350"/>
            <a:r>
              <a:rPr lang="en-US" sz="2800" dirty="0" smtClean="0">
                <a:latin typeface="Comic Sans MS" pitchFamily="66" charset="0"/>
              </a:rPr>
              <a:t>culture is dynamic, not static</a:t>
            </a:r>
          </a:p>
          <a:p>
            <a:pPr marL="1314450" lvl="2" indent="-514350"/>
            <a:r>
              <a:rPr lang="en-US" sz="2800" dirty="0" smtClean="0">
                <a:latin typeface="Comic Sans MS" pitchFamily="66" charset="0"/>
              </a:rPr>
              <a:t>most people are a mixture of cultures</a:t>
            </a:r>
          </a:p>
        </p:txBody>
      </p:sp>
    </p:spTree>
    <p:extLst>
      <p:ext uri="{BB962C8B-B14F-4D97-AF65-F5344CB8AC3E}">
        <p14:creationId xmlns:p14="http://schemas.microsoft.com/office/powerpoint/2010/main" val="25384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8255" y="1268760"/>
            <a:ext cx="7986464" cy="424847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</a:rPr>
              <a:t>Rationale, context, definitions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</a:rPr>
              <a:t>Health inequalities and literacy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Epidemiology </a:t>
            </a:r>
            <a:r>
              <a:rPr lang="en-US" sz="3800" dirty="0">
                <a:latin typeface="Comic Sans MS" panose="030F0702030302020204" pitchFamily="66" charset="0"/>
              </a:rPr>
              <a:t>of population health </a:t>
            </a:r>
            <a:endParaRPr lang="en-US" sz="3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Healing </a:t>
            </a:r>
            <a:r>
              <a:rPr lang="en-US" sz="3800" dirty="0">
                <a:latin typeface="Comic Sans MS" panose="030F0702030302020204" pitchFamily="66" charset="0"/>
              </a:rPr>
              <a:t>traditions and beliefs </a:t>
            </a:r>
            <a:endParaRPr lang="en-US" sz="3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Cross-Cultural </a:t>
            </a:r>
            <a:r>
              <a:rPr lang="en-US" sz="3800" dirty="0">
                <a:latin typeface="Comic Sans MS" panose="030F0702030302020204" pitchFamily="66" charset="0"/>
              </a:rPr>
              <a:t>Clinical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Understanding </a:t>
            </a:r>
            <a:r>
              <a:rPr lang="en-US" sz="3800" dirty="0">
                <a:latin typeface="Comic Sans MS" panose="030F0702030302020204" pitchFamily="66" charset="0"/>
              </a:rPr>
              <a:t>language barriers and working with </a:t>
            </a:r>
            <a:r>
              <a:rPr lang="en-US" sz="3800" dirty="0" smtClean="0">
                <a:latin typeface="Comic Sans MS" panose="030F0702030302020204" pitchFamily="66" charset="0"/>
              </a:rPr>
              <a:t>interpreters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Self-awareness </a:t>
            </a:r>
            <a:r>
              <a:rPr lang="en-US" sz="3800" dirty="0">
                <a:latin typeface="Comic Sans MS" panose="030F0702030302020204" pitchFamily="66" charset="0"/>
              </a:rPr>
              <a:t>of own culture, assumptions, stereotypes, biases and their </a:t>
            </a:r>
            <a:r>
              <a:rPr lang="en-US" sz="3800" dirty="0" smtClean="0">
                <a:latin typeface="Comic Sans MS" panose="030F0702030302020204" pitchFamily="66" charset="0"/>
              </a:rPr>
              <a:t>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Impact of culture and learning and teaching</a:t>
            </a:r>
            <a:endParaRPr lang="en-US" sz="3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71913" cy="922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Cultural competence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C:\Temp\Temporary Internet Files\Content.IE5\5OZJ3J5Y\MP9004487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40367" y="2399178"/>
            <a:ext cx="3718234" cy="50577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170571"/>
            <a:ext cx="8136904" cy="2474453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rgbClr val="009CD5"/>
                </a:solidFill>
                <a:latin typeface="Comic Sans MS" pitchFamily="66" charset="0"/>
              </a:rPr>
              <a:t>“The journey towards cultural competence is difficult and fraught with hazard. It also promises personal enrichment and self-discovery for those prepared to put in the effort.”</a:t>
            </a:r>
            <a:endParaRPr lang="en-GB" sz="2800" dirty="0">
              <a:solidFill>
                <a:srgbClr val="009CD5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Laird (2008)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9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Doctors by PMQ</a:t>
            </a:r>
            <a:endParaRPr lang="en-GB" dirty="0"/>
          </a:p>
        </p:txBody>
      </p:sp>
      <p:pic>
        <p:nvPicPr>
          <p:cNvPr id="3074" name="Picture 2" descr="Doctors by World Region of Primary Medical Qual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4207" r="20000" b="8361"/>
          <a:stretch/>
        </p:blipFill>
        <p:spPr bwMode="auto">
          <a:xfrm>
            <a:off x="3158836" y="2042512"/>
            <a:ext cx="328537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8224" y="134076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17%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6610" y="336976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%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2640" y="3441774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58%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91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are we doing this?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b="1" i="1" dirty="0" smtClean="0"/>
          </a:p>
          <a:p>
            <a:pPr>
              <a:lnSpc>
                <a:spcPct val="90000"/>
              </a:lnSpc>
            </a:pPr>
            <a:r>
              <a:rPr lang="en-GB" sz="2800" b="1" i="1" dirty="0" smtClean="0">
                <a:latin typeface="Comic Sans MS" pitchFamily="66" charset="0"/>
              </a:rPr>
              <a:t>Promoting Equality and Valuing Diversity </a:t>
            </a:r>
            <a:r>
              <a:rPr lang="en-GB" sz="2800" dirty="0" smtClean="0">
                <a:latin typeface="Comic Sans MS" pitchFamily="66" charset="0"/>
              </a:rPr>
              <a:t>is a section of the GP curriculum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Part of the Foundation curricula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Part of many other specialties curricula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40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are we doing this?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Relevant to clinical care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Relationships with patients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Working with colleagues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Helps to reduce Health Inequalities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59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8254" y="1484784"/>
            <a:ext cx="8124225" cy="4248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</a:rPr>
              <a:t>Equality and Diversity,</a:t>
            </a:r>
            <a:r>
              <a:rPr lang="en-GB" sz="3800" dirty="0">
                <a:solidFill>
                  <a:prstClr val="black"/>
                </a:solidFill>
                <a:latin typeface="Comic Sans MS" panose="030F0702030302020204" pitchFamily="66" charset="0"/>
              </a:rPr>
              <a:t> Culture, Race,</a:t>
            </a:r>
            <a:r>
              <a:rPr lang="en-GB" sz="3800" dirty="0" smtClean="0">
                <a:latin typeface="Comic Sans MS" panose="030F0702030302020204" pitchFamily="66" charset="0"/>
              </a:rPr>
              <a:t> Ethnicity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</a:rPr>
              <a:t>Health inequalities and literacy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Epidemiology </a:t>
            </a:r>
            <a:r>
              <a:rPr lang="en-US" sz="3800" dirty="0">
                <a:latin typeface="Comic Sans MS" panose="030F0702030302020204" pitchFamily="66" charset="0"/>
              </a:rPr>
              <a:t>of population health </a:t>
            </a:r>
            <a:r>
              <a:rPr lang="en-US" sz="3800" dirty="0" smtClean="0">
                <a:latin typeface="Comic Sans MS" panose="030F0702030302020204" pitchFamily="66" charset="0"/>
              </a:rPr>
              <a:t>in different cultures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omic Sans MS" panose="030F0702030302020204" pitchFamily="66" charset="0"/>
              </a:rPr>
              <a:t>Healing </a:t>
            </a:r>
            <a:r>
              <a:rPr lang="en-US" sz="3800" dirty="0">
                <a:latin typeface="Comic Sans MS" panose="030F0702030302020204" pitchFamily="66" charset="0"/>
              </a:rPr>
              <a:t>traditions and beliefs </a:t>
            </a:r>
            <a:endParaRPr lang="en-US" sz="3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71913" cy="922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Cultural competence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1251</Words>
  <Application>Microsoft Office PowerPoint</Application>
  <PresentationFormat>On-screen Show (4:3)</PresentationFormat>
  <Paragraphs>317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Office Theme</vt:lpstr>
      <vt:lpstr>2_Office Theme</vt:lpstr>
      <vt:lpstr>1_Office Theme</vt:lpstr>
      <vt:lpstr>PowerPoint Presentation</vt:lpstr>
      <vt:lpstr>Why are we doing this?</vt:lpstr>
      <vt:lpstr>PowerPoint Presentation</vt:lpstr>
      <vt:lpstr>PowerPoint Presentation</vt:lpstr>
      <vt:lpstr>East of England</vt:lpstr>
      <vt:lpstr>Doctors by PMQ</vt:lpstr>
      <vt:lpstr>Why are we doing this?</vt:lpstr>
      <vt:lpstr>Why are we doing this?</vt:lpstr>
      <vt:lpstr>Cultural competence</vt:lpstr>
      <vt:lpstr>Cultural competence</vt:lpstr>
      <vt:lpstr>Health inequalities and literacy  Epidemiology of population health in different cultures</vt:lpstr>
      <vt:lpstr>PowerPoint Presentation</vt:lpstr>
      <vt:lpstr>Health Literacy  </vt:lpstr>
      <vt:lpstr>PowerPoint Presentation</vt:lpstr>
      <vt:lpstr>Health Illiteracy</vt:lpstr>
      <vt:lpstr>PowerPoint Presentation</vt:lpstr>
      <vt:lpstr>PowerPoint Presentation</vt:lpstr>
      <vt:lpstr>Diversity</vt:lpstr>
      <vt:lpstr>Dimensions of diversity, some more visible than others </vt:lpstr>
      <vt:lpstr>Equality</vt:lpstr>
      <vt:lpstr>PowerPoint Presentation</vt:lpstr>
      <vt:lpstr>Equality Act (2010)- Prohibited Conduct</vt:lpstr>
      <vt:lpstr>Diversity and Equal Opportunities</vt:lpstr>
      <vt:lpstr>Defining terms...</vt:lpstr>
      <vt:lpstr>Race</vt:lpstr>
      <vt:lpstr>Ethnicity</vt:lpstr>
      <vt:lpstr>PowerPoint Presentation</vt:lpstr>
      <vt:lpstr>Culture</vt:lpstr>
      <vt:lpstr>Culture</vt:lpstr>
      <vt:lpstr>PowerPoint Presentation</vt:lpstr>
      <vt:lpstr>PowerPoint Presentation</vt:lpstr>
      <vt:lpstr>Cross-Cultural clinical skills, language barriers, using interpreters </vt:lpstr>
      <vt:lpstr>Barriers to communication</vt:lpstr>
      <vt:lpstr>Barriers to communication</vt:lpstr>
      <vt:lpstr>Consequences of  poor communication</vt:lpstr>
      <vt:lpstr>Overcoming barriers</vt:lpstr>
      <vt:lpstr>Cultural knowledge  about...</vt:lpstr>
      <vt:lpstr>Impact of culture on learning and teaching</vt:lpstr>
      <vt:lpstr>Influence of Culture on  Learning and Performance</vt:lpstr>
      <vt:lpstr>PowerPoint Presentation</vt:lpstr>
      <vt:lpstr>Power distance</vt:lpstr>
      <vt:lpstr>Individualism  vs. Collectivism</vt:lpstr>
      <vt:lpstr>Potential implications</vt:lpstr>
      <vt:lpstr>Useful interventions</vt:lpstr>
      <vt:lpstr>Implications for Educators</vt:lpstr>
      <vt:lpstr>Cultural Induction</vt:lpstr>
      <vt:lpstr>Cultural Induction</vt:lpstr>
      <vt:lpstr>Communication skills: </vt:lpstr>
      <vt:lpstr>Professionalism</vt:lpstr>
      <vt:lpstr>Cultural Competence</vt:lpstr>
      <vt:lpstr>Cultural competence</vt:lpstr>
      <vt:lpstr>“The journey towards cultural competence is difficult and fraught with hazard. It also promises personal enrichment and self-discovery for those prepared to put in the effort.”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Bradshaw Katie</cp:lastModifiedBy>
  <cp:revision>121</cp:revision>
  <dcterms:created xsi:type="dcterms:W3CDTF">2013-04-09T14:05:23Z</dcterms:created>
  <dcterms:modified xsi:type="dcterms:W3CDTF">2015-09-28T07:58:25Z</dcterms:modified>
</cp:coreProperties>
</file>