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1923" r:id="rId5"/>
    <p:sldId id="1934" r:id="rId6"/>
    <p:sldId id="2145707300" r:id="rId7"/>
    <p:sldId id="2145707301" r:id="rId8"/>
    <p:sldId id="1924" r:id="rId9"/>
    <p:sldId id="1925" r:id="rId10"/>
    <p:sldId id="1926" r:id="rId11"/>
    <p:sldId id="2145707302" r:id="rId12"/>
    <p:sldId id="1927" r:id="rId13"/>
    <p:sldId id="1929" r:id="rId14"/>
    <p:sldId id="1930" r:id="rId15"/>
    <p:sldId id="1931" r:id="rId16"/>
    <p:sldId id="1932" r:id="rId17"/>
    <p:sldId id="2145707303" r:id="rId18"/>
    <p:sldId id="2145707304" r:id="rId19"/>
    <p:sldId id="2145707305" r:id="rId20"/>
    <p:sldId id="2145707306" r:id="rId21"/>
    <p:sldId id="2145707307" r:id="rId22"/>
    <p:sldId id="2145707311" r:id="rId23"/>
    <p:sldId id="21457073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B46"/>
    <a:srgbClr val="22B2B8"/>
    <a:srgbClr val="223BB4"/>
    <a:srgbClr val="7D23B1"/>
    <a:srgbClr val="AE2473"/>
    <a:srgbClr val="A02B93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175DD-0D38-4A10-9AD4-AA972DCA5834}" v="42" dt="2025-07-08T10:41:54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191" autoAdjust="0"/>
  </p:normalViewPr>
  <p:slideViewPr>
    <p:cSldViewPr snapToGrid="0">
      <p:cViewPr varScale="1">
        <p:scale>
          <a:sx n="63" d="100"/>
          <a:sy n="63" d="100"/>
        </p:scale>
        <p:origin x="80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CHESTER, Becca (NHS ENGLAND)" userId="7bcd0282-1d8b-47ae-a58a-c23691cf2232" providerId="ADAL" clId="{A21175DD-0D38-4A10-9AD4-AA972DCA5834}"/>
    <pc:docChg chg="undo custSel addSld delSld modSld">
      <pc:chgData name="WINCHESTER, Becca (NHS ENGLAND)" userId="7bcd0282-1d8b-47ae-a58a-c23691cf2232" providerId="ADAL" clId="{A21175DD-0D38-4A10-9AD4-AA972DCA5834}" dt="2025-07-08T10:41:54.364" v="3244" actId="478"/>
      <pc:docMkLst>
        <pc:docMk/>
      </pc:docMkLst>
      <pc:sldChg chg="delSp modSp mod">
        <pc:chgData name="WINCHESTER, Becca (NHS ENGLAND)" userId="7bcd0282-1d8b-47ae-a58a-c23691cf2232" providerId="ADAL" clId="{A21175DD-0D38-4A10-9AD4-AA972DCA5834}" dt="2025-06-30T08:58:26.800" v="2" actId="20577"/>
        <pc:sldMkLst>
          <pc:docMk/>
          <pc:sldMk cId="3830231407" sldId="1923"/>
        </pc:sldMkLst>
        <pc:spChg chg="mod">
          <ac:chgData name="WINCHESTER, Becca (NHS ENGLAND)" userId="7bcd0282-1d8b-47ae-a58a-c23691cf2232" providerId="ADAL" clId="{A21175DD-0D38-4A10-9AD4-AA972DCA5834}" dt="2025-06-30T08:58:26.800" v="2" actId="20577"/>
          <ac:spMkLst>
            <pc:docMk/>
            <pc:sldMk cId="3830231407" sldId="1923"/>
            <ac:spMk id="5" creationId="{F2BE12DB-ABE7-C57B-0A7B-BAC288DF1F9D}"/>
          </ac:spMkLst>
        </pc:spChg>
      </pc:sldChg>
      <pc:sldChg chg="modSp mod modNotesTx">
        <pc:chgData name="WINCHESTER, Becca (NHS ENGLAND)" userId="7bcd0282-1d8b-47ae-a58a-c23691cf2232" providerId="ADAL" clId="{A21175DD-0D38-4A10-9AD4-AA972DCA5834}" dt="2025-06-30T09:02:01.088" v="77" actId="20577"/>
        <pc:sldMkLst>
          <pc:docMk/>
          <pc:sldMk cId="1675983233" sldId="1924"/>
        </pc:sldMkLst>
        <pc:spChg chg="mod">
          <ac:chgData name="WINCHESTER, Becca (NHS ENGLAND)" userId="7bcd0282-1d8b-47ae-a58a-c23691cf2232" providerId="ADAL" clId="{A21175DD-0D38-4A10-9AD4-AA972DCA5834}" dt="2025-06-30T09:01:21.856" v="29" actId="2711"/>
          <ac:spMkLst>
            <pc:docMk/>
            <pc:sldMk cId="1675983233" sldId="1924"/>
            <ac:spMk id="2" creationId="{21B3E176-5761-8383-995B-455B01C8A89A}"/>
          </ac:spMkLst>
        </pc:spChg>
        <pc:spChg chg="mod">
          <ac:chgData name="WINCHESTER, Becca (NHS ENGLAND)" userId="7bcd0282-1d8b-47ae-a58a-c23691cf2232" providerId="ADAL" clId="{A21175DD-0D38-4A10-9AD4-AA972DCA5834}" dt="2025-06-30T09:01:46.234" v="37" actId="20577"/>
          <ac:spMkLst>
            <pc:docMk/>
            <pc:sldMk cId="1675983233" sldId="1924"/>
            <ac:spMk id="3" creationId="{27E234F0-7A3F-25A2-E839-503535EC37A1}"/>
          </ac:spMkLst>
        </pc:spChg>
      </pc:sldChg>
      <pc:sldChg chg="modSp">
        <pc:chgData name="WINCHESTER, Becca (NHS ENGLAND)" userId="7bcd0282-1d8b-47ae-a58a-c23691cf2232" providerId="ADAL" clId="{A21175DD-0D38-4A10-9AD4-AA972DCA5834}" dt="2025-07-08T10:41:54.364" v="3244" actId="478"/>
        <pc:sldMkLst>
          <pc:docMk/>
          <pc:sldMk cId="1125906497" sldId="1925"/>
        </pc:sldMkLst>
        <pc:graphicFrameChg chg="mod">
          <ac:chgData name="WINCHESTER, Becca (NHS ENGLAND)" userId="7bcd0282-1d8b-47ae-a58a-c23691cf2232" providerId="ADAL" clId="{A21175DD-0D38-4A10-9AD4-AA972DCA5834}" dt="2025-07-08T10:41:54.364" v="3244" actId="478"/>
          <ac:graphicFrameMkLst>
            <pc:docMk/>
            <pc:sldMk cId="1125906497" sldId="1925"/>
            <ac:graphicFrameMk id="4" creationId="{5096C38A-F7BC-88DB-B172-873DE12315D4}"/>
          </ac:graphicFrameMkLst>
        </pc:graphicFrameChg>
      </pc:sldChg>
      <pc:sldChg chg="addSp modSp mod">
        <pc:chgData name="WINCHESTER, Becca (NHS ENGLAND)" userId="7bcd0282-1d8b-47ae-a58a-c23691cf2232" providerId="ADAL" clId="{A21175DD-0D38-4A10-9AD4-AA972DCA5834}" dt="2025-06-30T09:20:01.343" v="1067" actId="207"/>
        <pc:sldMkLst>
          <pc:docMk/>
          <pc:sldMk cId="2509670278" sldId="1926"/>
        </pc:sldMkLst>
        <pc:spChg chg="mod">
          <ac:chgData name="WINCHESTER, Becca (NHS ENGLAND)" userId="7bcd0282-1d8b-47ae-a58a-c23691cf2232" providerId="ADAL" clId="{A21175DD-0D38-4A10-9AD4-AA972DCA5834}" dt="2025-06-30T09:06:44.989" v="455" actId="2711"/>
          <ac:spMkLst>
            <pc:docMk/>
            <pc:sldMk cId="2509670278" sldId="1926"/>
            <ac:spMk id="2" creationId="{D3847079-31C5-05A3-80A3-189A45754D01}"/>
          </ac:spMkLst>
        </pc:spChg>
        <pc:spChg chg="add mod">
          <ac:chgData name="WINCHESTER, Becca (NHS ENGLAND)" userId="7bcd0282-1d8b-47ae-a58a-c23691cf2232" providerId="ADAL" clId="{A21175DD-0D38-4A10-9AD4-AA972DCA5834}" dt="2025-06-30T09:19:38.555" v="1062"/>
          <ac:spMkLst>
            <pc:docMk/>
            <pc:sldMk cId="2509670278" sldId="1926"/>
            <ac:spMk id="8" creationId="{DF755963-4AAC-7D52-43A2-A5E3BDCF54CB}"/>
          </ac:spMkLst>
        </pc:spChg>
        <pc:spChg chg="add mod">
          <ac:chgData name="WINCHESTER, Becca (NHS ENGLAND)" userId="7bcd0282-1d8b-47ae-a58a-c23691cf2232" providerId="ADAL" clId="{A21175DD-0D38-4A10-9AD4-AA972DCA5834}" dt="2025-06-30T09:19:38.555" v="1062"/>
          <ac:spMkLst>
            <pc:docMk/>
            <pc:sldMk cId="2509670278" sldId="1926"/>
            <ac:spMk id="9" creationId="{276F27EC-2ECF-C38A-4161-0EEC29ED964E}"/>
          </ac:spMkLst>
        </pc:spChg>
        <pc:grpChg chg="add mod">
          <ac:chgData name="WINCHESTER, Becca (NHS ENGLAND)" userId="7bcd0282-1d8b-47ae-a58a-c23691cf2232" providerId="ADAL" clId="{A21175DD-0D38-4A10-9AD4-AA972DCA5834}" dt="2025-06-30T09:19:41.932" v="1063" actId="1076"/>
          <ac:grpSpMkLst>
            <pc:docMk/>
            <pc:sldMk cId="2509670278" sldId="1926"/>
            <ac:grpSpMk id="6" creationId="{FDB419F4-93FF-BA50-21AB-7E5D2804200A}"/>
          </ac:grpSpMkLst>
        </pc:grpChg>
        <pc:graphicFrameChg chg="mod">
          <ac:chgData name="WINCHESTER, Becca (NHS ENGLAND)" userId="7bcd0282-1d8b-47ae-a58a-c23691cf2232" providerId="ADAL" clId="{A21175DD-0D38-4A10-9AD4-AA972DCA5834}" dt="2025-06-30T09:20:01.343" v="1067" actId="207"/>
          <ac:graphicFrameMkLst>
            <pc:docMk/>
            <pc:sldMk cId="2509670278" sldId="1926"/>
            <ac:graphicFrameMk id="7" creationId="{1E699704-D94E-4983-8EF4-C821F558ABCB}"/>
          </ac:graphicFrameMkLst>
        </pc:graphicFrameChg>
      </pc:sldChg>
      <pc:sldChg chg="addSp modSp mod">
        <pc:chgData name="WINCHESTER, Becca (NHS ENGLAND)" userId="7bcd0282-1d8b-47ae-a58a-c23691cf2232" providerId="ADAL" clId="{A21175DD-0D38-4A10-9AD4-AA972DCA5834}" dt="2025-06-30T09:19:26.118" v="1059" actId="1076"/>
        <pc:sldMkLst>
          <pc:docMk/>
          <pc:sldMk cId="3261801989" sldId="1927"/>
        </pc:sldMkLst>
        <pc:spChg chg="add mod">
          <ac:chgData name="WINCHESTER, Becca (NHS ENGLAND)" userId="7bcd0282-1d8b-47ae-a58a-c23691cf2232" providerId="ADAL" clId="{A21175DD-0D38-4A10-9AD4-AA972DCA5834}" dt="2025-06-30T09:18:53.672" v="1054"/>
          <ac:spMkLst>
            <pc:docMk/>
            <pc:sldMk cId="3261801989" sldId="1927"/>
            <ac:spMk id="5" creationId="{5CE2AB3F-7A57-3267-4185-66802BE2D939}"/>
          </ac:spMkLst>
        </pc:spChg>
        <pc:spChg chg="add mod">
          <ac:chgData name="WINCHESTER, Becca (NHS ENGLAND)" userId="7bcd0282-1d8b-47ae-a58a-c23691cf2232" providerId="ADAL" clId="{A21175DD-0D38-4A10-9AD4-AA972DCA5834}" dt="2025-06-30T09:18:53.672" v="1054"/>
          <ac:spMkLst>
            <pc:docMk/>
            <pc:sldMk cId="3261801989" sldId="1927"/>
            <ac:spMk id="6" creationId="{DEA00615-BF4F-F46D-7FBB-3ABB9FE2D1D1}"/>
          </ac:spMkLst>
        </pc:spChg>
        <pc:grpChg chg="add mod">
          <ac:chgData name="WINCHESTER, Becca (NHS ENGLAND)" userId="7bcd0282-1d8b-47ae-a58a-c23691cf2232" providerId="ADAL" clId="{A21175DD-0D38-4A10-9AD4-AA972DCA5834}" dt="2025-06-30T09:19:26.118" v="1059" actId="1076"/>
          <ac:grpSpMkLst>
            <pc:docMk/>
            <pc:sldMk cId="3261801989" sldId="1927"/>
            <ac:grpSpMk id="3" creationId="{C277D9D0-7CC4-CB14-A3A6-24C6D0B9884A}"/>
          </ac:grpSpMkLst>
        </pc:grpChg>
        <pc:graphicFrameChg chg="mod">
          <ac:chgData name="WINCHESTER, Becca (NHS ENGLAND)" userId="7bcd0282-1d8b-47ae-a58a-c23691cf2232" providerId="ADAL" clId="{A21175DD-0D38-4A10-9AD4-AA972DCA5834}" dt="2025-06-30T09:19:21.452" v="1058" actId="207"/>
          <ac:graphicFrameMkLst>
            <pc:docMk/>
            <pc:sldMk cId="3261801989" sldId="1927"/>
            <ac:graphicFrameMk id="4" creationId="{8035E260-C71A-5F1A-30AC-0D06D3ED5895}"/>
          </ac:graphicFrameMkLst>
        </pc:graphicFrameChg>
      </pc:sldChg>
      <pc:sldChg chg="addSp delSp modSp mod">
        <pc:chgData name="WINCHESTER, Becca (NHS ENGLAND)" userId="7bcd0282-1d8b-47ae-a58a-c23691cf2232" providerId="ADAL" clId="{A21175DD-0D38-4A10-9AD4-AA972DCA5834}" dt="2025-06-30T09:21:18.266" v="1081" actId="207"/>
        <pc:sldMkLst>
          <pc:docMk/>
          <pc:sldMk cId="135086306" sldId="1929"/>
        </pc:sldMkLst>
        <pc:spChg chg="mod">
          <ac:chgData name="WINCHESTER, Becca (NHS ENGLAND)" userId="7bcd0282-1d8b-47ae-a58a-c23691cf2232" providerId="ADAL" clId="{A21175DD-0D38-4A10-9AD4-AA972DCA5834}" dt="2025-06-30T09:12:54.529" v="878" actId="2711"/>
          <ac:spMkLst>
            <pc:docMk/>
            <pc:sldMk cId="135086306" sldId="1929"/>
            <ac:spMk id="2" creationId="{9721521F-D800-8D09-E59A-91004A5DA171}"/>
          </ac:spMkLst>
        </pc:spChg>
        <pc:spChg chg="mod">
          <ac:chgData name="WINCHESTER, Becca (NHS ENGLAND)" userId="7bcd0282-1d8b-47ae-a58a-c23691cf2232" providerId="ADAL" clId="{A21175DD-0D38-4A10-9AD4-AA972DCA5834}" dt="2025-06-30T09:20:45.030" v="1076"/>
          <ac:spMkLst>
            <pc:docMk/>
            <pc:sldMk cId="135086306" sldId="1929"/>
            <ac:spMk id="14" creationId="{C829E339-674F-31B5-8EAE-7D4E1C2EA220}"/>
          </ac:spMkLst>
        </pc:spChg>
        <pc:spChg chg="mod">
          <ac:chgData name="WINCHESTER, Becca (NHS ENGLAND)" userId="7bcd0282-1d8b-47ae-a58a-c23691cf2232" providerId="ADAL" clId="{A21175DD-0D38-4A10-9AD4-AA972DCA5834}" dt="2025-06-30T09:20:45.030" v="1076"/>
          <ac:spMkLst>
            <pc:docMk/>
            <pc:sldMk cId="135086306" sldId="1929"/>
            <ac:spMk id="15" creationId="{9B1CC067-8215-34D6-306D-C4020831A53C}"/>
          </ac:spMkLst>
        </pc:spChg>
        <pc:grpChg chg="add mod">
          <ac:chgData name="WINCHESTER, Becca (NHS ENGLAND)" userId="7bcd0282-1d8b-47ae-a58a-c23691cf2232" providerId="ADAL" clId="{A21175DD-0D38-4A10-9AD4-AA972DCA5834}" dt="2025-06-30T09:20:45.030" v="1076"/>
          <ac:grpSpMkLst>
            <pc:docMk/>
            <pc:sldMk cId="135086306" sldId="1929"/>
            <ac:grpSpMk id="13" creationId="{483A28F0-A547-5908-27CA-19D978D00A53}"/>
          </ac:grpSpMkLst>
        </pc:grpChg>
        <pc:graphicFrameChg chg="mod">
          <ac:chgData name="WINCHESTER, Becca (NHS ENGLAND)" userId="7bcd0282-1d8b-47ae-a58a-c23691cf2232" providerId="ADAL" clId="{A21175DD-0D38-4A10-9AD4-AA972DCA5834}" dt="2025-06-30T09:21:18.266" v="1081" actId="207"/>
          <ac:graphicFrameMkLst>
            <pc:docMk/>
            <pc:sldMk cId="135086306" sldId="1929"/>
            <ac:graphicFrameMk id="4" creationId="{8035E260-C71A-5F1A-30AC-0D06D3ED5895}"/>
          </ac:graphicFrameMkLst>
        </pc:graphicFrameChg>
      </pc:sldChg>
      <pc:sldChg chg="addSp modSp mod">
        <pc:chgData name="WINCHESTER, Becca (NHS ENGLAND)" userId="7bcd0282-1d8b-47ae-a58a-c23691cf2232" providerId="ADAL" clId="{A21175DD-0D38-4A10-9AD4-AA972DCA5834}" dt="2025-06-30T09:21:47.710" v="1086" actId="207"/>
        <pc:sldMkLst>
          <pc:docMk/>
          <pc:sldMk cId="17343944" sldId="1930"/>
        </pc:sldMkLst>
        <pc:spChg chg="mod">
          <ac:chgData name="WINCHESTER, Becca (NHS ENGLAND)" userId="7bcd0282-1d8b-47ae-a58a-c23691cf2232" providerId="ADAL" clId="{A21175DD-0D38-4A10-9AD4-AA972DCA5834}" dt="2025-06-30T09:15:35.285" v="1032" actId="2711"/>
          <ac:spMkLst>
            <pc:docMk/>
            <pc:sldMk cId="17343944" sldId="1930"/>
            <ac:spMk id="2" creationId="{9721521F-D800-8D09-E59A-91004A5DA171}"/>
          </ac:spMkLst>
        </pc:spChg>
        <pc:spChg chg="mod">
          <ac:chgData name="WINCHESTER, Becca (NHS ENGLAND)" userId="7bcd0282-1d8b-47ae-a58a-c23691cf2232" providerId="ADAL" clId="{A21175DD-0D38-4A10-9AD4-AA972DCA5834}" dt="2025-06-30T09:20:40.569" v="1075"/>
          <ac:spMkLst>
            <pc:docMk/>
            <pc:sldMk cId="17343944" sldId="1930"/>
            <ac:spMk id="11" creationId="{0217831D-CC0B-31B4-7AC5-2CA14F970EC2}"/>
          </ac:spMkLst>
        </pc:spChg>
        <pc:spChg chg="mod">
          <ac:chgData name="WINCHESTER, Becca (NHS ENGLAND)" userId="7bcd0282-1d8b-47ae-a58a-c23691cf2232" providerId="ADAL" clId="{A21175DD-0D38-4A10-9AD4-AA972DCA5834}" dt="2025-06-30T09:20:40.569" v="1075"/>
          <ac:spMkLst>
            <pc:docMk/>
            <pc:sldMk cId="17343944" sldId="1930"/>
            <ac:spMk id="12" creationId="{FE31A45B-9F83-0DD1-EC16-30F3C536A820}"/>
          </ac:spMkLst>
        </pc:spChg>
        <pc:grpChg chg="add mod">
          <ac:chgData name="WINCHESTER, Becca (NHS ENGLAND)" userId="7bcd0282-1d8b-47ae-a58a-c23691cf2232" providerId="ADAL" clId="{A21175DD-0D38-4A10-9AD4-AA972DCA5834}" dt="2025-06-30T09:20:40.569" v="1075"/>
          <ac:grpSpMkLst>
            <pc:docMk/>
            <pc:sldMk cId="17343944" sldId="1930"/>
            <ac:grpSpMk id="10" creationId="{92ED8B08-ED79-25A2-94B7-A75A1501B390}"/>
          </ac:grpSpMkLst>
        </pc:grpChg>
        <pc:graphicFrameChg chg="mod">
          <ac:chgData name="WINCHESTER, Becca (NHS ENGLAND)" userId="7bcd0282-1d8b-47ae-a58a-c23691cf2232" providerId="ADAL" clId="{A21175DD-0D38-4A10-9AD4-AA972DCA5834}" dt="2025-06-30T09:21:47.710" v="1086" actId="207"/>
          <ac:graphicFrameMkLst>
            <pc:docMk/>
            <pc:sldMk cId="17343944" sldId="1930"/>
            <ac:graphicFrameMk id="4" creationId="{8035E260-C71A-5F1A-30AC-0D06D3ED5895}"/>
          </ac:graphicFrameMkLst>
        </pc:graphicFrameChg>
      </pc:sldChg>
      <pc:sldChg chg="addSp modSp mod">
        <pc:chgData name="WINCHESTER, Becca (NHS ENGLAND)" userId="7bcd0282-1d8b-47ae-a58a-c23691cf2232" providerId="ADAL" clId="{A21175DD-0D38-4A10-9AD4-AA972DCA5834}" dt="2025-07-08T07:45:12.680" v="1098" actId="2711"/>
        <pc:sldMkLst>
          <pc:docMk/>
          <pc:sldMk cId="3984582441" sldId="1931"/>
        </pc:sldMkLst>
        <pc:spChg chg="mod">
          <ac:chgData name="WINCHESTER, Becca (NHS ENGLAND)" userId="7bcd0282-1d8b-47ae-a58a-c23691cf2232" providerId="ADAL" clId="{A21175DD-0D38-4A10-9AD4-AA972DCA5834}" dt="2025-06-30T09:21:57.774" v="1087" actId="2711"/>
          <ac:spMkLst>
            <pc:docMk/>
            <pc:sldMk cId="3984582441" sldId="1931"/>
            <ac:spMk id="2" creationId="{9721521F-D800-8D09-E59A-91004A5DA171}"/>
          </ac:spMkLst>
        </pc:spChg>
        <pc:spChg chg="add mod">
          <ac:chgData name="WINCHESTER, Becca (NHS ENGLAND)" userId="7bcd0282-1d8b-47ae-a58a-c23691cf2232" providerId="ADAL" clId="{A21175DD-0D38-4A10-9AD4-AA972DCA5834}" dt="2025-06-30T09:22:09.243" v="1088"/>
          <ac:spMkLst>
            <pc:docMk/>
            <pc:sldMk cId="3984582441" sldId="1931"/>
            <ac:spMk id="5" creationId="{10F05B5A-7D9F-4003-A94A-6B0BB9EA3D82}"/>
          </ac:spMkLst>
        </pc:spChg>
        <pc:spChg chg="add mod">
          <ac:chgData name="WINCHESTER, Becca (NHS ENGLAND)" userId="7bcd0282-1d8b-47ae-a58a-c23691cf2232" providerId="ADAL" clId="{A21175DD-0D38-4A10-9AD4-AA972DCA5834}" dt="2025-06-30T09:22:09.243" v="1088"/>
          <ac:spMkLst>
            <pc:docMk/>
            <pc:sldMk cId="3984582441" sldId="1931"/>
            <ac:spMk id="6" creationId="{C53620F2-8B13-8C15-A734-7C5915B57B1D}"/>
          </ac:spMkLst>
        </pc:spChg>
        <pc:grpChg chg="add mod">
          <ac:chgData name="WINCHESTER, Becca (NHS ENGLAND)" userId="7bcd0282-1d8b-47ae-a58a-c23691cf2232" providerId="ADAL" clId="{A21175DD-0D38-4A10-9AD4-AA972DCA5834}" dt="2025-06-30T09:22:12.670" v="1089" actId="1076"/>
          <ac:grpSpMkLst>
            <pc:docMk/>
            <pc:sldMk cId="3984582441" sldId="1931"/>
            <ac:grpSpMk id="3" creationId="{8A473AB1-654C-9AE3-F2D1-0569CDA1301C}"/>
          </ac:grpSpMkLst>
        </pc:grpChg>
        <pc:graphicFrameChg chg="mod">
          <ac:chgData name="WINCHESTER, Becca (NHS ENGLAND)" userId="7bcd0282-1d8b-47ae-a58a-c23691cf2232" providerId="ADAL" clId="{A21175DD-0D38-4A10-9AD4-AA972DCA5834}" dt="2025-07-08T07:45:12.680" v="1098" actId="2711"/>
          <ac:graphicFrameMkLst>
            <pc:docMk/>
            <pc:sldMk cId="3984582441" sldId="1931"/>
            <ac:graphicFrameMk id="4" creationId="{8035E260-C71A-5F1A-30AC-0D06D3ED5895}"/>
          </ac:graphicFrameMkLst>
        </pc:graphicFrameChg>
      </pc:sldChg>
      <pc:sldChg chg="addSp modSp mod">
        <pc:chgData name="WINCHESTER, Becca (NHS ENGLAND)" userId="7bcd0282-1d8b-47ae-a58a-c23691cf2232" providerId="ADAL" clId="{A21175DD-0D38-4A10-9AD4-AA972DCA5834}" dt="2025-07-08T07:47:20.838" v="1119" actId="2711"/>
        <pc:sldMkLst>
          <pc:docMk/>
          <pc:sldMk cId="3766749833" sldId="1932"/>
        </pc:sldMkLst>
        <pc:spChg chg="mod">
          <ac:chgData name="WINCHESTER, Becca (NHS ENGLAND)" userId="7bcd0282-1d8b-47ae-a58a-c23691cf2232" providerId="ADAL" clId="{A21175DD-0D38-4A10-9AD4-AA972DCA5834}" dt="2025-07-08T07:45:21.553" v="1099" actId="2711"/>
          <ac:spMkLst>
            <pc:docMk/>
            <pc:sldMk cId="3766749833" sldId="1932"/>
            <ac:spMk id="2" creationId="{D3847079-31C5-05A3-80A3-189A45754D01}"/>
          </ac:spMkLst>
        </pc:spChg>
        <pc:spChg chg="add mod">
          <ac:chgData name="WINCHESTER, Becca (NHS ENGLAND)" userId="7bcd0282-1d8b-47ae-a58a-c23691cf2232" providerId="ADAL" clId="{A21175DD-0D38-4A10-9AD4-AA972DCA5834}" dt="2025-07-08T07:45:35.728" v="1100"/>
          <ac:spMkLst>
            <pc:docMk/>
            <pc:sldMk cId="3766749833" sldId="1932"/>
            <ac:spMk id="4" creationId="{6E7BD7E3-883D-AF2E-B456-D1C3A111153B}"/>
          </ac:spMkLst>
        </pc:spChg>
        <pc:spChg chg="add mod">
          <ac:chgData name="WINCHESTER, Becca (NHS ENGLAND)" userId="7bcd0282-1d8b-47ae-a58a-c23691cf2232" providerId="ADAL" clId="{A21175DD-0D38-4A10-9AD4-AA972DCA5834}" dt="2025-07-08T07:45:35.728" v="1100"/>
          <ac:spMkLst>
            <pc:docMk/>
            <pc:sldMk cId="3766749833" sldId="1932"/>
            <ac:spMk id="5" creationId="{9AEE51D0-5AD5-98AF-147C-75C429D7BC7F}"/>
          </ac:spMkLst>
        </pc:spChg>
        <pc:grpChg chg="add mod">
          <ac:chgData name="WINCHESTER, Becca (NHS ENGLAND)" userId="7bcd0282-1d8b-47ae-a58a-c23691cf2232" providerId="ADAL" clId="{A21175DD-0D38-4A10-9AD4-AA972DCA5834}" dt="2025-07-08T07:45:39.145" v="1101" actId="1076"/>
          <ac:grpSpMkLst>
            <pc:docMk/>
            <pc:sldMk cId="3766749833" sldId="1932"/>
            <ac:grpSpMk id="3" creationId="{89F9FAFD-EE25-A738-426E-1FE666E7B1EE}"/>
          </ac:grpSpMkLst>
        </pc:grpChg>
        <pc:graphicFrameChg chg="mod">
          <ac:chgData name="WINCHESTER, Becca (NHS ENGLAND)" userId="7bcd0282-1d8b-47ae-a58a-c23691cf2232" providerId="ADAL" clId="{A21175DD-0D38-4A10-9AD4-AA972DCA5834}" dt="2025-07-08T07:47:20.838" v="1119" actId="2711"/>
          <ac:graphicFrameMkLst>
            <pc:docMk/>
            <pc:sldMk cId="3766749833" sldId="1932"/>
            <ac:graphicFrameMk id="7" creationId="{1E699704-D94E-4983-8EF4-C821F558ABCB}"/>
          </ac:graphicFrameMkLst>
        </pc:graphicFrameChg>
      </pc:sldChg>
      <pc:sldChg chg="del">
        <pc:chgData name="WINCHESTER, Becca (NHS ENGLAND)" userId="7bcd0282-1d8b-47ae-a58a-c23691cf2232" providerId="ADAL" clId="{A21175DD-0D38-4A10-9AD4-AA972DCA5834}" dt="2025-07-08T07:48:41.919" v="1120" actId="47"/>
        <pc:sldMkLst>
          <pc:docMk/>
          <pc:sldMk cId="1621332562" sldId="1933"/>
        </pc:sldMkLst>
      </pc:sldChg>
      <pc:sldChg chg="modSp add mod">
        <pc:chgData name="WINCHESTER, Becca (NHS ENGLAND)" userId="7bcd0282-1d8b-47ae-a58a-c23691cf2232" providerId="ADAL" clId="{A21175DD-0D38-4A10-9AD4-AA972DCA5834}" dt="2025-06-30T09:00:29.629" v="24" actId="27636"/>
        <pc:sldMkLst>
          <pc:docMk/>
          <pc:sldMk cId="1028479013" sldId="1934"/>
        </pc:sldMkLst>
        <pc:spChg chg="mod">
          <ac:chgData name="WINCHESTER, Becca (NHS ENGLAND)" userId="7bcd0282-1d8b-47ae-a58a-c23691cf2232" providerId="ADAL" clId="{A21175DD-0D38-4A10-9AD4-AA972DCA5834}" dt="2025-06-30T09:00:29.629" v="24" actId="27636"/>
          <ac:spMkLst>
            <pc:docMk/>
            <pc:sldMk cId="1028479013" sldId="1934"/>
            <ac:spMk id="3" creationId="{2AB96998-8BA0-CF4D-B57F-DEBCAD1141C5}"/>
          </ac:spMkLst>
        </pc:spChg>
      </pc:sldChg>
      <pc:sldChg chg="addSp delSp modSp add mod">
        <pc:chgData name="WINCHESTER, Becca (NHS ENGLAND)" userId="7bcd0282-1d8b-47ae-a58a-c23691cf2232" providerId="ADAL" clId="{A21175DD-0D38-4A10-9AD4-AA972DCA5834}" dt="2025-06-30T09:00:48.592" v="27" actId="2711"/>
        <pc:sldMkLst>
          <pc:docMk/>
          <pc:sldMk cId="2059366171" sldId="2145707300"/>
        </pc:sldMkLst>
        <pc:spChg chg="add del mod">
          <ac:chgData name="WINCHESTER, Becca (NHS ENGLAND)" userId="7bcd0282-1d8b-47ae-a58a-c23691cf2232" providerId="ADAL" clId="{A21175DD-0D38-4A10-9AD4-AA972DCA5834}" dt="2025-06-30T09:00:48.592" v="27" actId="2711"/>
          <ac:spMkLst>
            <pc:docMk/>
            <pc:sldMk cId="2059366171" sldId="2145707300"/>
            <ac:spMk id="2" creationId="{C02D5133-4548-3504-1E8D-A4042B3FE47A}"/>
          </ac:spMkLst>
        </pc:spChg>
        <pc:spChg chg="add del mod">
          <ac:chgData name="WINCHESTER, Becca (NHS ENGLAND)" userId="7bcd0282-1d8b-47ae-a58a-c23691cf2232" providerId="ADAL" clId="{A21175DD-0D38-4A10-9AD4-AA972DCA5834}" dt="2025-06-30T09:00:48.592" v="27" actId="2711"/>
          <ac:spMkLst>
            <pc:docMk/>
            <pc:sldMk cId="2059366171" sldId="2145707300"/>
            <ac:spMk id="3" creationId="{C51A250D-266D-5D87-912D-CA6772DF4571}"/>
          </ac:spMkLst>
        </pc:spChg>
      </pc:sldChg>
      <pc:sldChg chg="modSp add mod">
        <pc:chgData name="WINCHESTER, Becca (NHS ENGLAND)" userId="7bcd0282-1d8b-47ae-a58a-c23691cf2232" providerId="ADAL" clId="{A21175DD-0D38-4A10-9AD4-AA972DCA5834}" dt="2025-06-30T09:01:01.113" v="28" actId="2711"/>
        <pc:sldMkLst>
          <pc:docMk/>
          <pc:sldMk cId="987423508" sldId="2145707301"/>
        </pc:sldMkLst>
        <pc:spChg chg="mod">
          <ac:chgData name="WINCHESTER, Becca (NHS ENGLAND)" userId="7bcd0282-1d8b-47ae-a58a-c23691cf2232" providerId="ADAL" clId="{A21175DD-0D38-4A10-9AD4-AA972DCA5834}" dt="2025-06-30T09:01:01.113" v="28" actId="2711"/>
          <ac:spMkLst>
            <pc:docMk/>
            <pc:sldMk cId="987423508" sldId="2145707301"/>
            <ac:spMk id="2" creationId="{C3471876-C209-5098-DFBC-36116D7F5BDD}"/>
          </ac:spMkLst>
        </pc:spChg>
        <pc:spChg chg="mod">
          <ac:chgData name="WINCHESTER, Becca (NHS ENGLAND)" userId="7bcd0282-1d8b-47ae-a58a-c23691cf2232" providerId="ADAL" clId="{A21175DD-0D38-4A10-9AD4-AA972DCA5834}" dt="2025-06-30T09:01:01.113" v="28" actId="2711"/>
          <ac:spMkLst>
            <pc:docMk/>
            <pc:sldMk cId="987423508" sldId="2145707301"/>
            <ac:spMk id="3" creationId="{C3E463AB-C67B-10B3-9D1A-6CBEA581A637}"/>
          </ac:spMkLst>
        </pc:spChg>
      </pc:sldChg>
      <pc:sldChg chg="addSp modSp add mod">
        <pc:chgData name="WINCHESTER, Becca (NHS ENGLAND)" userId="7bcd0282-1d8b-47ae-a58a-c23691cf2232" providerId="ADAL" clId="{A21175DD-0D38-4A10-9AD4-AA972DCA5834}" dt="2025-06-30T09:20:19.543" v="1071"/>
        <pc:sldMkLst>
          <pc:docMk/>
          <pc:sldMk cId="2666621373" sldId="2145707302"/>
        </pc:sldMkLst>
        <pc:spChg chg="mod">
          <ac:chgData name="WINCHESTER, Becca (NHS ENGLAND)" userId="7bcd0282-1d8b-47ae-a58a-c23691cf2232" providerId="ADAL" clId="{A21175DD-0D38-4A10-9AD4-AA972DCA5834}" dt="2025-06-30T09:06:51.730" v="456" actId="2711"/>
          <ac:spMkLst>
            <pc:docMk/>
            <pc:sldMk cId="2666621373" sldId="2145707302"/>
            <ac:spMk id="2" creationId="{9F6691B8-22C5-F55E-1B8F-D859E7FEB150}"/>
          </ac:spMkLst>
        </pc:spChg>
        <pc:spChg chg="mod">
          <ac:chgData name="WINCHESTER, Becca (NHS ENGLAND)" userId="7bcd0282-1d8b-47ae-a58a-c23691cf2232" providerId="ADAL" clId="{A21175DD-0D38-4A10-9AD4-AA972DCA5834}" dt="2025-06-30T09:20:19.543" v="1071"/>
          <ac:spMkLst>
            <pc:docMk/>
            <pc:sldMk cId="2666621373" sldId="2145707302"/>
            <ac:spMk id="4" creationId="{4203C88B-5589-E2D1-38B8-C4B7E4925C1F}"/>
          </ac:spMkLst>
        </pc:spChg>
        <pc:spChg chg="mod">
          <ac:chgData name="WINCHESTER, Becca (NHS ENGLAND)" userId="7bcd0282-1d8b-47ae-a58a-c23691cf2232" providerId="ADAL" clId="{A21175DD-0D38-4A10-9AD4-AA972DCA5834}" dt="2025-06-30T09:20:19.543" v="1071"/>
          <ac:spMkLst>
            <pc:docMk/>
            <pc:sldMk cId="2666621373" sldId="2145707302"/>
            <ac:spMk id="5" creationId="{42DB67E2-6583-D50E-5656-79A28C06F0C1}"/>
          </ac:spMkLst>
        </pc:spChg>
        <pc:grpChg chg="add mod">
          <ac:chgData name="WINCHESTER, Becca (NHS ENGLAND)" userId="7bcd0282-1d8b-47ae-a58a-c23691cf2232" providerId="ADAL" clId="{A21175DD-0D38-4A10-9AD4-AA972DCA5834}" dt="2025-06-30T09:20:19.543" v="1071"/>
          <ac:grpSpMkLst>
            <pc:docMk/>
            <pc:sldMk cId="2666621373" sldId="2145707302"/>
            <ac:grpSpMk id="3" creationId="{56726159-D224-7084-557D-950DA938E0EC}"/>
          </ac:grpSpMkLst>
        </pc:grpChg>
        <pc:graphicFrameChg chg="mod">
          <ac:chgData name="WINCHESTER, Becca (NHS ENGLAND)" userId="7bcd0282-1d8b-47ae-a58a-c23691cf2232" providerId="ADAL" clId="{A21175DD-0D38-4A10-9AD4-AA972DCA5834}" dt="2025-06-30T09:20:13.140" v="1070" actId="207"/>
          <ac:graphicFrameMkLst>
            <pc:docMk/>
            <pc:sldMk cId="2666621373" sldId="2145707302"/>
            <ac:graphicFrameMk id="7" creationId="{3363EB65-B4BC-5A41-2F1F-4C97930A8148}"/>
          </ac:graphicFrameMkLst>
        </pc:graphicFrameChg>
      </pc:sldChg>
      <pc:sldChg chg="addSp delSp modSp new mod modNotesTx">
        <pc:chgData name="WINCHESTER, Becca (NHS ENGLAND)" userId="7bcd0282-1d8b-47ae-a58a-c23691cf2232" providerId="ADAL" clId="{A21175DD-0D38-4A10-9AD4-AA972DCA5834}" dt="2025-07-08T07:54:45.266" v="1252" actId="20577"/>
        <pc:sldMkLst>
          <pc:docMk/>
          <pc:sldMk cId="905276706" sldId="2145707303"/>
        </pc:sldMkLst>
        <pc:spChg chg="mod">
          <ac:chgData name="WINCHESTER, Becca (NHS ENGLAND)" userId="7bcd0282-1d8b-47ae-a58a-c23691cf2232" providerId="ADAL" clId="{A21175DD-0D38-4A10-9AD4-AA972DCA5834}" dt="2025-07-08T07:49:18.710" v="1129" actId="20577"/>
          <ac:spMkLst>
            <pc:docMk/>
            <pc:sldMk cId="905276706" sldId="2145707303"/>
            <ac:spMk id="2" creationId="{B8A5F22F-1449-27D4-7169-7216BE005E99}"/>
          </ac:spMkLst>
        </pc:spChg>
        <pc:spChg chg="del">
          <ac:chgData name="WINCHESTER, Becca (NHS ENGLAND)" userId="7bcd0282-1d8b-47ae-a58a-c23691cf2232" providerId="ADAL" clId="{A21175DD-0D38-4A10-9AD4-AA972DCA5834}" dt="2025-07-08T07:49:22.776" v="1130" actId="478"/>
          <ac:spMkLst>
            <pc:docMk/>
            <pc:sldMk cId="905276706" sldId="2145707303"/>
            <ac:spMk id="3" creationId="{86506E2E-5A26-AC75-1C3D-C47A71CCD973}"/>
          </ac:spMkLst>
        </pc:spChg>
        <pc:graphicFrameChg chg="add mod modGraphic">
          <ac:chgData name="WINCHESTER, Becca (NHS ENGLAND)" userId="7bcd0282-1d8b-47ae-a58a-c23691cf2232" providerId="ADAL" clId="{A21175DD-0D38-4A10-9AD4-AA972DCA5834}" dt="2025-07-08T07:54:45.266" v="1252" actId="20577"/>
          <ac:graphicFrameMkLst>
            <pc:docMk/>
            <pc:sldMk cId="905276706" sldId="2145707303"/>
            <ac:graphicFrameMk id="4" creationId="{BB8EC582-A2F1-5E98-A2AF-2C97334F2255}"/>
          </ac:graphicFrameMkLst>
        </pc:graphicFrameChg>
      </pc:sldChg>
      <pc:sldChg chg="addSp delSp modSp add mod modNotesTx">
        <pc:chgData name="WINCHESTER, Becca (NHS ENGLAND)" userId="7bcd0282-1d8b-47ae-a58a-c23691cf2232" providerId="ADAL" clId="{A21175DD-0D38-4A10-9AD4-AA972DCA5834}" dt="2025-07-08T07:57:42.780" v="1358" actId="20577"/>
        <pc:sldMkLst>
          <pc:docMk/>
          <pc:sldMk cId="3382051083" sldId="2145707304"/>
        </pc:sldMkLst>
        <pc:graphicFrameChg chg="add mod modGraphic">
          <ac:chgData name="WINCHESTER, Becca (NHS ENGLAND)" userId="7bcd0282-1d8b-47ae-a58a-c23691cf2232" providerId="ADAL" clId="{A21175DD-0D38-4A10-9AD4-AA972DCA5834}" dt="2025-07-08T07:57:42.780" v="1358" actId="20577"/>
          <ac:graphicFrameMkLst>
            <pc:docMk/>
            <pc:sldMk cId="3382051083" sldId="2145707304"/>
            <ac:graphicFrameMk id="3" creationId="{B5B5474A-CE8E-2BF9-B786-AF0C1AF2DDAB}"/>
          </ac:graphicFrameMkLst>
        </pc:graphicFrameChg>
        <pc:graphicFrameChg chg="del">
          <ac:chgData name="WINCHESTER, Becca (NHS ENGLAND)" userId="7bcd0282-1d8b-47ae-a58a-c23691cf2232" providerId="ADAL" clId="{A21175DD-0D38-4A10-9AD4-AA972DCA5834}" dt="2025-07-08T07:55:55.417" v="1254" actId="478"/>
          <ac:graphicFrameMkLst>
            <pc:docMk/>
            <pc:sldMk cId="3382051083" sldId="2145707304"/>
            <ac:graphicFrameMk id="4" creationId="{FE7D9EE3-68BC-6A16-F151-6D90AF3ABB9B}"/>
          </ac:graphicFrameMkLst>
        </pc:graphicFrameChg>
      </pc:sldChg>
      <pc:sldChg chg="addSp delSp modSp new mod">
        <pc:chgData name="WINCHESTER, Becca (NHS ENGLAND)" userId="7bcd0282-1d8b-47ae-a58a-c23691cf2232" providerId="ADAL" clId="{A21175DD-0D38-4A10-9AD4-AA972DCA5834}" dt="2025-07-08T08:15:53.545" v="1541" actId="14100"/>
        <pc:sldMkLst>
          <pc:docMk/>
          <pc:sldMk cId="1698352175" sldId="2145707305"/>
        </pc:sldMkLst>
        <pc:spChg chg="mod">
          <ac:chgData name="WINCHESTER, Becca (NHS ENGLAND)" userId="7bcd0282-1d8b-47ae-a58a-c23691cf2232" providerId="ADAL" clId="{A21175DD-0D38-4A10-9AD4-AA972DCA5834}" dt="2025-07-08T08:09:44.078" v="1380" actId="20577"/>
          <ac:spMkLst>
            <pc:docMk/>
            <pc:sldMk cId="1698352175" sldId="2145707305"/>
            <ac:spMk id="2" creationId="{9FDFC3FB-AF36-2F19-E215-E4F1F7BA5687}"/>
          </ac:spMkLst>
        </pc:spChg>
        <pc:spChg chg="add del mod">
          <ac:chgData name="WINCHESTER, Becca (NHS ENGLAND)" userId="7bcd0282-1d8b-47ae-a58a-c23691cf2232" providerId="ADAL" clId="{A21175DD-0D38-4A10-9AD4-AA972DCA5834}" dt="2025-07-08T08:15:53.545" v="1541" actId="14100"/>
          <ac:spMkLst>
            <pc:docMk/>
            <pc:sldMk cId="1698352175" sldId="2145707305"/>
            <ac:spMk id="3" creationId="{3DE0EBB8-ED7C-B9B9-D776-46270A106593}"/>
          </ac:spMkLst>
        </pc:spChg>
        <pc:picChg chg="add mod">
          <ac:chgData name="WINCHESTER, Becca (NHS ENGLAND)" userId="7bcd0282-1d8b-47ae-a58a-c23691cf2232" providerId="ADAL" clId="{A21175DD-0D38-4A10-9AD4-AA972DCA5834}" dt="2025-07-08T08:15:49.901" v="1540" actId="1076"/>
          <ac:picMkLst>
            <pc:docMk/>
            <pc:sldMk cId="1698352175" sldId="2145707305"/>
            <ac:picMk id="5" creationId="{20C8981E-DEF4-B697-1442-6969AA49D7B9}"/>
          </ac:picMkLst>
        </pc:picChg>
        <pc:picChg chg="add mod">
          <ac:chgData name="WINCHESTER, Becca (NHS ENGLAND)" userId="7bcd0282-1d8b-47ae-a58a-c23691cf2232" providerId="ADAL" clId="{A21175DD-0D38-4A10-9AD4-AA972DCA5834}" dt="2025-07-08T08:15:42.422" v="1538" actId="1076"/>
          <ac:picMkLst>
            <pc:docMk/>
            <pc:sldMk cId="1698352175" sldId="2145707305"/>
            <ac:picMk id="7" creationId="{A8BF724B-015F-CCED-B3DE-1EC1A3BE03EF}"/>
          </ac:picMkLst>
        </pc:picChg>
        <pc:picChg chg="add mod">
          <ac:chgData name="WINCHESTER, Becca (NHS ENGLAND)" userId="7bcd0282-1d8b-47ae-a58a-c23691cf2232" providerId="ADAL" clId="{A21175DD-0D38-4A10-9AD4-AA972DCA5834}" dt="2025-07-08T08:15:45.795" v="1539" actId="1076"/>
          <ac:picMkLst>
            <pc:docMk/>
            <pc:sldMk cId="1698352175" sldId="2145707305"/>
            <ac:picMk id="9" creationId="{8E54F4F0-5402-F9F2-7B80-D0057319875B}"/>
          </ac:picMkLst>
        </pc:picChg>
      </pc:sldChg>
      <pc:sldChg chg="modSp new mod">
        <pc:chgData name="WINCHESTER, Becca (NHS ENGLAND)" userId="7bcd0282-1d8b-47ae-a58a-c23691cf2232" providerId="ADAL" clId="{A21175DD-0D38-4A10-9AD4-AA972DCA5834}" dt="2025-07-08T08:18:09.962" v="1969" actId="2711"/>
        <pc:sldMkLst>
          <pc:docMk/>
          <pc:sldMk cId="1937355901" sldId="2145707306"/>
        </pc:sldMkLst>
        <pc:spChg chg="mod">
          <ac:chgData name="WINCHESTER, Becca (NHS ENGLAND)" userId="7bcd0282-1d8b-47ae-a58a-c23691cf2232" providerId="ADAL" clId="{A21175DD-0D38-4A10-9AD4-AA972DCA5834}" dt="2025-07-08T08:16:31.830" v="1574" actId="20577"/>
          <ac:spMkLst>
            <pc:docMk/>
            <pc:sldMk cId="1937355901" sldId="2145707306"/>
            <ac:spMk id="2" creationId="{DDAA2F66-5ACB-FA47-9DDC-3E1F34F05091}"/>
          </ac:spMkLst>
        </pc:spChg>
        <pc:spChg chg="mod">
          <ac:chgData name="WINCHESTER, Becca (NHS ENGLAND)" userId="7bcd0282-1d8b-47ae-a58a-c23691cf2232" providerId="ADAL" clId="{A21175DD-0D38-4A10-9AD4-AA972DCA5834}" dt="2025-07-08T08:18:09.962" v="1969" actId="2711"/>
          <ac:spMkLst>
            <pc:docMk/>
            <pc:sldMk cId="1937355901" sldId="2145707306"/>
            <ac:spMk id="3" creationId="{5C87FEDD-1A3C-19FE-1F41-AABA6B73A0B6}"/>
          </ac:spMkLst>
        </pc:spChg>
      </pc:sldChg>
      <pc:sldChg chg="addSp delSp modSp new mod modNotesTx">
        <pc:chgData name="WINCHESTER, Becca (NHS ENGLAND)" userId="7bcd0282-1d8b-47ae-a58a-c23691cf2232" providerId="ADAL" clId="{A21175DD-0D38-4A10-9AD4-AA972DCA5834}" dt="2025-07-08T08:23:09.889" v="2417" actId="20577"/>
        <pc:sldMkLst>
          <pc:docMk/>
          <pc:sldMk cId="3815845645" sldId="2145707307"/>
        </pc:sldMkLst>
        <pc:spChg chg="mod">
          <ac:chgData name="WINCHESTER, Becca (NHS ENGLAND)" userId="7bcd0282-1d8b-47ae-a58a-c23691cf2232" providerId="ADAL" clId="{A21175DD-0D38-4A10-9AD4-AA972DCA5834}" dt="2025-07-08T08:18:26.445" v="1983" actId="20577"/>
          <ac:spMkLst>
            <pc:docMk/>
            <pc:sldMk cId="3815845645" sldId="2145707307"/>
            <ac:spMk id="2" creationId="{F41384FF-80D4-3552-090F-28F46B2C5901}"/>
          </ac:spMkLst>
        </pc:spChg>
        <pc:spChg chg="del">
          <ac:chgData name="WINCHESTER, Becca (NHS ENGLAND)" userId="7bcd0282-1d8b-47ae-a58a-c23691cf2232" providerId="ADAL" clId="{A21175DD-0D38-4A10-9AD4-AA972DCA5834}" dt="2025-07-08T08:20:36.358" v="1984"/>
          <ac:spMkLst>
            <pc:docMk/>
            <pc:sldMk cId="3815845645" sldId="2145707307"/>
            <ac:spMk id="3" creationId="{DD8D10A7-58EA-7C84-B38E-87F0FE8A6987}"/>
          </ac:spMkLst>
        </pc:spChg>
        <pc:picChg chg="add mod">
          <ac:chgData name="WINCHESTER, Becca (NHS ENGLAND)" userId="7bcd0282-1d8b-47ae-a58a-c23691cf2232" providerId="ADAL" clId="{A21175DD-0D38-4A10-9AD4-AA972DCA5834}" dt="2025-07-08T08:20:42.926" v="1986" actId="1076"/>
          <ac:picMkLst>
            <pc:docMk/>
            <pc:sldMk cId="3815845645" sldId="2145707307"/>
            <ac:picMk id="1026" creationId="{CEFB9C48-C21E-117C-1344-CAA09D6592DB}"/>
          </ac:picMkLst>
        </pc:picChg>
      </pc:sldChg>
      <pc:sldChg chg="addSp delSp modSp new del mod modTransition modClrScheme chgLayout modNotesTx">
        <pc:chgData name="WINCHESTER, Becca (NHS ENGLAND)" userId="7bcd0282-1d8b-47ae-a58a-c23691cf2232" providerId="ADAL" clId="{A21175DD-0D38-4A10-9AD4-AA972DCA5834}" dt="2025-07-08T09:59:39.955" v="3242" actId="47"/>
        <pc:sldMkLst>
          <pc:docMk/>
          <pc:sldMk cId="2099506034" sldId="2145707308"/>
        </pc:sldMkLst>
        <pc:spChg chg="del mod">
          <ac:chgData name="WINCHESTER, Becca (NHS ENGLAND)" userId="7bcd0282-1d8b-47ae-a58a-c23691cf2232" providerId="ADAL" clId="{A21175DD-0D38-4A10-9AD4-AA972DCA5834}" dt="2025-07-08T08:44:19.933" v="3236" actId="21"/>
          <ac:spMkLst>
            <pc:docMk/>
            <pc:sldMk cId="2099506034" sldId="2145707308"/>
            <ac:spMk id="2" creationId="{1CEFA11E-D3D8-52F3-B060-F04B539B0686}"/>
          </ac:spMkLst>
        </pc:spChg>
        <pc:spChg chg="del mod">
          <ac:chgData name="WINCHESTER, Becca (NHS ENGLAND)" userId="7bcd0282-1d8b-47ae-a58a-c23691cf2232" providerId="ADAL" clId="{A21175DD-0D38-4A10-9AD4-AA972DCA5834}" dt="2025-07-08T08:44:11.963" v="3234" actId="26606"/>
          <ac:spMkLst>
            <pc:docMk/>
            <pc:sldMk cId="2099506034" sldId="2145707308"/>
            <ac:spMk id="3" creationId="{3442CA87-0DD8-71A4-11AC-97928B04C519}"/>
          </ac:spMkLst>
        </pc:spChg>
        <pc:spChg chg="add mod">
          <ac:chgData name="WINCHESTER, Becca (NHS ENGLAND)" userId="7bcd0282-1d8b-47ae-a58a-c23691cf2232" providerId="ADAL" clId="{A21175DD-0D38-4A10-9AD4-AA972DCA5834}" dt="2025-07-08T08:44:19.933" v="3236" actId="21"/>
          <ac:spMkLst>
            <pc:docMk/>
            <pc:sldMk cId="2099506034" sldId="2145707308"/>
            <ac:spMk id="6" creationId="{DD25A1EC-CB8D-1DC3-8B08-3D8ECABEE3DE}"/>
          </ac:spMkLst>
        </pc:spChg>
        <pc:spChg chg="add mod">
          <ac:chgData name="WINCHESTER, Becca (NHS ENGLAND)" userId="7bcd0282-1d8b-47ae-a58a-c23691cf2232" providerId="ADAL" clId="{A21175DD-0D38-4A10-9AD4-AA972DCA5834}" dt="2025-07-08T08:44:19.933" v="3236" actId="21"/>
          <ac:spMkLst>
            <pc:docMk/>
            <pc:sldMk cId="2099506034" sldId="2145707308"/>
            <ac:spMk id="8" creationId="{E4009FD2-ACE1-4622-94B7-DBE08B6A044C}"/>
          </ac:spMkLst>
        </pc:spChg>
        <pc:graphicFrameChg chg="add del mod">
          <ac:chgData name="WINCHESTER, Becca (NHS ENGLAND)" userId="7bcd0282-1d8b-47ae-a58a-c23691cf2232" providerId="ADAL" clId="{A21175DD-0D38-4A10-9AD4-AA972DCA5834}" dt="2025-07-08T08:44:19.933" v="3236" actId="21"/>
          <ac:graphicFrameMkLst>
            <pc:docMk/>
            <pc:sldMk cId="2099506034" sldId="2145707308"/>
            <ac:graphicFrameMk id="5" creationId="{6ED2C9EE-B0EF-AED5-1784-FB64C3A4396E}"/>
          </ac:graphicFrameMkLst>
        </pc:graphicFrameChg>
      </pc:sldChg>
      <pc:sldChg chg="addSp delSp modSp new del mod modTransition modClrScheme chgLayout modNotesTx">
        <pc:chgData name="WINCHESTER, Becca (NHS ENGLAND)" userId="7bcd0282-1d8b-47ae-a58a-c23691cf2232" providerId="ADAL" clId="{A21175DD-0D38-4A10-9AD4-AA972DCA5834}" dt="2025-07-08T08:43:57.948" v="3233" actId="47"/>
        <pc:sldMkLst>
          <pc:docMk/>
          <pc:sldMk cId="2094935220" sldId="2145707309"/>
        </pc:sldMkLst>
        <pc:spChg chg="add del mod">
          <ac:chgData name="WINCHESTER, Becca (NHS ENGLAND)" userId="7bcd0282-1d8b-47ae-a58a-c23691cf2232" providerId="ADAL" clId="{A21175DD-0D38-4A10-9AD4-AA972DCA5834}" dt="2025-07-08T08:42:05.048" v="3222" actId="21"/>
          <ac:spMkLst>
            <pc:docMk/>
            <pc:sldMk cId="2094935220" sldId="2145707309"/>
            <ac:spMk id="2" creationId="{44D07353-9B9A-D21B-BD24-2992CC863CF3}"/>
          </ac:spMkLst>
        </pc:spChg>
        <pc:spChg chg="del mod">
          <ac:chgData name="WINCHESTER, Becca (NHS ENGLAND)" userId="7bcd0282-1d8b-47ae-a58a-c23691cf2232" providerId="ADAL" clId="{A21175DD-0D38-4A10-9AD4-AA972DCA5834}" dt="2025-07-08T08:41:51.795" v="3218" actId="26606"/>
          <ac:spMkLst>
            <pc:docMk/>
            <pc:sldMk cId="2094935220" sldId="2145707309"/>
            <ac:spMk id="3" creationId="{06B751AF-720A-EC68-15CC-7AA1170EEB95}"/>
          </ac:spMkLst>
        </pc:spChg>
        <pc:spChg chg="add del mod">
          <ac:chgData name="WINCHESTER, Becca (NHS ENGLAND)" userId="7bcd0282-1d8b-47ae-a58a-c23691cf2232" providerId="ADAL" clId="{A21175DD-0D38-4A10-9AD4-AA972DCA5834}" dt="2025-07-08T08:42:01.703" v="3221" actId="21"/>
          <ac:spMkLst>
            <pc:docMk/>
            <pc:sldMk cId="2094935220" sldId="2145707309"/>
            <ac:spMk id="6" creationId="{64021406-1CC2-D1EC-5B45-D46AB5917D04}"/>
          </ac:spMkLst>
        </pc:spChg>
        <pc:spChg chg="add mod">
          <ac:chgData name="WINCHESTER, Becca (NHS ENGLAND)" userId="7bcd0282-1d8b-47ae-a58a-c23691cf2232" providerId="ADAL" clId="{A21175DD-0D38-4A10-9AD4-AA972DCA5834}" dt="2025-07-08T08:42:05.048" v="3222" actId="21"/>
          <ac:spMkLst>
            <pc:docMk/>
            <pc:sldMk cId="2094935220" sldId="2145707309"/>
            <ac:spMk id="8" creationId="{CE608FB1-76A2-A9B1-5D46-46BF4B3EF7F5}"/>
          </ac:spMkLst>
        </pc:spChg>
        <pc:spChg chg="add mod">
          <ac:chgData name="WINCHESTER, Becca (NHS ENGLAND)" userId="7bcd0282-1d8b-47ae-a58a-c23691cf2232" providerId="ADAL" clId="{A21175DD-0D38-4A10-9AD4-AA972DCA5834}" dt="2025-07-08T08:42:05.048" v="3222" actId="21"/>
          <ac:spMkLst>
            <pc:docMk/>
            <pc:sldMk cId="2094935220" sldId="2145707309"/>
            <ac:spMk id="10" creationId="{E32DA16A-3280-6BDE-67B3-999E6873D675}"/>
          </ac:spMkLst>
        </pc:spChg>
        <pc:graphicFrameChg chg="add del mod">
          <ac:chgData name="WINCHESTER, Becca (NHS ENGLAND)" userId="7bcd0282-1d8b-47ae-a58a-c23691cf2232" providerId="ADAL" clId="{A21175DD-0D38-4A10-9AD4-AA972DCA5834}" dt="2025-07-08T08:42:05.048" v="3222" actId="21"/>
          <ac:graphicFrameMkLst>
            <pc:docMk/>
            <pc:sldMk cId="2094935220" sldId="2145707309"/>
            <ac:graphicFrameMk id="5" creationId="{86EABDF6-CF8C-F85B-376A-C86340BACE86}"/>
          </ac:graphicFrameMkLst>
        </pc:graphicFrameChg>
      </pc:sldChg>
      <pc:sldChg chg="addSp delSp modSp new mod">
        <pc:chgData name="WINCHESTER, Becca (NHS ENGLAND)" userId="7bcd0282-1d8b-47ae-a58a-c23691cf2232" providerId="ADAL" clId="{A21175DD-0D38-4A10-9AD4-AA972DCA5834}" dt="2025-07-08T08:43:44.923" v="3232"/>
        <pc:sldMkLst>
          <pc:docMk/>
          <pc:sldMk cId="3539728088" sldId="2145707310"/>
        </pc:sldMkLst>
        <pc:spChg chg="del">
          <ac:chgData name="WINCHESTER, Becca (NHS ENGLAND)" userId="7bcd0282-1d8b-47ae-a58a-c23691cf2232" providerId="ADAL" clId="{A21175DD-0D38-4A10-9AD4-AA972DCA5834}" dt="2025-07-08T08:42:17.647" v="3226" actId="478"/>
          <ac:spMkLst>
            <pc:docMk/>
            <pc:sldMk cId="3539728088" sldId="2145707310"/>
            <ac:spMk id="2" creationId="{040D98D8-5C4A-BEB7-6A74-631E05E9F61E}"/>
          </ac:spMkLst>
        </pc:spChg>
        <pc:spChg chg="del">
          <ac:chgData name="WINCHESTER, Becca (NHS ENGLAND)" userId="7bcd0282-1d8b-47ae-a58a-c23691cf2232" providerId="ADAL" clId="{A21175DD-0D38-4A10-9AD4-AA972DCA5834}" dt="2025-07-08T08:42:14.311" v="3225" actId="478"/>
          <ac:spMkLst>
            <pc:docMk/>
            <pc:sldMk cId="3539728088" sldId="2145707310"/>
            <ac:spMk id="3" creationId="{3024BE90-A88B-CA37-1FE4-458B82356C08}"/>
          </ac:spMkLst>
        </pc:spChg>
        <pc:spChg chg="add mod">
          <ac:chgData name="WINCHESTER, Becca (NHS ENGLAND)" userId="7bcd0282-1d8b-47ae-a58a-c23691cf2232" providerId="ADAL" clId="{A21175DD-0D38-4A10-9AD4-AA972DCA5834}" dt="2025-07-08T08:42:09.162" v="3224"/>
          <ac:spMkLst>
            <pc:docMk/>
            <pc:sldMk cId="3539728088" sldId="2145707310"/>
            <ac:spMk id="4" creationId="{44D07353-9B9A-D21B-BD24-2992CC863CF3}"/>
          </ac:spMkLst>
        </pc:spChg>
        <pc:graphicFrameChg chg="add mod">
          <ac:chgData name="WINCHESTER, Becca (NHS ENGLAND)" userId="7bcd0282-1d8b-47ae-a58a-c23691cf2232" providerId="ADAL" clId="{A21175DD-0D38-4A10-9AD4-AA972DCA5834}" dt="2025-07-08T08:43:44.923" v="3232"/>
          <ac:graphicFrameMkLst>
            <pc:docMk/>
            <pc:sldMk cId="3539728088" sldId="2145707310"/>
            <ac:graphicFrameMk id="5" creationId="{86EABDF6-CF8C-F85B-376A-C86340BACE86}"/>
          </ac:graphicFrameMkLst>
        </pc:graphicFrameChg>
      </pc:sldChg>
      <pc:sldChg chg="addSp delSp modSp new mod">
        <pc:chgData name="WINCHESTER, Becca (NHS ENGLAND)" userId="7bcd0282-1d8b-47ae-a58a-c23691cf2232" providerId="ADAL" clId="{A21175DD-0D38-4A10-9AD4-AA972DCA5834}" dt="2025-07-08T09:59:54.761" v="3243" actId="2711"/>
        <pc:sldMkLst>
          <pc:docMk/>
          <pc:sldMk cId="1039618589" sldId="2145707311"/>
        </pc:sldMkLst>
        <pc:spChg chg="del">
          <ac:chgData name="WINCHESTER, Becca (NHS ENGLAND)" userId="7bcd0282-1d8b-47ae-a58a-c23691cf2232" providerId="ADAL" clId="{A21175DD-0D38-4A10-9AD4-AA972DCA5834}" dt="2025-07-08T08:44:27.478" v="3238" actId="478"/>
          <ac:spMkLst>
            <pc:docMk/>
            <pc:sldMk cId="1039618589" sldId="2145707311"/>
            <ac:spMk id="2" creationId="{F5CD5084-5C4A-1E3D-3AF8-D2627C01F62F}"/>
          </ac:spMkLst>
        </pc:spChg>
        <pc:spChg chg="del">
          <ac:chgData name="WINCHESTER, Becca (NHS ENGLAND)" userId="7bcd0282-1d8b-47ae-a58a-c23691cf2232" providerId="ADAL" clId="{A21175DD-0D38-4A10-9AD4-AA972DCA5834}" dt="2025-07-08T08:44:24.661" v="3237" actId="478"/>
          <ac:spMkLst>
            <pc:docMk/>
            <pc:sldMk cId="1039618589" sldId="2145707311"/>
            <ac:spMk id="3" creationId="{A2735AD7-6D81-B7B6-5801-A04CC952A651}"/>
          </ac:spMkLst>
        </pc:spChg>
        <pc:spChg chg="add mod">
          <ac:chgData name="WINCHESTER, Becca (NHS ENGLAND)" userId="7bcd0282-1d8b-47ae-a58a-c23691cf2232" providerId="ADAL" clId="{A21175DD-0D38-4A10-9AD4-AA972DCA5834}" dt="2025-07-08T08:44:32.911" v="3240" actId="2711"/>
          <ac:spMkLst>
            <pc:docMk/>
            <pc:sldMk cId="1039618589" sldId="2145707311"/>
            <ac:spMk id="4" creationId="{1CEFA11E-D3D8-52F3-B060-F04B539B0686}"/>
          </ac:spMkLst>
        </pc:spChg>
        <pc:graphicFrameChg chg="add mod">
          <ac:chgData name="WINCHESTER, Becca (NHS ENGLAND)" userId="7bcd0282-1d8b-47ae-a58a-c23691cf2232" providerId="ADAL" clId="{A21175DD-0D38-4A10-9AD4-AA972DCA5834}" dt="2025-07-08T09:59:54.761" v="3243" actId="2711"/>
          <ac:graphicFrameMkLst>
            <pc:docMk/>
            <pc:sldMk cId="1039618589" sldId="2145707311"/>
            <ac:graphicFrameMk id="5" creationId="{6ED2C9EE-B0EF-AED5-1784-FB64C3A4396E}"/>
          </ac:graphicFrameMkLst>
        </pc:graphicFrameChg>
      </pc:sldChg>
    </pc:docChg>
  </pc:docChgLst>
  <pc:docChgLst>
    <pc:chgData name="WINCHESTER, Becca (NHS ENGLAND)" userId="S::becca.winchester@nhs.net::7bcd0282-1d8b-47ae-a58a-c23691cf2232" providerId="AD" clId="Web-{D312203F-B49B-78E9-B9C1-0C33CA293DED}"/>
    <pc:docChg chg="modSld">
      <pc:chgData name="WINCHESTER, Becca (NHS ENGLAND)" userId="S::becca.winchester@nhs.net::7bcd0282-1d8b-47ae-a58a-c23691cf2232" providerId="AD" clId="Web-{D312203F-B49B-78E9-B9C1-0C33CA293DED}" dt="2025-07-08T07:43:49.120" v="6" actId="20577"/>
      <pc:docMkLst>
        <pc:docMk/>
      </pc:docMkLst>
      <pc:sldChg chg="modSp">
        <pc:chgData name="WINCHESTER, Becca (NHS ENGLAND)" userId="S::becca.winchester@nhs.net::7bcd0282-1d8b-47ae-a58a-c23691cf2232" providerId="AD" clId="Web-{D312203F-B49B-78E9-B9C1-0C33CA293DED}" dt="2025-07-08T07:43:23.744" v="3" actId="20577"/>
        <pc:sldMkLst>
          <pc:docMk/>
          <pc:sldMk cId="135086306" sldId="1929"/>
        </pc:sldMkLst>
        <pc:graphicFrameChg chg="modGraphic">
          <ac:chgData name="WINCHESTER, Becca (NHS ENGLAND)" userId="S::becca.winchester@nhs.net::7bcd0282-1d8b-47ae-a58a-c23691cf2232" providerId="AD" clId="Web-{D312203F-B49B-78E9-B9C1-0C33CA293DED}" dt="2025-07-08T07:43:23.744" v="3" actId="20577"/>
          <ac:graphicFrameMkLst>
            <pc:docMk/>
            <pc:sldMk cId="135086306" sldId="1929"/>
            <ac:graphicFrameMk id="4" creationId="{8035E260-C71A-5F1A-30AC-0D06D3ED5895}"/>
          </ac:graphicFrameMkLst>
        </pc:graphicFrameChg>
      </pc:sldChg>
      <pc:sldChg chg="modSp">
        <pc:chgData name="WINCHESTER, Becca (NHS ENGLAND)" userId="S::becca.winchester@nhs.net::7bcd0282-1d8b-47ae-a58a-c23691cf2232" providerId="AD" clId="Web-{D312203F-B49B-78E9-B9C1-0C33CA293DED}" dt="2025-07-08T07:43:49.120" v="6" actId="20577"/>
        <pc:sldMkLst>
          <pc:docMk/>
          <pc:sldMk cId="3984582441" sldId="1931"/>
        </pc:sldMkLst>
        <pc:graphicFrameChg chg="modGraphic">
          <ac:chgData name="WINCHESTER, Becca (NHS ENGLAND)" userId="S::becca.winchester@nhs.net::7bcd0282-1d8b-47ae-a58a-c23691cf2232" providerId="AD" clId="Web-{D312203F-B49B-78E9-B9C1-0C33CA293DED}" dt="2025-07-08T07:43:49.120" v="6" actId="20577"/>
          <ac:graphicFrameMkLst>
            <pc:docMk/>
            <pc:sldMk cId="3984582441" sldId="1931"/>
            <ac:graphicFrameMk id="4" creationId="{8035E260-C71A-5F1A-30AC-0D06D3ED5895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5A703-637A-44EB-AF7A-DB54CFEE873B}" type="doc">
      <dgm:prSet loTypeId="urn:microsoft.com/office/officeart/2011/layout/HexagonRadial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746D74C-826C-4570-93AE-A04923D90A5B}">
      <dgm:prSet phldrT="[Text]"/>
      <dgm:spPr>
        <a:xfrm>
          <a:off x="3416290" y="0"/>
          <a:ext cx="1058626" cy="915836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Placement Capacity</a:t>
          </a:r>
        </a:p>
      </dgm:t>
    </dgm:pt>
    <dgm:pt modelId="{C53775CB-4BDD-48FE-B86C-9E3E9F1087E1}" type="parTrans" cxnId="{1D639497-8FFF-4BE7-ACF4-49A95B5261D6}">
      <dgm:prSet/>
      <dgm:spPr/>
      <dgm:t>
        <a:bodyPr/>
        <a:lstStyle/>
        <a:p>
          <a:endParaRPr lang="en-GB"/>
        </a:p>
      </dgm:t>
    </dgm:pt>
    <dgm:pt modelId="{C2A02719-373B-4FDC-B9D8-9A644F913A2E}" type="sibTrans" cxnId="{1D639497-8FFF-4BE7-ACF4-49A95B5261D6}">
      <dgm:prSet/>
      <dgm:spPr/>
      <dgm:t>
        <a:bodyPr/>
        <a:lstStyle/>
        <a:p>
          <a:endParaRPr lang="en-GB"/>
        </a:p>
      </dgm:t>
    </dgm:pt>
    <dgm:pt modelId="{9D4A4FD8-D60A-47C3-8B74-7810DE286631}">
      <dgm:prSet phldrT="[Text]"/>
      <dgm:spPr>
        <a:xfrm>
          <a:off x="4387174" y="563300"/>
          <a:ext cx="1058626" cy="915836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2868845"/>
            <a:satOff val="1092"/>
            <a:lumOff val="47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Learner Support</a:t>
          </a:r>
        </a:p>
      </dgm:t>
    </dgm:pt>
    <dgm:pt modelId="{CD729A49-1FD3-4EFC-B221-E71928313894}" type="parTrans" cxnId="{04064F86-F032-4E46-9718-5F2563619A7C}">
      <dgm:prSet/>
      <dgm:spPr/>
      <dgm:t>
        <a:bodyPr/>
        <a:lstStyle/>
        <a:p>
          <a:endParaRPr lang="en-GB"/>
        </a:p>
      </dgm:t>
    </dgm:pt>
    <dgm:pt modelId="{AB5E1B2F-1DEE-4776-B58C-A60A44E59458}" type="sibTrans" cxnId="{04064F86-F032-4E46-9718-5F2563619A7C}">
      <dgm:prSet/>
      <dgm:spPr/>
      <dgm:t>
        <a:bodyPr/>
        <a:lstStyle/>
        <a:p>
          <a:endParaRPr lang="en-GB"/>
        </a:p>
      </dgm:t>
    </dgm:pt>
    <dgm:pt modelId="{2FD5D26D-1F2F-4658-9029-8723E78DA55F}">
      <dgm:prSet phldrT="[Text]"/>
      <dgm:spPr>
        <a:xfrm>
          <a:off x="4387174" y="1670685"/>
          <a:ext cx="1058626" cy="915836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5737690"/>
            <a:satOff val="2184"/>
            <a:lumOff val="94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Educator Support</a:t>
          </a:r>
        </a:p>
      </dgm:t>
    </dgm:pt>
    <dgm:pt modelId="{F8220458-CE3E-494B-8722-60A34EC0761B}" type="parTrans" cxnId="{DC726C88-6A83-4064-A921-6B74BA57B217}">
      <dgm:prSet/>
      <dgm:spPr/>
      <dgm:t>
        <a:bodyPr/>
        <a:lstStyle/>
        <a:p>
          <a:endParaRPr lang="en-GB"/>
        </a:p>
      </dgm:t>
    </dgm:pt>
    <dgm:pt modelId="{27EF718B-808F-475B-BC0C-7CD0AD33CDA3}" type="sibTrans" cxnId="{DC726C88-6A83-4064-A921-6B74BA57B217}">
      <dgm:prSet/>
      <dgm:spPr/>
      <dgm:t>
        <a:bodyPr/>
        <a:lstStyle/>
        <a:p>
          <a:endParaRPr lang="en-GB"/>
        </a:p>
      </dgm:t>
    </dgm:pt>
    <dgm:pt modelId="{3B00CEE5-5B8D-4D01-B558-CCC675A5670C}">
      <dgm:prSet phldrT="[Text]"/>
      <dgm:spPr>
        <a:xfrm>
          <a:off x="3416290" y="2234616"/>
          <a:ext cx="1058626" cy="915836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8606535"/>
            <a:satOff val="3275"/>
            <a:lumOff val="141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System Involvement</a:t>
          </a:r>
        </a:p>
      </dgm:t>
    </dgm:pt>
    <dgm:pt modelId="{BA427CFA-A8C3-4420-8C39-8AE4CE710608}" type="parTrans" cxnId="{293D4F5C-1F06-4D7D-A0D6-EFA45256DBA4}">
      <dgm:prSet/>
      <dgm:spPr/>
      <dgm:t>
        <a:bodyPr/>
        <a:lstStyle/>
        <a:p>
          <a:endParaRPr lang="en-GB"/>
        </a:p>
      </dgm:t>
    </dgm:pt>
    <dgm:pt modelId="{5AA8B04F-165B-4315-B742-BD3B8B95EEAB}" type="sibTrans" cxnId="{293D4F5C-1F06-4D7D-A0D6-EFA45256DBA4}">
      <dgm:prSet/>
      <dgm:spPr/>
      <dgm:t>
        <a:bodyPr/>
        <a:lstStyle/>
        <a:p>
          <a:endParaRPr lang="en-GB"/>
        </a:p>
      </dgm:t>
    </dgm:pt>
    <dgm:pt modelId="{C1F1028B-9340-4D58-BCE4-378D2EF18995}">
      <dgm:prSet phldrT="[Text]"/>
      <dgm:spPr>
        <a:xfrm>
          <a:off x="2440898" y="1671315"/>
          <a:ext cx="1058626" cy="915836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11475380"/>
            <a:satOff val="4367"/>
            <a:lumOff val="188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Quality Management</a:t>
          </a:r>
        </a:p>
      </dgm:t>
    </dgm:pt>
    <dgm:pt modelId="{83F0D7EA-E88C-4B26-8FEC-879E72B02E9B}" type="parTrans" cxnId="{D8FFCB58-3AD9-4F8F-BA6E-3374E0DE6B47}">
      <dgm:prSet/>
      <dgm:spPr/>
      <dgm:t>
        <a:bodyPr/>
        <a:lstStyle/>
        <a:p>
          <a:endParaRPr lang="en-GB"/>
        </a:p>
      </dgm:t>
    </dgm:pt>
    <dgm:pt modelId="{1A7B3059-1E8D-43F4-9213-279B791ADCB7}" type="sibTrans" cxnId="{D8FFCB58-3AD9-4F8F-BA6E-3374E0DE6B47}">
      <dgm:prSet/>
      <dgm:spPr/>
      <dgm:t>
        <a:bodyPr/>
        <a:lstStyle/>
        <a:p>
          <a:endParaRPr lang="en-GB"/>
        </a:p>
      </dgm:t>
    </dgm:pt>
    <dgm:pt modelId="{16FA2973-B2F9-4998-BB08-507DA1562D1C}">
      <dgm:prSet phldrT="[Text]"/>
      <dgm:spPr>
        <a:xfrm>
          <a:off x="3297296" y="1016336"/>
          <a:ext cx="1291807" cy="1117465"/>
        </a:xfrm>
        <a:prstGeom prst="hexagon">
          <a:avLst>
            <a:gd name="adj" fmla="val 28570"/>
            <a:gd name="vf" fmla="val 115470"/>
          </a:avLst>
        </a:prstGeom>
        <a:solidFill>
          <a:srgbClr val="005EB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EoE</a:t>
          </a:r>
        </a:p>
        <a:p>
          <a:pPr>
            <a:buNone/>
          </a:pPr>
          <a:r>
            <a:rPr lang="en-GB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Primary</a:t>
          </a:r>
          <a:r>
            <a:rPr lang="en-GB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Care School</a:t>
          </a:r>
          <a:endParaRPr lang="en-GB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C7648CAE-52F9-45F1-82BF-66CDB6BBE16E}" type="sibTrans" cxnId="{C6A56D29-9B2B-4C86-976B-F1D4AD672E8A}">
      <dgm:prSet/>
      <dgm:spPr/>
      <dgm:t>
        <a:bodyPr/>
        <a:lstStyle/>
        <a:p>
          <a:endParaRPr lang="en-GB"/>
        </a:p>
      </dgm:t>
    </dgm:pt>
    <dgm:pt modelId="{06227FC6-CE0E-48CA-B588-9A7725C560D5}" type="parTrans" cxnId="{C6A56D29-9B2B-4C86-976B-F1D4AD672E8A}">
      <dgm:prSet/>
      <dgm:spPr/>
      <dgm:t>
        <a:bodyPr/>
        <a:lstStyle/>
        <a:p>
          <a:endParaRPr lang="en-GB"/>
        </a:p>
      </dgm:t>
    </dgm:pt>
    <dgm:pt modelId="{5B2EA948-CDB9-4E8D-8684-67E4249D2687}" type="pres">
      <dgm:prSet presAssocID="{5EE5A703-637A-44EB-AF7A-DB54CFEE87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377BB5B-530A-49B8-8254-11C97BE73D22}" type="pres">
      <dgm:prSet presAssocID="{16FA2973-B2F9-4998-BB08-507DA1562D1C}" presName="Parent" presStyleLbl="node0" presStyleIdx="0" presStyleCnt="1">
        <dgm:presLayoutVars>
          <dgm:chMax val="6"/>
          <dgm:chPref val="6"/>
        </dgm:presLayoutVars>
      </dgm:prSet>
      <dgm:spPr/>
    </dgm:pt>
    <dgm:pt modelId="{2E7F7519-F591-4C55-BACA-599CA5C8FAD4}" type="pres">
      <dgm:prSet presAssocID="{E746D74C-826C-4570-93AE-A04923D90A5B}" presName="Accent1" presStyleCnt="0"/>
      <dgm:spPr/>
    </dgm:pt>
    <dgm:pt modelId="{07955F9C-D7C9-4FA9-BFBB-49562A1729EB}" type="pres">
      <dgm:prSet presAssocID="{E746D74C-826C-4570-93AE-A04923D90A5B}" presName="Accent" presStyleLbl="bgShp" presStyleIdx="0" presStyleCnt="5"/>
      <dgm:spPr/>
    </dgm:pt>
    <dgm:pt modelId="{A0785063-D047-4EA3-BC2B-01F11280DD5A}" type="pres">
      <dgm:prSet presAssocID="{E746D74C-826C-4570-93AE-A04923D90A5B}" presName="Child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4452DE1-8992-4133-BE48-AC78256BF7E5}" type="pres">
      <dgm:prSet presAssocID="{9D4A4FD8-D60A-47C3-8B74-7810DE286631}" presName="Accent2" presStyleCnt="0"/>
      <dgm:spPr/>
    </dgm:pt>
    <dgm:pt modelId="{1745E8B0-9EB6-4610-AAE7-6C57E46277B1}" type="pres">
      <dgm:prSet presAssocID="{9D4A4FD8-D60A-47C3-8B74-7810DE286631}" presName="Accent" presStyleLbl="bgShp" presStyleIdx="1" presStyleCnt="5"/>
      <dgm:spPr>
        <a:xfrm>
          <a:off x="4106215" y="481704"/>
          <a:ext cx="487395" cy="419955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7AE67B2-4BDE-458A-A240-4569B2C13254}" type="pres">
      <dgm:prSet presAssocID="{9D4A4FD8-D60A-47C3-8B74-7810DE286631}" presName="Child2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45356EF-670B-4254-A336-16C199E9F220}" type="pres">
      <dgm:prSet presAssocID="{2FD5D26D-1F2F-4658-9029-8723E78DA55F}" presName="Accent3" presStyleCnt="0"/>
      <dgm:spPr/>
    </dgm:pt>
    <dgm:pt modelId="{8ADFAE76-A992-4FFD-A3AE-8FB10D68F119}" type="pres">
      <dgm:prSet presAssocID="{2FD5D26D-1F2F-4658-9029-8723E78DA55F}" presName="Accent" presStyleLbl="bgShp" presStyleIdx="2" presStyleCnt="5"/>
      <dgm:spPr>
        <a:xfrm>
          <a:off x="4675043" y="1266797"/>
          <a:ext cx="487395" cy="419955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2F99A3D-1F35-4A10-AE7A-B8A81CCC78F6}" type="pres">
      <dgm:prSet presAssocID="{2FD5D26D-1F2F-4658-9029-8723E78DA55F}" presName="Child3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23D402F-80C9-4372-A29E-81DC59DBB78A}" type="pres">
      <dgm:prSet presAssocID="{3B00CEE5-5B8D-4D01-B558-CCC675A5670C}" presName="Accent4" presStyleCnt="0"/>
      <dgm:spPr/>
    </dgm:pt>
    <dgm:pt modelId="{54473A6C-5524-4ECA-8280-5EE8418329DE}" type="pres">
      <dgm:prSet presAssocID="{3B00CEE5-5B8D-4D01-B558-CCC675A5670C}" presName="Accent" presStyleLbl="bgShp" presStyleIdx="3" presStyleCnt="5"/>
      <dgm:spPr>
        <a:xfrm>
          <a:off x="4279899" y="2153019"/>
          <a:ext cx="487395" cy="419955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C639049-62CB-495C-A558-FA6099C6B77F}" type="pres">
      <dgm:prSet presAssocID="{3B00CEE5-5B8D-4D01-B558-CCC675A5670C}" presName="Child4" presStyleLbl="node1" presStyleIdx="3" presStyleCnt="5" custLinFactNeighborY="1423">
        <dgm:presLayoutVars>
          <dgm:chMax val="0"/>
          <dgm:chPref val="0"/>
          <dgm:bulletEnabled val="1"/>
        </dgm:presLayoutVars>
      </dgm:prSet>
      <dgm:spPr/>
    </dgm:pt>
    <dgm:pt modelId="{4FF61B71-58A3-4C3D-B208-49A76D9AF59C}" type="pres">
      <dgm:prSet presAssocID="{C1F1028B-9340-4D58-BCE4-378D2EF18995}" presName="Accent5" presStyleCnt="0"/>
      <dgm:spPr/>
    </dgm:pt>
    <dgm:pt modelId="{CA215AF2-E537-4146-8966-BDB8E4ECD39B}" type="pres">
      <dgm:prSet presAssocID="{C1F1028B-9340-4D58-BCE4-378D2EF18995}" presName="Accent" presStyleLbl="bgShp" presStyleIdx="4" presStyleCnt="5"/>
      <dgm:spPr>
        <a:xfrm>
          <a:off x="3299699" y="2245012"/>
          <a:ext cx="487395" cy="419955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B6C6E9F-90CA-45E3-A17D-F100342799B5}" type="pres">
      <dgm:prSet presAssocID="{C1F1028B-9340-4D58-BCE4-378D2EF18995}" presName="Child5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5E57509-C358-4825-BFA6-D008E8343386}" type="presOf" srcId="{5EE5A703-637A-44EB-AF7A-DB54CFEE873B}" destId="{5B2EA948-CDB9-4E8D-8684-67E4249D2687}" srcOrd="0" destOrd="0" presId="urn:microsoft.com/office/officeart/2011/layout/HexagonRadial#1"/>
    <dgm:cxn modelId="{C6A56D29-9B2B-4C86-976B-F1D4AD672E8A}" srcId="{5EE5A703-637A-44EB-AF7A-DB54CFEE873B}" destId="{16FA2973-B2F9-4998-BB08-507DA1562D1C}" srcOrd="0" destOrd="0" parTransId="{06227FC6-CE0E-48CA-B588-9A7725C560D5}" sibTransId="{C7648CAE-52F9-45F1-82BF-66CDB6BBE16E}"/>
    <dgm:cxn modelId="{CD19E331-BCE2-452E-9D4E-FCFC05638CBA}" type="presOf" srcId="{C1F1028B-9340-4D58-BCE4-378D2EF18995}" destId="{0B6C6E9F-90CA-45E3-A17D-F100342799B5}" srcOrd="0" destOrd="0" presId="urn:microsoft.com/office/officeart/2011/layout/HexagonRadial#1"/>
    <dgm:cxn modelId="{293D4F5C-1F06-4D7D-A0D6-EFA45256DBA4}" srcId="{16FA2973-B2F9-4998-BB08-507DA1562D1C}" destId="{3B00CEE5-5B8D-4D01-B558-CCC675A5670C}" srcOrd="3" destOrd="0" parTransId="{BA427CFA-A8C3-4420-8C39-8AE4CE710608}" sibTransId="{5AA8B04F-165B-4315-B742-BD3B8B95EEAB}"/>
    <dgm:cxn modelId="{30200B65-2221-48E8-AA26-F8BC81098795}" type="presOf" srcId="{3B00CEE5-5B8D-4D01-B558-CCC675A5670C}" destId="{AC639049-62CB-495C-A558-FA6099C6B77F}" srcOrd="0" destOrd="0" presId="urn:microsoft.com/office/officeart/2011/layout/HexagonRadial#1"/>
    <dgm:cxn modelId="{D8FFCB58-3AD9-4F8F-BA6E-3374E0DE6B47}" srcId="{16FA2973-B2F9-4998-BB08-507DA1562D1C}" destId="{C1F1028B-9340-4D58-BCE4-378D2EF18995}" srcOrd="4" destOrd="0" parTransId="{83F0D7EA-E88C-4B26-8FEC-879E72B02E9B}" sibTransId="{1A7B3059-1E8D-43F4-9213-279B791ADCB7}"/>
    <dgm:cxn modelId="{04064F86-F032-4E46-9718-5F2563619A7C}" srcId="{16FA2973-B2F9-4998-BB08-507DA1562D1C}" destId="{9D4A4FD8-D60A-47C3-8B74-7810DE286631}" srcOrd="1" destOrd="0" parTransId="{CD729A49-1FD3-4EFC-B221-E71928313894}" sibTransId="{AB5E1B2F-1DEE-4776-B58C-A60A44E59458}"/>
    <dgm:cxn modelId="{DC726C88-6A83-4064-A921-6B74BA57B217}" srcId="{16FA2973-B2F9-4998-BB08-507DA1562D1C}" destId="{2FD5D26D-1F2F-4658-9029-8723E78DA55F}" srcOrd="2" destOrd="0" parTransId="{F8220458-CE3E-494B-8722-60A34EC0761B}" sibTransId="{27EF718B-808F-475B-BC0C-7CD0AD33CDA3}"/>
    <dgm:cxn modelId="{1D639497-8FFF-4BE7-ACF4-49A95B5261D6}" srcId="{16FA2973-B2F9-4998-BB08-507DA1562D1C}" destId="{E746D74C-826C-4570-93AE-A04923D90A5B}" srcOrd="0" destOrd="0" parTransId="{C53775CB-4BDD-48FE-B86C-9E3E9F1087E1}" sibTransId="{C2A02719-373B-4FDC-B9D8-9A644F913A2E}"/>
    <dgm:cxn modelId="{600CEBA0-93E1-49F3-8CDB-448D94C2BE8B}" type="presOf" srcId="{16FA2973-B2F9-4998-BB08-507DA1562D1C}" destId="{7377BB5B-530A-49B8-8254-11C97BE73D22}" srcOrd="0" destOrd="0" presId="urn:microsoft.com/office/officeart/2011/layout/HexagonRadial#1"/>
    <dgm:cxn modelId="{10E6AFE2-AC73-40EB-98FC-256759F1C1BC}" type="presOf" srcId="{E746D74C-826C-4570-93AE-A04923D90A5B}" destId="{A0785063-D047-4EA3-BC2B-01F11280DD5A}" srcOrd="0" destOrd="0" presId="urn:microsoft.com/office/officeart/2011/layout/HexagonRadial#1"/>
    <dgm:cxn modelId="{9499ACE6-3EE7-4B5B-8FE0-738214700487}" type="presOf" srcId="{9D4A4FD8-D60A-47C3-8B74-7810DE286631}" destId="{B7AE67B2-4BDE-458A-A240-4569B2C13254}" srcOrd="0" destOrd="0" presId="urn:microsoft.com/office/officeart/2011/layout/HexagonRadial#1"/>
    <dgm:cxn modelId="{47B4C0F0-AD4C-49F9-9CB0-55CC08C0440C}" type="presOf" srcId="{2FD5D26D-1F2F-4658-9029-8723E78DA55F}" destId="{42F99A3D-1F35-4A10-AE7A-B8A81CCC78F6}" srcOrd="0" destOrd="0" presId="urn:microsoft.com/office/officeart/2011/layout/HexagonRadial#1"/>
    <dgm:cxn modelId="{930D0E81-7145-443B-B1BE-BCA63405CB38}" type="presParOf" srcId="{5B2EA948-CDB9-4E8D-8684-67E4249D2687}" destId="{7377BB5B-530A-49B8-8254-11C97BE73D22}" srcOrd="0" destOrd="0" presId="urn:microsoft.com/office/officeart/2011/layout/HexagonRadial#1"/>
    <dgm:cxn modelId="{754C357F-566E-47AF-8A74-CA5FD9469027}" type="presParOf" srcId="{5B2EA948-CDB9-4E8D-8684-67E4249D2687}" destId="{2E7F7519-F591-4C55-BACA-599CA5C8FAD4}" srcOrd="1" destOrd="0" presId="urn:microsoft.com/office/officeart/2011/layout/HexagonRadial#1"/>
    <dgm:cxn modelId="{6B761A2D-9466-44AB-B5B7-6AFE6817F57F}" type="presParOf" srcId="{2E7F7519-F591-4C55-BACA-599CA5C8FAD4}" destId="{07955F9C-D7C9-4FA9-BFBB-49562A1729EB}" srcOrd="0" destOrd="0" presId="urn:microsoft.com/office/officeart/2011/layout/HexagonRadial#1"/>
    <dgm:cxn modelId="{042B4ABC-8FBF-4F52-8FA8-0F86FE9D1049}" type="presParOf" srcId="{5B2EA948-CDB9-4E8D-8684-67E4249D2687}" destId="{A0785063-D047-4EA3-BC2B-01F11280DD5A}" srcOrd="2" destOrd="0" presId="urn:microsoft.com/office/officeart/2011/layout/HexagonRadial#1"/>
    <dgm:cxn modelId="{2C86EAF0-0E74-49EE-A50F-EBA1707F4FAC}" type="presParOf" srcId="{5B2EA948-CDB9-4E8D-8684-67E4249D2687}" destId="{24452DE1-8992-4133-BE48-AC78256BF7E5}" srcOrd="3" destOrd="0" presId="urn:microsoft.com/office/officeart/2011/layout/HexagonRadial#1"/>
    <dgm:cxn modelId="{DC32ADCC-3B8E-4C6E-8F3A-A9C82CE53545}" type="presParOf" srcId="{24452DE1-8992-4133-BE48-AC78256BF7E5}" destId="{1745E8B0-9EB6-4610-AAE7-6C57E46277B1}" srcOrd="0" destOrd="0" presId="urn:microsoft.com/office/officeart/2011/layout/HexagonRadial#1"/>
    <dgm:cxn modelId="{D694BC31-8B3C-47A6-B21A-8E67C04A550F}" type="presParOf" srcId="{5B2EA948-CDB9-4E8D-8684-67E4249D2687}" destId="{B7AE67B2-4BDE-458A-A240-4569B2C13254}" srcOrd="4" destOrd="0" presId="urn:microsoft.com/office/officeart/2011/layout/HexagonRadial#1"/>
    <dgm:cxn modelId="{802B8FB8-F223-49F6-B946-3B043BA5F4EC}" type="presParOf" srcId="{5B2EA948-CDB9-4E8D-8684-67E4249D2687}" destId="{345356EF-670B-4254-A336-16C199E9F220}" srcOrd="5" destOrd="0" presId="urn:microsoft.com/office/officeart/2011/layout/HexagonRadial#1"/>
    <dgm:cxn modelId="{AA485406-03E5-461E-91C1-873DFF41D5C2}" type="presParOf" srcId="{345356EF-670B-4254-A336-16C199E9F220}" destId="{8ADFAE76-A992-4FFD-A3AE-8FB10D68F119}" srcOrd="0" destOrd="0" presId="urn:microsoft.com/office/officeart/2011/layout/HexagonRadial#1"/>
    <dgm:cxn modelId="{9623DBC5-16E5-486F-BD1F-644435009E9A}" type="presParOf" srcId="{5B2EA948-CDB9-4E8D-8684-67E4249D2687}" destId="{42F99A3D-1F35-4A10-AE7A-B8A81CCC78F6}" srcOrd="6" destOrd="0" presId="urn:microsoft.com/office/officeart/2011/layout/HexagonRadial#1"/>
    <dgm:cxn modelId="{814CAB90-3424-459B-97D9-1987C7D5570C}" type="presParOf" srcId="{5B2EA948-CDB9-4E8D-8684-67E4249D2687}" destId="{523D402F-80C9-4372-A29E-81DC59DBB78A}" srcOrd="7" destOrd="0" presId="urn:microsoft.com/office/officeart/2011/layout/HexagonRadial#1"/>
    <dgm:cxn modelId="{18FE54B4-7A54-41A2-9B17-3CDBFB723354}" type="presParOf" srcId="{523D402F-80C9-4372-A29E-81DC59DBB78A}" destId="{54473A6C-5524-4ECA-8280-5EE8418329DE}" srcOrd="0" destOrd="0" presId="urn:microsoft.com/office/officeart/2011/layout/HexagonRadial#1"/>
    <dgm:cxn modelId="{EDA6981D-EB8B-4882-A92F-512BC0E8932F}" type="presParOf" srcId="{5B2EA948-CDB9-4E8D-8684-67E4249D2687}" destId="{AC639049-62CB-495C-A558-FA6099C6B77F}" srcOrd="8" destOrd="0" presId="urn:microsoft.com/office/officeart/2011/layout/HexagonRadial#1"/>
    <dgm:cxn modelId="{FFEDBC3F-7D7C-4092-961F-1D6F47C52DC2}" type="presParOf" srcId="{5B2EA948-CDB9-4E8D-8684-67E4249D2687}" destId="{4FF61B71-58A3-4C3D-B208-49A76D9AF59C}" srcOrd="9" destOrd="0" presId="urn:microsoft.com/office/officeart/2011/layout/HexagonRadial#1"/>
    <dgm:cxn modelId="{2B0752D4-AF79-4882-8C5E-7C63451D0DAA}" type="presParOf" srcId="{4FF61B71-58A3-4C3D-B208-49A76D9AF59C}" destId="{CA215AF2-E537-4146-8966-BDB8E4ECD39B}" srcOrd="0" destOrd="0" presId="urn:microsoft.com/office/officeart/2011/layout/HexagonRadial#1"/>
    <dgm:cxn modelId="{B417244A-FD14-4FF9-A861-B27C835D9156}" type="presParOf" srcId="{5B2EA948-CDB9-4E8D-8684-67E4249D2687}" destId="{0B6C6E9F-90CA-45E3-A17D-F100342799B5}" srcOrd="10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6338FE-78C6-43B2-85EA-8FF5ADB8534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CBC1A8-C6E6-4D04-A12F-0D05F0F78809}">
      <dgm:prSet/>
      <dgm:spPr/>
      <dgm:t>
        <a:bodyPr/>
        <a:lstStyle/>
        <a:p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ODS codes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ECCEC-E57D-4EF8-8E88-816BA28FE47B}" type="parTrans" cxnId="{E092C292-CF68-4506-A1D5-FEC502EC82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C5BE14-0DB3-46A4-AB48-7323E18BD751}" type="sibTrans" cxnId="{E092C292-CF68-4506-A1D5-FEC502EC82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56995-9F5B-4697-9F4F-36EE3C2E790D}">
      <dgm:prSet/>
      <dgm:spPr/>
      <dgm:t>
        <a:bodyPr/>
        <a:lstStyle/>
        <a:p>
          <a:r>
            <a:rPr lang="en-GB" b="0">
              <a:latin typeface="Arial" panose="020B0604020202020204" pitchFamily="34" charset="0"/>
              <a:cs typeface="Arial" panose="020B0604020202020204" pitchFamily="34" charset="0"/>
            </a:rPr>
            <a:t>Site names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A1E86-7A1A-4F57-AB59-460B25E91B04}" type="parTrans" cxnId="{CEA6CFBD-9DE1-4932-8B1D-8D68B31125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332D1-0675-4308-9E89-656EDA09B19E}" type="sibTrans" cxnId="{CEA6CFBD-9DE1-4932-8B1D-8D68B311255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4CAC21-4AD4-420A-957E-9E3E5AE6B727}">
      <dgm:prSet/>
      <dgm:spPr/>
      <dgm:t>
        <a:bodyPr/>
        <a:lstStyle/>
        <a:p>
          <a:r>
            <a:rPr lang="en-GB" b="0">
              <a:latin typeface="Arial" panose="020B0604020202020204" pitchFamily="34" charset="0"/>
              <a:cs typeface="Arial" panose="020B0604020202020204" pitchFamily="34" charset="0"/>
            </a:rPr>
            <a:t>Educator names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79B62-89DD-43EE-B809-C63836953B67}" type="parTrans" cxnId="{4E30B4F4-93E2-4466-A906-34D843D51B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22244-0542-4986-A4B9-4D2C8059FF5B}" type="sibTrans" cxnId="{4E30B4F4-93E2-4466-A906-34D843D51B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5B265-5231-47C3-8F6B-050286F2109B}">
      <dgm:prSet/>
      <dgm:spPr/>
      <dgm:t>
        <a:bodyPr/>
        <a:lstStyle/>
        <a:p>
          <a:r>
            <a:rPr lang="en-GB" b="0">
              <a:latin typeface="Arial" panose="020B0604020202020204" pitchFamily="34" charset="0"/>
              <a:cs typeface="Arial" panose="020B0604020202020204" pitchFamily="34" charset="0"/>
            </a:rPr>
            <a:t>Other data quality issues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BF8E1-FCA2-4346-B8D7-85A0F99DD218}" type="parTrans" cxnId="{3C4DFA1D-CF5E-4C08-B3F5-F06A2106901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C32E9-8B8C-4FBA-80B6-D5917A24FA0A}" type="sibTrans" cxnId="{3C4DFA1D-CF5E-4C08-B3F5-F06A2106901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FAAF9-05C4-440F-9823-7E4C61C2633A}" type="pres">
      <dgm:prSet presAssocID="{476338FE-78C6-43B2-85EA-8FF5ADB8534A}" presName="root" presStyleCnt="0">
        <dgm:presLayoutVars>
          <dgm:dir/>
          <dgm:resizeHandles val="exact"/>
        </dgm:presLayoutVars>
      </dgm:prSet>
      <dgm:spPr/>
    </dgm:pt>
    <dgm:pt modelId="{73AC1881-0625-4014-8A8C-F0FBE09EC9CB}" type="pres">
      <dgm:prSet presAssocID="{3CCBC1A8-C6E6-4D04-A12F-0D05F0F78809}" presName="compNode" presStyleCnt="0"/>
      <dgm:spPr/>
    </dgm:pt>
    <dgm:pt modelId="{90993BB5-5BE8-46C5-A11E-FD40DFB9681D}" type="pres">
      <dgm:prSet presAssocID="{3CCBC1A8-C6E6-4D04-A12F-0D05F0F78809}" presName="iconRect" presStyleLbl="node1" presStyleIdx="0" presStyleCnt="4" custLinFactNeighborX="-5524" custLinFactNeighborY="1933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R Code with solid fill"/>
        </a:ext>
      </dgm:extLst>
    </dgm:pt>
    <dgm:pt modelId="{23DFD9A7-E944-4260-9A58-98F5F67A801E}" type="pres">
      <dgm:prSet presAssocID="{3CCBC1A8-C6E6-4D04-A12F-0D05F0F78809}" presName="spaceRect" presStyleCnt="0"/>
      <dgm:spPr/>
    </dgm:pt>
    <dgm:pt modelId="{2EF7D83C-DBAA-473E-8352-0DD0BD9050CC}" type="pres">
      <dgm:prSet presAssocID="{3CCBC1A8-C6E6-4D04-A12F-0D05F0F78809}" presName="textRect" presStyleLbl="revTx" presStyleIdx="0" presStyleCnt="4">
        <dgm:presLayoutVars>
          <dgm:chMax val="1"/>
          <dgm:chPref val="1"/>
        </dgm:presLayoutVars>
      </dgm:prSet>
      <dgm:spPr/>
    </dgm:pt>
    <dgm:pt modelId="{D4948097-A58D-4616-AFCF-5E8347FA3E8F}" type="pres">
      <dgm:prSet presAssocID="{00C5BE14-0DB3-46A4-AB48-7323E18BD751}" presName="sibTrans" presStyleCnt="0"/>
      <dgm:spPr/>
    </dgm:pt>
    <dgm:pt modelId="{ABBAF15F-2FA1-4E89-81E4-AEBA6DB0949B}" type="pres">
      <dgm:prSet presAssocID="{D8956995-9F5B-4697-9F4F-36EE3C2E790D}" presName="compNode" presStyleCnt="0"/>
      <dgm:spPr/>
    </dgm:pt>
    <dgm:pt modelId="{5EE03A69-7257-479D-BA9E-9FE22B5A0FC7}" type="pres">
      <dgm:prSet presAssocID="{D8956995-9F5B-4697-9F4F-36EE3C2E79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767B765-B4EF-4364-B5D9-DA4682999C03}" type="pres">
      <dgm:prSet presAssocID="{D8956995-9F5B-4697-9F4F-36EE3C2E790D}" presName="spaceRect" presStyleCnt="0"/>
      <dgm:spPr/>
    </dgm:pt>
    <dgm:pt modelId="{3AB35C4D-9D7A-46DB-B12C-B8C19113C1A7}" type="pres">
      <dgm:prSet presAssocID="{D8956995-9F5B-4697-9F4F-36EE3C2E790D}" presName="textRect" presStyleLbl="revTx" presStyleIdx="1" presStyleCnt="4">
        <dgm:presLayoutVars>
          <dgm:chMax val="1"/>
          <dgm:chPref val="1"/>
        </dgm:presLayoutVars>
      </dgm:prSet>
      <dgm:spPr/>
    </dgm:pt>
    <dgm:pt modelId="{FC1D1FFB-C07C-4398-8626-1FD63D361A7C}" type="pres">
      <dgm:prSet presAssocID="{9F0332D1-0675-4308-9E89-656EDA09B19E}" presName="sibTrans" presStyleCnt="0"/>
      <dgm:spPr/>
    </dgm:pt>
    <dgm:pt modelId="{5D7400D9-C55D-417B-B3EF-D4ECE695809D}" type="pres">
      <dgm:prSet presAssocID="{A44CAC21-4AD4-420A-957E-9E3E5AE6B727}" presName="compNode" presStyleCnt="0"/>
      <dgm:spPr/>
    </dgm:pt>
    <dgm:pt modelId="{D81FE0F3-3F2D-4298-8193-C7AF342FD689}" type="pres">
      <dgm:prSet presAssocID="{A44CAC21-4AD4-420A-957E-9E3E5AE6B7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CDA0176-9720-439B-BAB1-97305877FFD6}" type="pres">
      <dgm:prSet presAssocID="{A44CAC21-4AD4-420A-957E-9E3E5AE6B727}" presName="spaceRect" presStyleCnt="0"/>
      <dgm:spPr/>
    </dgm:pt>
    <dgm:pt modelId="{8FEF83DB-71B4-4DC9-8F3B-BCA3CB69F654}" type="pres">
      <dgm:prSet presAssocID="{A44CAC21-4AD4-420A-957E-9E3E5AE6B727}" presName="textRect" presStyleLbl="revTx" presStyleIdx="2" presStyleCnt="4">
        <dgm:presLayoutVars>
          <dgm:chMax val="1"/>
          <dgm:chPref val="1"/>
        </dgm:presLayoutVars>
      </dgm:prSet>
      <dgm:spPr/>
    </dgm:pt>
    <dgm:pt modelId="{F0F312B0-3BDC-499C-AABD-51C228F10E5B}" type="pres">
      <dgm:prSet presAssocID="{30422244-0542-4986-A4B9-4D2C8059FF5B}" presName="sibTrans" presStyleCnt="0"/>
      <dgm:spPr/>
    </dgm:pt>
    <dgm:pt modelId="{BEA941BE-A872-4037-9F2D-401B07655C5F}" type="pres">
      <dgm:prSet presAssocID="{81F5B265-5231-47C3-8F6B-050286F2109B}" presName="compNode" presStyleCnt="0"/>
      <dgm:spPr/>
    </dgm:pt>
    <dgm:pt modelId="{AC5F6BE8-D66E-4EFD-B037-5A023001C534}" type="pres">
      <dgm:prSet presAssocID="{81F5B265-5231-47C3-8F6B-050286F210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EDF3DEC-1C18-4E1D-A665-0134996600E2}" type="pres">
      <dgm:prSet presAssocID="{81F5B265-5231-47C3-8F6B-050286F2109B}" presName="spaceRect" presStyleCnt="0"/>
      <dgm:spPr/>
    </dgm:pt>
    <dgm:pt modelId="{5172D201-2875-4316-B345-4D786A0B93E1}" type="pres">
      <dgm:prSet presAssocID="{81F5B265-5231-47C3-8F6B-050286F210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C4DFA1D-CF5E-4C08-B3F5-F06A2106901F}" srcId="{476338FE-78C6-43B2-85EA-8FF5ADB8534A}" destId="{81F5B265-5231-47C3-8F6B-050286F2109B}" srcOrd="3" destOrd="0" parTransId="{36CBF8E1-FCA2-4346-B8D7-85A0F99DD218}" sibTransId="{F3AC32E9-8B8C-4FBA-80B6-D5917A24FA0A}"/>
    <dgm:cxn modelId="{84533D50-C0F1-422A-9841-EB46C37D785A}" type="presOf" srcId="{A44CAC21-4AD4-420A-957E-9E3E5AE6B727}" destId="{8FEF83DB-71B4-4DC9-8F3B-BCA3CB69F654}" srcOrd="0" destOrd="0" presId="urn:microsoft.com/office/officeart/2018/2/layout/IconLabelList"/>
    <dgm:cxn modelId="{EAD65E83-40D2-4BA8-9490-12CD3921C50F}" type="presOf" srcId="{3CCBC1A8-C6E6-4D04-A12F-0D05F0F78809}" destId="{2EF7D83C-DBAA-473E-8352-0DD0BD9050CC}" srcOrd="0" destOrd="0" presId="urn:microsoft.com/office/officeart/2018/2/layout/IconLabelList"/>
    <dgm:cxn modelId="{E092C292-CF68-4506-A1D5-FEC502EC827A}" srcId="{476338FE-78C6-43B2-85EA-8FF5ADB8534A}" destId="{3CCBC1A8-C6E6-4D04-A12F-0D05F0F78809}" srcOrd="0" destOrd="0" parTransId="{3A7ECCEC-E57D-4EF8-8E88-816BA28FE47B}" sibTransId="{00C5BE14-0DB3-46A4-AB48-7323E18BD751}"/>
    <dgm:cxn modelId="{505A53A1-48C2-4A4E-8AD8-7EF65CA18E74}" type="presOf" srcId="{476338FE-78C6-43B2-85EA-8FF5ADB8534A}" destId="{59CFAAF9-05C4-440F-9823-7E4C61C2633A}" srcOrd="0" destOrd="0" presId="urn:microsoft.com/office/officeart/2018/2/layout/IconLabelList"/>
    <dgm:cxn modelId="{CEA6CFBD-9DE1-4932-8B1D-8D68B3112554}" srcId="{476338FE-78C6-43B2-85EA-8FF5ADB8534A}" destId="{D8956995-9F5B-4697-9F4F-36EE3C2E790D}" srcOrd="1" destOrd="0" parTransId="{EE7A1E86-7A1A-4F57-AB59-460B25E91B04}" sibTransId="{9F0332D1-0675-4308-9E89-656EDA09B19E}"/>
    <dgm:cxn modelId="{7ECFFFE0-96D2-41D5-8D5C-99B81980D9C3}" type="presOf" srcId="{81F5B265-5231-47C3-8F6B-050286F2109B}" destId="{5172D201-2875-4316-B345-4D786A0B93E1}" srcOrd="0" destOrd="0" presId="urn:microsoft.com/office/officeart/2018/2/layout/IconLabelList"/>
    <dgm:cxn modelId="{99356EEE-FC71-4AC3-9C09-B469951EADF0}" type="presOf" srcId="{D8956995-9F5B-4697-9F4F-36EE3C2E790D}" destId="{3AB35C4D-9D7A-46DB-B12C-B8C19113C1A7}" srcOrd="0" destOrd="0" presId="urn:microsoft.com/office/officeart/2018/2/layout/IconLabelList"/>
    <dgm:cxn modelId="{4E30B4F4-93E2-4466-A906-34D843D51B28}" srcId="{476338FE-78C6-43B2-85EA-8FF5ADB8534A}" destId="{A44CAC21-4AD4-420A-957E-9E3E5AE6B727}" srcOrd="2" destOrd="0" parTransId="{6B679B62-89DD-43EE-B809-C63836953B67}" sibTransId="{30422244-0542-4986-A4B9-4D2C8059FF5B}"/>
    <dgm:cxn modelId="{CF8683DF-860C-46BA-B38C-735F16852947}" type="presParOf" srcId="{59CFAAF9-05C4-440F-9823-7E4C61C2633A}" destId="{73AC1881-0625-4014-8A8C-F0FBE09EC9CB}" srcOrd="0" destOrd="0" presId="urn:microsoft.com/office/officeart/2018/2/layout/IconLabelList"/>
    <dgm:cxn modelId="{9C47AE66-EBB5-43E9-B16D-FCA301FED721}" type="presParOf" srcId="{73AC1881-0625-4014-8A8C-F0FBE09EC9CB}" destId="{90993BB5-5BE8-46C5-A11E-FD40DFB9681D}" srcOrd="0" destOrd="0" presId="urn:microsoft.com/office/officeart/2018/2/layout/IconLabelList"/>
    <dgm:cxn modelId="{15A9307A-037C-4120-BE09-3007EEAF8F9B}" type="presParOf" srcId="{73AC1881-0625-4014-8A8C-F0FBE09EC9CB}" destId="{23DFD9A7-E944-4260-9A58-98F5F67A801E}" srcOrd="1" destOrd="0" presId="urn:microsoft.com/office/officeart/2018/2/layout/IconLabelList"/>
    <dgm:cxn modelId="{B8E374B6-E145-4B30-A797-BAF8566B2E81}" type="presParOf" srcId="{73AC1881-0625-4014-8A8C-F0FBE09EC9CB}" destId="{2EF7D83C-DBAA-473E-8352-0DD0BD9050CC}" srcOrd="2" destOrd="0" presId="urn:microsoft.com/office/officeart/2018/2/layout/IconLabelList"/>
    <dgm:cxn modelId="{152CC624-07DB-4DA6-A370-121C990C7081}" type="presParOf" srcId="{59CFAAF9-05C4-440F-9823-7E4C61C2633A}" destId="{D4948097-A58D-4616-AFCF-5E8347FA3E8F}" srcOrd="1" destOrd="0" presId="urn:microsoft.com/office/officeart/2018/2/layout/IconLabelList"/>
    <dgm:cxn modelId="{2D9D3725-5B32-417C-B765-AEAD9D4F7B30}" type="presParOf" srcId="{59CFAAF9-05C4-440F-9823-7E4C61C2633A}" destId="{ABBAF15F-2FA1-4E89-81E4-AEBA6DB0949B}" srcOrd="2" destOrd="0" presId="urn:microsoft.com/office/officeart/2018/2/layout/IconLabelList"/>
    <dgm:cxn modelId="{3A7CD54B-1C6E-4269-9ACD-0033B177FF88}" type="presParOf" srcId="{ABBAF15F-2FA1-4E89-81E4-AEBA6DB0949B}" destId="{5EE03A69-7257-479D-BA9E-9FE22B5A0FC7}" srcOrd="0" destOrd="0" presId="urn:microsoft.com/office/officeart/2018/2/layout/IconLabelList"/>
    <dgm:cxn modelId="{EF854DF3-43CF-4B1A-8FA6-DAD02DA14517}" type="presParOf" srcId="{ABBAF15F-2FA1-4E89-81E4-AEBA6DB0949B}" destId="{F767B765-B4EF-4364-B5D9-DA4682999C03}" srcOrd="1" destOrd="0" presId="urn:microsoft.com/office/officeart/2018/2/layout/IconLabelList"/>
    <dgm:cxn modelId="{45FB097B-A970-4DE5-9D14-7DCB3D1E3B4C}" type="presParOf" srcId="{ABBAF15F-2FA1-4E89-81E4-AEBA6DB0949B}" destId="{3AB35C4D-9D7A-46DB-B12C-B8C19113C1A7}" srcOrd="2" destOrd="0" presId="urn:microsoft.com/office/officeart/2018/2/layout/IconLabelList"/>
    <dgm:cxn modelId="{1E7C9AE2-C273-49A1-97A5-8079EB49CD46}" type="presParOf" srcId="{59CFAAF9-05C4-440F-9823-7E4C61C2633A}" destId="{FC1D1FFB-C07C-4398-8626-1FD63D361A7C}" srcOrd="3" destOrd="0" presId="urn:microsoft.com/office/officeart/2018/2/layout/IconLabelList"/>
    <dgm:cxn modelId="{975ED701-2101-4A27-A4DD-513A868D17BD}" type="presParOf" srcId="{59CFAAF9-05C4-440F-9823-7E4C61C2633A}" destId="{5D7400D9-C55D-417B-B3EF-D4ECE695809D}" srcOrd="4" destOrd="0" presId="urn:microsoft.com/office/officeart/2018/2/layout/IconLabelList"/>
    <dgm:cxn modelId="{5058900D-86EF-4084-B0B5-8BC0F67A1BEB}" type="presParOf" srcId="{5D7400D9-C55D-417B-B3EF-D4ECE695809D}" destId="{D81FE0F3-3F2D-4298-8193-C7AF342FD689}" srcOrd="0" destOrd="0" presId="urn:microsoft.com/office/officeart/2018/2/layout/IconLabelList"/>
    <dgm:cxn modelId="{23DFD07C-24A5-4FB3-BF0F-5CCE4471F1E9}" type="presParOf" srcId="{5D7400D9-C55D-417B-B3EF-D4ECE695809D}" destId="{ACDA0176-9720-439B-BAB1-97305877FFD6}" srcOrd="1" destOrd="0" presId="urn:microsoft.com/office/officeart/2018/2/layout/IconLabelList"/>
    <dgm:cxn modelId="{9DB12DBA-C8E1-4142-A556-FEDB4C10B70F}" type="presParOf" srcId="{5D7400D9-C55D-417B-B3EF-D4ECE695809D}" destId="{8FEF83DB-71B4-4DC9-8F3B-BCA3CB69F654}" srcOrd="2" destOrd="0" presId="urn:microsoft.com/office/officeart/2018/2/layout/IconLabelList"/>
    <dgm:cxn modelId="{EFCE28F9-5084-432B-87B0-BB2A6DF92B3C}" type="presParOf" srcId="{59CFAAF9-05C4-440F-9823-7E4C61C2633A}" destId="{F0F312B0-3BDC-499C-AABD-51C228F10E5B}" srcOrd="5" destOrd="0" presId="urn:microsoft.com/office/officeart/2018/2/layout/IconLabelList"/>
    <dgm:cxn modelId="{AF73A352-454C-4108-9920-367B9D78E1BA}" type="presParOf" srcId="{59CFAAF9-05C4-440F-9823-7E4C61C2633A}" destId="{BEA941BE-A872-4037-9F2D-401B07655C5F}" srcOrd="6" destOrd="0" presId="urn:microsoft.com/office/officeart/2018/2/layout/IconLabelList"/>
    <dgm:cxn modelId="{EB5CF4C7-04A3-4DDA-8FE1-97D2BAAADF6E}" type="presParOf" srcId="{BEA941BE-A872-4037-9F2D-401B07655C5F}" destId="{AC5F6BE8-D66E-4EFD-B037-5A023001C534}" srcOrd="0" destOrd="0" presId="urn:microsoft.com/office/officeart/2018/2/layout/IconLabelList"/>
    <dgm:cxn modelId="{B969CE80-09C8-41EB-9620-C56B57894956}" type="presParOf" srcId="{BEA941BE-A872-4037-9F2D-401B07655C5F}" destId="{DEDF3DEC-1C18-4E1D-A665-0134996600E2}" srcOrd="1" destOrd="0" presId="urn:microsoft.com/office/officeart/2018/2/layout/IconLabelList"/>
    <dgm:cxn modelId="{D7931A2B-C02A-4EF7-BB83-C5D4070D6CE1}" type="presParOf" srcId="{BEA941BE-A872-4037-9F2D-401B07655C5F}" destId="{5172D201-2875-4316-B345-4D786A0B93E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36915-D006-48F5-BCBE-7E3B499F3DC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C0470727-EAC6-45B4-94F0-DCE78C72DACC}">
      <dgm:prSet/>
      <dgm:spPr>
        <a:xfrm rot="10800000">
          <a:off x="1463251" y="2146790"/>
          <a:ext cx="5244655" cy="568916"/>
        </a:xfrm>
        <a:prstGeom prst="homePlate">
          <a:avLst/>
        </a:prstGeom>
        <a:solidFill>
          <a:srgbClr val="AE2473"/>
        </a:solidFill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Continue work on growing placements such that the expanded expansions in numbers in 2027 and 2028 can be accommodated </a:t>
          </a:r>
          <a:r>
            <a:rPr lang="en-GB" b="0" i="0" u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endParaRPr lang="en-GB" u="none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DB3341-5F3C-4D2F-93CD-4AEB9088DA78}" type="parTrans" cxnId="{3BF221A9-1029-4DB9-812A-0D19384F47DB}">
      <dgm:prSet/>
      <dgm:spPr/>
      <dgm:t>
        <a:bodyPr/>
        <a:lstStyle/>
        <a:p>
          <a:endParaRPr lang="en-GB"/>
        </a:p>
      </dgm:t>
    </dgm:pt>
    <dgm:pt modelId="{9B0B7B70-326B-46D6-9C2B-D3EFF4461AA0}" type="sibTrans" cxnId="{3BF221A9-1029-4DB9-812A-0D19384F47DB}">
      <dgm:prSet/>
      <dgm:spPr/>
      <dgm:t>
        <a:bodyPr/>
        <a:lstStyle/>
        <a:p>
          <a:endParaRPr lang="en-GB"/>
        </a:p>
      </dgm:t>
    </dgm:pt>
    <dgm:pt modelId="{76A0E6A7-455D-4840-9B0B-C083C2C07245}">
      <dgm:prSet/>
      <dgm:spPr>
        <a:solidFill>
          <a:srgbClr val="AE2473"/>
        </a:solidFill>
      </dgm:spPr>
      <dgm:t>
        <a:bodyPr/>
        <a:lstStyle/>
        <a:p>
          <a:r>
            <a:rPr lang="en-GB" b="0" i="0" dirty="0">
              <a:latin typeface="Arial" panose="020B0604020202020204"/>
              <a:ea typeface="+mn-ea"/>
              <a:cs typeface="+mn-cs"/>
            </a:rPr>
            <a:t>Successfully declare the expanded GP rotations for Round one 2026 (expected to be 480)</a:t>
          </a:r>
          <a:endParaRPr lang="en-GB" dirty="0">
            <a:latin typeface="Arial" panose="020B0604020202020204"/>
            <a:ea typeface="+mn-ea"/>
            <a:cs typeface="+mn-cs"/>
          </a:endParaRPr>
        </a:p>
      </dgm:t>
    </dgm:pt>
    <dgm:pt modelId="{85FD4DB7-02F3-411F-808F-A965A8AAB778}" type="parTrans" cxnId="{0FC9D40B-8098-41FA-A41C-B05205793F58}">
      <dgm:prSet/>
      <dgm:spPr/>
      <dgm:t>
        <a:bodyPr/>
        <a:lstStyle/>
        <a:p>
          <a:endParaRPr lang="en-GB"/>
        </a:p>
      </dgm:t>
    </dgm:pt>
    <dgm:pt modelId="{91CE8A17-9777-4566-A846-545DC4C4CCA9}" type="sibTrans" cxnId="{0FC9D40B-8098-41FA-A41C-B05205793F58}">
      <dgm:prSet/>
      <dgm:spPr/>
      <dgm:t>
        <a:bodyPr/>
        <a:lstStyle/>
        <a:p>
          <a:endParaRPr lang="en-GB"/>
        </a:p>
      </dgm:t>
    </dgm:pt>
    <dgm:pt modelId="{23300AD9-C2BB-41BA-ACCC-F09D1BDF66BD}">
      <dgm:prSet/>
      <dgm:spPr>
        <a:solidFill>
          <a:srgbClr val="AE2473"/>
        </a:solidFill>
      </dgm:spPr>
      <dgm:t>
        <a:bodyPr/>
        <a:lstStyle/>
        <a:p>
          <a:r>
            <a:rPr lang="en-GB" dirty="0">
              <a:latin typeface="Arial" panose="020B0604020202020204"/>
              <a:ea typeface="+mn-ea"/>
              <a:cs typeface="+mn-cs"/>
            </a:rPr>
            <a:t>Increase PCN learning organisation numbers – minimum target 3 per ICB (based on current ICS areas)</a:t>
          </a:r>
        </a:p>
      </dgm:t>
    </dgm:pt>
    <dgm:pt modelId="{ECBAE11E-BF68-4BE3-B82D-F07464341D3C}" type="parTrans" cxnId="{C53B6BD7-7902-41CE-B9D2-2E94C0A5475E}">
      <dgm:prSet/>
      <dgm:spPr/>
      <dgm:t>
        <a:bodyPr/>
        <a:lstStyle/>
        <a:p>
          <a:endParaRPr lang="en-GB"/>
        </a:p>
      </dgm:t>
    </dgm:pt>
    <dgm:pt modelId="{CE1FAF6D-86E2-41D3-AA4E-3526DAAA933A}" type="sibTrans" cxnId="{C53B6BD7-7902-41CE-B9D2-2E94C0A5475E}">
      <dgm:prSet/>
      <dgm:spPr/>
      <dgm:t>
        <a:bodyPr/>
        <a:lstStyle/>
        <a:p>
          <a:endParaRPr lang="en-GB"/>
        </a:p>
      </dgm:t>
    </dgm:pt>
    <dgm:pt modelId="{72B02FA3-AF05-4284-8E57-70D643CDCDB5}">
      <dgm:prSet/>
      <dgm:spPr>
        <a:solidFill>
          <a:srgbClr val="AE24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Continue work on growing placements such that the expanded expansions in numbers in 2027 and 2028 can be accommodated </a:t>
          </a:r>
          <a:r>
            <a:rPr lang="en-GB" b="0" i="0" u="none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</a:t>
          </a:r>
          <a:endParaRPr lang="en-GB"/>
        </a:p>
      </dgm:t>
    </dgm:pt>
    <dgm:pt modelId="{3F9ACCD5-CAD0-4AE9-9F3E-99B000A7E672}" type="parTrans" cxnId="{88BC39D3-EBEE-4F4F-A667-FF41787AF439}">
      <dgm:prSet/>
      <dgm:spPr/>
      <dgm:t>
        <a:bodyPr/>
        <a:lstStyle/>
        <a:p>
          <a:endParaRPr lang="en-GB"/>
        </a:p>
      </dgm:t>
    </dgm:pt>
    <dgm:pt modelId="{6293DE61-3F5F-4D10-9FB3-D503A297EE6E}" type="sibTrans" cxnId="{88BC39D3-EBEE-4F4F-A667-FF41787AF439}">
      <dgm:prSet/>
      <dgm:spPr/>
      <dgm:t>
        <a:bodyPr/>
        <a:lstStyle/>
        <a:p>
          <a:endParaRPr lang="en-GB"/>
        </a:p>
      </dgm:t>
    </dgm:pt>
    <dgm:pt modelId="{D453D94F-A76E-4A6F-A902-E79A40C0D6E9}" type="pres">
      <dgm:prSet presAssocID="{BB036915-D006-48F5-BCBE-7E3B499F3DC8}" presName="linearFlow" presStyleCnt="0">
        <dgm:presLayoutVars>
          <dgm:dir/>
          <dgm:resizeHandles val="exact"/>
        </dgm:presLayoutVars>
      </dgm:prSet>
      <dgm:spPr/>
    </dgm:pt>
    <dgm:pt modelId="{1ED15C58-0439-4A8D-8E2A-CD5FDEDE8D04}" type="pres">
      <dgm:prSet presAssocID="{76A0E6A7-455D-4840-9B0B-C083C2C07245}" presName="composite" presStyleCnt="0"/>
      <dgm:spPr/>
    </dgm:pt>
    <dgm:pt modelId="{472F153C-17C2-4D41-9FC7-A14AAEF8CA39}" type="pres">
      <dgm:prSet presAssocID="{76A0E6A7-455D-4840-9B0B-C083C2C07245}" presName="imgShp" presStyleLbl="fgImgPlace1" presStyleIdx="0" presStyleCnt="4"/>
      <dgm:spPr/>
    </dgm:pt>
    <dgm:pt modelId="{DDC7F456-3E86-4E37-8C4A-86EA08FA4A41}" type="pres">
      <dgm:prSet presAssocID="{76A0E6A7-455D-4840-9B0B-C083C2C07245}" presName="txShp" presStyleLbl="node1" presStyleIdx="0" presStyleCnt="4">
        <dgm:presLayoutVars>
          <dgm:bulletEnabled val="1"/>
        </dgm:presLayoutVars>
      </dgm:prSet>
      <dgm:spPr/>
    </dgm:pt>
    <dgm:pt modelId="{D024E905-87EE-45C0-8ADA-F9C57CF4699A}" type="pres">
      <dgm:prSet presAssocID="{91CE8A17-9777-4566-A846-545DC4C4CCA9}" presName="spacing" presStyleCnt="0"/>
      <dgm:spPr/>
    </dgm:pt>
    <dgm:pt modelId="{666FA108-73CD-4C4C-B72C-0BDEE51A97A3}" type="pres">
      <dgm:prSet presAssocID="{72B02FA3-AF05-4284-8E57-70D643CDCDB5}" presName="composite" presStyleCnt="0"/>
      <dgm:spPr/>
    </dgm:pt>
    <dgm:pt modelId="{B3688867-7924-4B4B-8423-8131451BC4AC}" type="pres">
      <dgm:prSet presAssocID="{72B02FA3-AF05-4284-8E57-70D643CDCDB5}" presName="imgShp" presStyleLbl="fgImgPlace1" presStyleIdx="1" presStyleCnt="4"/>
      <dgm:spPr/>
    </dgm:pt>
    <dgm:pt modelId="{FDA98529-18FB-43FD-9BFB-ACB32603A2E7}" type="pres">
      <dgm:prSet presAssocID="{72B02FA3-AF05-4284-8E57-70D643CDCDB5}" presName="txShp" presStyleLbl="node1" presStyleIdx="1" presStyleCnt="4">
        <dgm:presLayoutVars>
          <dgm:bulletEnabled val="1"/>
        </dgm:presLayoutVars>
      </dgm:prSet>
      <dgm:spPr/>
    </dgm:pt>
    <dgm:pt modelId="{71BEF3CC-2E37-41B1-BC6C-B051D386AC52}" type="pres">
      <dgm:prSet presAssocID="{6293DE61-3F5F-4D10-9FB3-D503A297EE6E}" presName="spacing" presStyleCnt="0"/>
      <dgm:spPr/>
    </dgm:pt>
    <dgm:pt modelId="{30A4F122-75B2-4FCF-B270-E7AA5D918B13}" type="pres">
      <dgm:prSet presAssocID="{23300AD9-C2BB-41BA-ACCC-F09D1BDF66BD}" presName="composite" presStyleCnt="0"/>
      <dgm:spPr/>
    </dgm:pt>
    <dgm:pt modelId="{C1F44232-738C-4650-A7FA-C0298B155C60}" type="pres">
      <dgm:prSet presAssocID="{23300AD9-C2BB-41BA-ACCC-F09D1BDF66BD}" presName="imgShp" presStyleLbl="fgImgPlace1" presStyleIdx="2" presStyleCnt="4"/>
      <dgm:spPr/>
    </dgm:pt>
    <dgm:pt modelId="{33EAD504-D6E3-454B-B3C8-90E848FFB2C4}" type="pres">
      <dgm:prSet presAssocID="{23300AD9-C2BB-41BA-ACCC-F09D1BDF66BD}" presName="txShp" presStyleLbl="node1" presStyleIdx="2" presStyleCnt="4">
        <dgm:presLayoutVars>
          <dgm:bulletEnabled val="1"/>
        </dgm:presLayoutVars>
      </dgm:prSet>
      <dgm:spPr/>
    </dgm:pt>
    <dgm:pt modelId="{A082BA91-DC5A-4D74-BEDB-47D08FE4227A}" type="pres">
      <dgm:prSet presAssocID="{CE1FAF6D-86E2-41D3-AA4E-3526DAAA933A}" presName="spacing" presStyleCnt="0"/>
      <dgm:spPr/>
    </dgm:pt>
    <dgm:pt modelId="{D59535BE-5CE0-407E-B82C-E841236E1FF9}" type="pres">
      <dgm:prSet presAssocID="{C0470727-EAC6-45B4-94F0-DCE78C72DACC}" presName="composite" presStyleCnt="0"/>
      <dgm:spPr/>
    </dgm:pt>
    <dgm:pt modelId="{A3C6C314-7B7C-4828-869C-93FAB5776848}" type="pres">
      <dgm:prSet presAssocID="{C0470727-EAC6-45B4-94F0-DCE78C72DACC}" presName="imgShp" presStyleLbl="fgImgPlace1" presStyleIdx="3" presStyleCnt="4"/>
      <dgm:spPr>
        <a:xfrm>
          <a:off x="1178793" y="2146790"/>
          <a:ext cx="568916" cy="568916"/>
        </a:xfrm>
        <a:prstGeom prst="ellipse">
          <a:avLst/>
        </a:prstGeom>
      </dgm:spPr>
    </dgm:pt>
    <dgm:pt modelId="{5C115B80-94A8-4B91-9C2C-171F415FE283}" type="pres">
      <dgm:prSet presAssocID="{C0470727-EAC6-45B4-94F0-DCE78C72DACC}" presName="txShp" presStyleLbl="node1" presStyleIdx="3" presStyleCnt="4">
        <dgm:presLayoutVars>
          <dgm:bulletEnabled val="1"/>
        </dgm:presLayoutVars>
      </dgm:prSet>
      <dgm:spPr/>
    </dgm:pt>
  </dgm:ptLst>
  <dgm:cxnLst>
    <dgm:cxn modelId="{0FC9D40B-8098-41FA-A41C-B05205793F58}" srcId="{BB036915-D006-48F5-BCBE-7E3B499F3DC8}" destId="{76A0E6A7-455D-4840-9B0B-C083C2C07245}" srcOrd="0" destOrd="0" parTransId="{85FD4DB7-02F3-411F-808F-A965A8AAB778}" sibTransId="{91CE8A17-9777-4566-A846-545DC4C4CCA9}"/>
    <dgm:cxn modelId="{68FF0320-D3B3-4ECF-B232-70787014049F}" type="presOf" srcId="{23300AD9-C2BB-41BA-ACCC-F09D1BDF66BD}" destId="{33EAD504-D6E3-454B-B3C8-90E848FFB2C4}" srcOrd="0" destOrd="0" presId="urn:microsoft.com/office/officeart/2005/8/layout/vList3"/>
    <dgm:cxn modelId="{E7231732-D28F-4A6A-8513-DC002A22C709}" type="presOf" srcId="{76A0E6A7-455D-4840-9B0B-C083C2C07245}" destId="{DDC7F456-3E86-4E37-8C4A-86EA08FA4A41}" srcOrd="0" destOrd="0" presId="urn:microsoft.com/office/officeart/2005/8/layout/vList3"/>
    <dgm:cxn modelId="{A746D240-ED37-476F-B1D1-F87A5334932E}" type="presOf" srcId="{BB036915-D006-48F5-BCBE-7E3B499F3DC8}" destId="{D453D94F-A76E-4A6F-A902-E79A40C0D6E9}" srcOrd="0" destOrd="0" presId="urn:microsoft.com/office/officeart/2005/8/layout/vList3"/>
    <dgm:cxn modelId="{3BF221A9-1029-4DB9-812A-0D19384F47DB}" srcId="{BB036915-D006-48F5-BCBE-7E3B499F3DC8}" destId="{C0470727-EAC6-45B4-94F0-DCE78C72DACC}" srcOrd="3" destOrd="0" parTransId="{38DB3341-5F3C-4D2F-93CD-4AEB9088DA78}" sibTransId="{9B0B7B70-326B-46D6-9C2B-D3EFF4461AA0}"/>
    <dgm:cxn modelId="{D836FFD2-E858-41C8-9C4B-42F050A7A6BC}" type="presOf" srcId="{C0470727-EAC6-45B4-94F0-DCE78C72DACC}" destId="{5C115B80-94A8-4B91-9C2C-171F415FE283}" srcOrd="0" destOrd="0" presId="urn:microsoft.com/office/officeart/2005/8/layout/vList3"/>
    <dgm:cxn modelId="{88BC39D3-EBEE-4F4F-A667-FF41787AF439}" srcId="{BB036915-D006-48F5-BCBE-7E3B499F3DC8}" destId="{72B02FA3-AF05-4284-8E57-70D643CDCDB5}" srcOrd="1" destOrd="0" parTransId="{3F9ACCD5-CAD0-4AE9-9F3E-99B000A7E672}" sibTransId="{6293DE61-3F5F-4D10-9FB3-D503A297EE6E}"/>
    <dgm:cxn modelId="{9BDF29D4-962C-4836-9C22-437B1AA3F8E3}" type="presOf" srcId="{72B02FA3-AF05-4284-8E57-70D643CDCDB5}" destId="{FDA98529-18FB-43FD-9BFB-ACB32603A2E7}" srcOrd="0" destOrd="0" presId="urn:microsoft.com/office/officeart/2005/8/layout/vList3"/>
    <dgm:cxn modelId="{C53B6BD7-7902-41CE-B9D2-2E94C0A5475E}" srcId="{BB036915-D006-48F5-BCBE-7E3B499F3DC8}" destId="{23300AD9-C2BB-41BA-ACCC-F09D1BDF66BD}" srcOrd="2" destOrd="0" parTransId="{ECBAE11E-BF68-4BE3-B82D-F07464341D3C}" sibTransId="{CE1FAF6D-86E2-41D3-AA4E-3526DAAA933A}"/>
    <dgm:cxn modelId="{5812B3AE-3F48-4BE0-9488-FCE06FE1A738}" type="presParOf" srcId="{D453D94F-A76E-4A6F-A902-E79A40C0D6E9}" destId="{1ED15C58-0439-4A8D-8E2A-CD5FDEDE8D04}" srcOrd="0" destOrd="0" presId="urn:microsoft.com/office/officeart/2005/8/layout/vList3"/>
    <dgm:cxn modelId="{5049467E-2667-46CC-AE99-E0C6A734A7F7}" type="presParOf" srcId="{1ED15C58-0439-4A8D-8E2A-CD5FDEDE8D04}" destId="{472F153C-17C2-4D41-9FC7-A14AAEF8CA39}" srcOrd="0" destOrd="0" presId="urn:microsoft.com/office/officeart/2005/8/layout/vList3"/>
    <dgm:cxn modelId="{9A8BD69A-DE9D-4BDE-BCBE-2149DF2BDF47}" type="presParOf" srcId="{1ED15C58-0439-4A8D-8E2A-CD5FDEDE8D04}" destId="{DDC7F456-3E86-4E37-8C4A-86EA08FA4A41}" srcOrd="1" destOrd="0" presId="urn:microsoft.com/office/officeart/2005/8/layout/vList3"/>
    <dgm:cxn modelId="{5835A3EE-2741-4092-9B91-43A168418E6F}" type="presParOf" srcId="{D453D94F-A76E-4A6F-A902-E79A40C0D6E9}" destId="{D024E905-87EE-45C0-8ADA-F9C57CF4699A}" srcOrd="1" destOrd="0" presId="urn:microsoft.com/office/officeart/2005/8/layout/vList3"/>
    <dgm:cxn modelId="{E22E10C7-15A9-4F7C-8EFA-2D189C50F06F}" type="presParOf" srcId="{D453D94F-A76E-4A6F-A902-E79A40C0D6E9}" destId="{666FA108-73CD-4C4C-B72C-0BDEE51A97A3}" srcOrd="2" destOrd="0" presId="urn:microsoft.com/office/officeart/2005/8/layout/vList3"/>
    <dgm:cxn modelId="{B035DFAC-0315-40C4-959F-4EBB5BC291DE}" type="presParOf" srcId="{666FA108-73CD-4C4C-B72C-0BDEE51A97A3}" destId="{B3688867-7924-4B4B-8423-8131451BC4AC}" srcOrd="0" destOrd="0" presId="urn:microsoft.com/office/officeart/2005/8/layout/vList3"/>
    <dgm:cxn modelId="{93DBAAF0-3AB2-48F0-A1A9-34CFD21686A9}" type="presParOf" srcId="{666FA108-73CD-4C4C-B72C-0BDEE51A97A3}" destId="{FDA98529-18FB-43FD-9BFB-ACB32603A2E7}" srcOrd="1" destOrd="0" presId="urn:microsoft.com/office/officeart/2005/8/layout/vList3"/>
    <dgm:cxn modelId="{29AD7E81-F753-4632-A11D-506377DA41B0}" type="presParOf" srcId="{D453D94F-A76E-4A6F-A902-E79A40C0D6E9}" destId="{71BEF3CC-2E37-41B1-BC6C-B051D386AC52}" srcOrd="3" destOrd="0" presId="urn:microsoft.com/office/officeart/2005/8/layout/vList3"/>
    <dgm:cxn modelId="{9D77F5DF-DC8A-46D2-AE72-AB295B609DED}" type="presParOf" srcId="{D453D94F-A76E-4A6F-A902-E79A40C0D6E9}" destId="{30A4F122-75B2-4FCF-B270-E7AA5D918B13}" srcOrd="4" destOrd="0" presId="urn:microsoft.com/office/officeart/2005/8/layout/vList3"/>
    <dgm:cxn modelId="{DF681A67-44FF-4A72-BF80-F4258E7AC675}" type="presParOf" srcId="{30A4F122-75B2-4FCF-B270-E7AA5D918B13}" destId="{C1F44232-738C-4650-A7FA-C0298B155C60}" srcOrd="0" destOrd="0" presId="urn:microsoft.com/office/officeart/2005/8/layout/vList3"/>
    <dgm:cxn modelId="{2585DD47-1954-4E66-9AAF-AA3270D4D236}" type="presParOf" srcId="{30A4F122-75B2-4FCF-B270-E7AA5D918B13}" destId="{33EAD504-D6E3-454B-B3C8-90E848FFB2C4}" srcOrd="1" destOrd="0" presId="urn:microsoft.com/office/officeart/2005/8/layout/vList3"/>
    <dgm:cxn modelId="{0F15A55C-0636-4042-B5A7-3AD3C03F874B}" type="presParOf" srcId="{D453D94F-A76E-4A6F-A902-E79A40C0D6E9}" destId="{A082BA91-DC5A-4D74-BEDB-47D08FE4227A}" srcOrd="5" destOrd="0" presId="urn:microsoft.com/office/officeart/2005/8/layout/vList3"/>
    <dgm:cxn modelId="{E3AD1BE0-372A-4D3A-B9FC-A82CA32C0F8B}" type="presParOf" srcId="{D453D94F-A76E-4A6F-A902-E79A40C0D6E9}" destId="{D59535BE-5CE0-407E-B82C-E841236E1FF9}" srcOrd="6" destOrd="0" presId="urn:microsoft.com/office/officeart/2005/8/layout/vList3"/>
    <dgm:cxn modelId="{F06A8F9A-ACE7-4C4A-BCDC-AF50C04F1917}" type="presParOf" srcId="{D59535BE-5CE0-407E-B82C-E841236E1FF9}" destId="{A3C6C314-7B7C-4828-869C-93FAB5776848}" srcOrd="0" destOrd="0" presId="urn:microsoft.com/office/officeart/2005/8/layout/vList3"/>
    <dgm:cxn modelId="{440F12BF-7440-4912-B3AB-B5ADA5EC639E}" type="presParOf" srcId="{D59535BE-5CE0-407E-B82C-E841236E1FF9}" destId="{5C115B80-94A8-4B91-9C2C-171F415FE2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036915-D006-48F5-BCBE-7E3B499F3DC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28EB1AE-38AC-4200-8E51-AAFFE18F8F66}">
      <dgm:prSet/>
      <dgm:spPr>
        <a:solidFill>
          <a:srgbClr val="AE24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Roll out the pilot of Blended Learning Placements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F70E5-C364-4FD5-AA79-2636C549D6B4}" type="parTrans" cxnId="{FF636B0C-3C80-42D5-93CB-F913DC24A0A4}">
      <dgm:prSet/>
      <dgm:spPr/>
      <dgm:t>
        <a:bodyPr/>
        <a:lstStyle/>
        <a:p>
          <a:endParaRPr lang="en-GB"/>
        </a:p>
      </dgm:t>
    </dgm:pt>
    <dgm:pt modelId="{020D21B6-C6E6-44DA-951D-1F7F1CD38C30}" type="sibTrans" cxnId="{FF636B0C-3C80-42D5-93CB-F913DC24A0A4}">
      <dgm:prSet/>
      <dgm:spPr/>
      <dgm:t>
        <a:bodyPr/>
        <a:lstStyle/>
        <a:p>
          <a:endParaRPr lang="en-GB"/>
        </a:p>
      </dgm:t>
    </dgm:pt>
    <dgm:pt modelId="{ABD0F194-FE48-4DA5-AAC7-A80B2419F4C9}">
      <dgm:prSet/>
      <dgm:spPr>
        <a:solidFill>
          <a:srgbClr val="AE2473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Run a 36 month community programme pilot with appropriate evaluation</a:t>
          </a:r>
        </a:p>
      </dgm:t>
    </dgm:pt>
    <dgm:pt modelId="{DE711382-5F7B-4821-B7B5-EDE25D3BCAC7}" type="parTrans" cxnId="{7FF4E3BB-938B-4370-8947-246464948FF0}">
      <dgm:prSet/>
      <dgm:spPr/>
      <dgm:t>
        <a:bodyPr/>
        <a:lstStyle/>
        <a:p>
          <a:endParaRPr lang="en-GB"/>
        </a:p>
      </dgm:t>
    </dgm:pt>
    <dgm:pt modelId="{79714939-3E65-466C-B9BD-B7FEE53B7916}" type="sibTrans" cxnId="{7FF4E3BB-938B-4370-8947-246464948FF0}">
      <dgm:prSet/>
      <dgm:spPr/>
      <dgm:t>
        <a:bodyPr/>
        <a:lstStyle/>
        <a:p>
          <a:endParaRPr lang="en-GB"/>
        </a:p>
      </dgm:t>
    </dgm:pt>
    <dgm:pt modelId="{D3E99371-CE03-4C08-893F-4C3F93C4AE89}">
      <dgm:prSet/>
      <dgm:spPr>
        <a:solidFill>
          <a:srgbClr val="AE2473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Work with Foundation School to identify 2 new GP placements per ICS area </a:t>
          </a:r>
        </a:p>
      </dgm:t>
    </dgm:pt>
    <dgm:pt modelId="{30F53CAE-56D4-4745-9A2D-60627AAF60DA}" type="parTrans" cxnId="{D1B163F4-AAF2-4889-BC25-8D986774B1CE}">
      <dgm:prSet/>
      <dgm:spPr/>
      <dgm:t>
        <a:bodyPr/>
        <a:lstStyle/>
        <a:p>
          <a:endParaRPr lang="en-GB"/>
        </a:p>
      </dgm:t>
    </dgm:pt>
    <dgm:pt modelId="{3BE9E8D3-C855-4C8F-9076-B6DDD1FF00EF}" type="sibTrans" cxnId="{D1B163F4-AAF2-4889-BC25-8D986774B1CE}">
      <dgm:prSet/>
      <dgm:spPr/>
      <dgm:t>
        <a:bodyPr/>
        <a:lstStyle/>
        <a:p>
          <a:endParaRPr lang="en-GB"/>
        </a:p>
      </dgm:t>
    </dgm:pt>
    <dgm:pt modelId="{D453D94F-A76E-4A6F-A902-E79A40C0D6E9}" type="pres">
      <dgm:prSet presAssocID="{BB036915-D006-48F5-BCBE-7E3B499F3DC8}" presName="linearFlow" presStyleCnt="0">
        <dgm:presLayoutVars>
          <dgm:dir/>
          <dgm:resizeHandles val="exact"/>
        </dgm:presLayoutVars>
      </dgm:prSet>
      <dgm:spPr/>
    </dgm:pt>
    <dgm:pt modelId="{D489019A-8E7F-42C6-A4F7-A2ACA6AD0E49}" type="pres">
      <dgm:prSet presAssocID="{D28EB1AE-38AC-4200-8E51-AAFFE18F8F66}" presName="composite" presStyleCnt="0"/>
      <dgm:spPr/>
    </dgm:pt>
    <dgm:pt modelId="{9ABD72A0-90C9-40DD-BF8E-B15CB480FC63}" type="pres">
      <dgm:prSet presAssocID="{D28EB1AE-38AC-4200-8E51-AAFFE18F8F66}" presName="imgShp" presStyleLbl="fgImgPlace1" presStyleIdx="0" presStyleCnt="3"/>
      <dgm:spPr/>
    </dgm:pt>
    <dgm:pt modelId="{C383645C-02CD-47C1-AE09-42BAA9292628}" type="pres">
      <dgm:prSet presAssocID="{D28EB1AE-38AC-4200-8E51-AAFFE18F8F66}" presName="txShp" presStyleLbl="node1" presStyleIdx="0" presStyleCnt="3">
        <dgm:presLayoutVars>
          <dgm:bulletEnabled val="1"/>
        </dgm:presLayoutVars>
      </dgm:prSet>
      <dgm:spPr/>
    </dgm:pt>
    <dgm:pt modelId="{DCE6584A-9677-44B6-961C-69093CB2706D}" type="pres">
      <dgm:prSet presAssocID="{020D21B6-C6E6-44DA-951D-1F7F1CD38C30}" presName="spacing" presStyleCnt="0"/>
      <dgm:spPr/>
    </dgm:pt>
    <dgm:pt modelId="{9803657A-5B1B-4936-A63E-4CB88560BEA7}" type="pres">
      <dgm:prSet presAssocID="{ABD0F194-FE48-4DA5-AAC7-A80B2419F4C9}" presName="composite" presStyleCnt="0"/>
      <dgm:spPr/>
    </dgm:pt>
    <dgm:pt modelId="{CF0253D9-AB97-4E14-A12D-BDC34C544B25}" type="pres">
      <dgm:prSet presAssocID="{ABD0F194-FE48-4DA5-AAC7-A80B2419F4C9}" presName="imgShp" presStyleLbl="fgImgPlace1" presStyleIdx="1" presStyleCnt="3"/>
      <dgm:spPr/>
    </dgm:pt>
    <dgm:pt modelId="{1C97204E-723C-42B0-ABD9-2ED1BBDDBF0A}" type="pres">
      <dgm:prSet presAssocID="{ABD0F194-FE48-4DA5-AAC7-A80B2419F4C9}" presName="txShp" presStyleLbl="node1" presStyleIdx="1" presStyleCnt="3">
        <dgm:presLayoutVars>
          <dgm:bulletEnabled val="1"/>
        </dgm:presLayoutVars>
      </dgm:prSet>
      <dgm:spPr/>
    </dgm:pt>
    <dgm:pt modelId="{4E830616-0384-4309-830C-5EBE69170501}" type="pres">
      <dgm:prSet presAssocID="{79714939-3E65-466C-B9BD-B7FEE53B7916}" presName="spacing" presStyleCnt="0"/>
      <dgm:spPr/>
    </dgm:pt>
    <dgm:pt modelId="{3F79E76E-8720-4A93-8DB3-0D8E544487E1}" type="pres">
      <dgm:prSet presAssocID="{D3E99371-CE03-4C08-893F-4C3F93C4AE89}" presName="composite" presStyleCnt="0"/>
      <dgm:spPr/>
    </dgm:pt>
    <dgm:pt modelId="{F06E1F19-F49F-401A-9197-A2155D68091D}" type="pres">
      <dgm:prSet presAssocID="{D3E99371-CE03-4C08-893F-4C3F93C4AE89}" presName="imgShp" presStyleLbl="fgImgPlace1" presStyleIdx="2" presStyleCnt="3"/>
      <dgm:spPr/>
    </dgm:pt>
    <dgm:pt modelId="{5258E8FA-1C77-4F5A-8AFC-57975AB7938D}" type="pres">
      <dgm:prSet presAssocID="{D3E99371-CE03-4C08-893F-4C3F93C4AE89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636B0C-3C80-42D5-93CB-F913DC24A0A4}" srcId="{BB036915-D006-48F5-BCBE-7E3B499F3DC8}" destId="{D28EB1AE-38AC-4200-8E51-AAFFE18F8F66}" srcOrd="0" destOrd="0" parTransId="{2B0F70E5-C364-4FD5-AA79-2636C549D6B4}" sibTransId="{020D21B6-C6E6-44DA-951D-1F7F1CD38C30}"/>
    <dgm:cxn modelId="{A746D240-ED37-476F-B1D1-F87A5334932E}" type="presOf" srcId="{BB036915-D006-48F5-BCBE-7E3B499F3DC8}" destId="{D453D94F-A76E-4A6F-A902-E79A40C0D6E9}" srcOrd="0" destOrd="0" presId="urn:microsoft.com/office/officeart/2005/8/layout/vList3"/>
    <dgm:cxn modelId="{5EFEA6A7-183A-42D8-A935-06ADAD38E84B}" type="presOf" srcId="{D28EB1AE-38AC-4200-8E51-AAFFE18F8F66}" destId="{C383645C-02CD-47C1-AE09-42BAA9292628}" srcOrd="0" destOrd="0" presId="urn:microsoft.com/office/officeart/2005/8/layout/vList3"/>
    <dgm:cxn modelId="{7FF4E3BB-938B-4370-8947-246464948FF0}" srcId="{BB036915-D006-48F5-BCBE-7E3B499F3DC8}" destId="{ABD0F194-FE48-4DA5-AAC7-A80B2419F4C9}" srcOrd="1" destOrd="0" parTransId="{DE711382-5F7B-4821-B7B5-EDE25D3BCAC7}" sibTransId="{79714939-3E65-466C-B9BD-B7FEE53B7916}"/>
    <dgm:cxn modelId="{10344DEF-8D6D-4552-A7BD-0530E258643A}" type="presOf" srcId="{ABD0F194-FE48-4DA5-AAC7-A80B2419F4C9}" destId="{1C97204E-723C-42B0-ABD9-2ED1BBDDBF0A}" srcOrd="0" destOrd="0" presId="urn:microsoft.com/office/officeart/2005/8/layout/vList3"/>
    <dgm:cxn modelId="{477296F0-91EA-4A30-9492-9503E6869C66}" type="presOf" srcId="{D3E99371-CE03-4C08-893F-4C3F93C4AE89}" destId="{5258E8FA-1C77-4F5A-8AFC-57975AB7938D}" srcOrd="0" destOrd="0" presId="urn:microsoft.com/office/officeart/2005/8/layout/vList3"/>
    <dgm:cxn modelId="{D1B163F4-AAF2-4889-BC25-8D986774B1CE}" srcId="{BB036915-D006-48F5-BCBE-7E3B499F3DC8}" destId="{D3E99371-CE03-4C08-893F-4C3F93C4AE89}" srcOrd="2" destOrd="0" parTransId="{30F53CAE-56D4-4745-9A2D-60627AAF60DA}" sibTransId="{3BE9E8D3-C855-4C8F-9076-B6DDD1FF00EF}"/>
    <dgm:cxn modelId="{FACD1C4D-5750-4A76-8CD3-CF2477FF11D4}" type="presParOf" srcId="{D453D94F-A76E-4A6F-A902-E79A40C0D6E9}" destId="{D489019A-8E7F-42C6-A4F7-A2ACA6AD0E49}" srcOrd="0" destOrd="0" presId="urn:microsoft.com/office/officeart/2005/8/layout/vList3"/>
    <dgm:cxn modelId="{86E24FEC-A0A4-45A9-A740-05902CF48946}" type="presParOf" srcId="{D489019A-8E7F-42C6-A4F7-A2ACA6AD0E49}" destId="{9ABD72A0-90C9-40DD-BF8E-B15CB480FC63}" srcOrd="0" destOrd="0" presId="urn:microsoft.com/office/officeart/2005/8/layout/vList3"/>
    <dgm:cxn modelId="{AD661E70-F16B-47C4-9474-E5B923F8C5DE}" type="presParOf" srcId="{D489019A-8E7F-42C6-A4F7-A2ACA6AD0E49}" destId="{C383645C-02CD-47C1-AE09-42BAA9292628}" srcOrd="1" destOrd="0" presId="urn:microsoft.com/office/officeart/2005/8/layout/vList3"/>
    <dgm:cxn modelId="{115D8173-FE2E-47C5-A936-D8C815EFF5FA}" type="presParOf" srcId="{D453D94F-A76E-4A6F-A902-E79A40C0D6E9}" destId="{DCE6584A-9677-44B6-961C-69093CB2706D}" srcOrd="1" destOrd="0" presId="urn:microsoft.com/office/officeart/2005/8/layout/vList3"/>
    <dgm:cxn modelId="{7710F150-5224-44D6-8737-5125786A2615}" type="presParOf" srcId="{D453D94F-A76E-4A6F-A902-E79A40C0D6E9}" destId="{9803657A-5B1B-4936-A63E-4CB88560BEA7}" srcOrd="2" destOrd="0" presId="urn:microsoft.com/office/officeart/2005/8/layout/vList3"/>
    <dgm:cxn modelId="{6134F73B-91E1-477D-9BC1-8FBEB3DEF4F6}" type="presParOf" srcId="{9803657A-5B1B-4936-A63E-4CB88560BEA7}" destId="{CF0253D9-AB97-4E14-A12D-BDC34C544B25}" srcOrd="0" destOrd="0" presId="urn:microsoft.com/office/officeart/2005/8/layout/vList3"/>
    <dgm:cxn modelId="{C8AA90D9-CDB2-4D69-89F1-878F60EB771C}" type="presParOf" srcId="{9803657A-5B1B-4936-A63E-4CB88560BEA7}" destId="{1C97204E-723C-42B0-ABD9-2ED1BBDDBF0A}" srcOrd="1" destOrd="0" presId="urn:microsoft.com/office/officeart/2005/8/layout/vList3"/>
    <dgm:cxn modelId="{DD2596DB-7B57-4F50-BD3F-B381064567BE}" type="presParOf" srcId="{D453D94F-A76E-4A6F-A902-E79A40C0D6E9}" destId="{4E830616-0384-4309-830C-5EBE69170501}" srcOrd="3" destOrd="0" presId="urn:microsoft.com/office/officeart/2005/8/layout/vList3"/>
    <dgm:cxn modelId="{A72EB9EA-2830-4E19-8805-DDA7C3DCCBE7}" type="presParOf" srcId="{D453D94F-A76E-4A6F-A902-E79A40C0D6E9}" destId="{3F79E76E-8720-4A93-8DB3-0D8E544487E1}" srcOrd="4" destOrd="0" presId="urn:microsoft.com/office/officeart/2005/8/layout/vList3"/>
    <dgm:cxn modelId="{3E048B9D-8DA1-473A-9E59-35D4F8C2867D}" type="presParOf" srcId="{3F79E76E-8720-4A93-8DB3-0D8E544487E1}" destId="{F06E1F19-F49F-401A-9197-A2155D68091D}" srcOrd="0" destOrd="0" presId="urn:microsoft.com/office/officeart/2005/8/layout/vList3"/>
    <dgm:cxn modelId="{B0028D24-0175-4974-B99A-FDED7E90F8C6}" type="presParOf" srcId="{3F79E76E-8720-4A93-8DB3-0D8E544487E1}" destId="{5258E8FA-1C77-4F5A-8AFC-57975AB793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958546-1BFE-484A-B77B-9EDC4F05AB7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1FF10FA-9C2D-425A-A61F-55BE0133E27D}">
      <dgm:prSet/>
      <dgm:spPr>
        <a:xfrm rot="10800000">
          <a:off x="1452285" y="2046188"/>
          <a:ext cx="5244655" cy="525054"/>
        </a:xfrm>
        <a:prstGeom prst="homePlate">
          <a:avLst/>
        </a:prstGeom>
        <a:solidFill>
          <a:srgbClr val="7D23B1"/>
        </a:solidFill>
      </dgm:spPr>
      <dgm:t>
        <a:bodyPr/>
        <a:lstStyle/>
        <a:p>
          <a:pPr>
            <a:buNone/>
          </a:pPr>
          <a:r>
            <a:rPr lang="en-GB">
              <a:latin typeface="Arial" panose="020B0604020202020204"/>
              <a:ea typeface="+mn-ea"/>
              <a:cs typeface="+mn-cs"/>
            </a:rPr>
            <a:t>Refresh/replace the ITAR group</a:t>
          </a:r>
          <a:endParaRPr lang="en-GB" dirty="0">
            <a:latin typeface="Arial" panose="020B0604020202020204"/>
            <a:ea typeface="+mn-ea"/>
            <a:cs typeface="+mn-cs"/>
          </a:endParaRPr>
        </a:p>
      </dgm:t>
    </dgm:pt>
    <dgm:pt modelId="{80D378C5-09EA-46C3-869E-2CAAB95C5BB2}" type="parTrans" cxnId="{EF11432E-3A87-4932-8425-E3116CB00351}">
      <dgm:prSet/>
      <dgm:spPr/>
      <dgm:t>
        <a:bodyPr/>
        <a:lstStyle/>
        <a:p>
          <a:endParaRPr lang="en-GB"/>
        </a:p>
      </dgm:t>
    </dgm:pt>
    <dgm:pt modelId="{6454C1B4-C862-459D-8418-9478C77CDA38}" type="sibTrans" cxnId="{EF11432E-3A87-4932-8425-E3116CB00351}">
      <dgm:prSet/>
      <dgm:spPr/>
      <dgm:t>
        <a:bodyPr/>
        <a:lstStyle/>
        <a:p>
          <a:endParaRPr lang="en-GB"/>
        </a:p>
      </dgm:t>
    </dgm:pt>
    <dgm:pt modelId="{EE43F8A7-0D18-4594-AD37-4C3276F51813}">
      <dgm:prSet phldrT="[Text]"/>
      <dgm:spPr>
        <a:xfrm rot="10800000">
          <a:off x="1452285" y="682613"/>
          <a:ext cx="5244655" cy="525054"/>
        </a:xfrm>
        <a:prstGeom prst="homePlate">
          <a:avLst/>
        </a:prstGeom>
        <a:solidFill>
          <a:srgbClr val="7D23B1"/>
        </a:solidFill>
      </dgm:spPr>
      <dgm:t>
        <a:bodyPr/>
        <a:lstStyle/>
        <a:p>
          <a:pPr>
            <a:buNone/>
          </a:pPr>
          <a:r>
            <a:rPr lang="en-GB" b="0" i="0" dirty="0">
              <a:latin typeface="Arial" panose="020B0604020202020204"/>
              <a:ea typeface="+mn-ea"/>
              <a:cs typeface="+mn-cs"/>
            </a:rPr>
            <a:t>Relaunch Trainee Forum</a:t>
          </a:r>
          <a:endParaRPr lang="en-GB" b="0" dirty="0">
            <a:latin typeface="Arial" panose="020B0604020202020204"/>
            <a:ea typeface="+mn-ea"/>
            <a:cs typeface="+mn-cs"/>
          </a:endParaRPr>
        </a:p>
      </dgm:t>
    </dgm:pt>
    <dgm:pt modelId="{18519257-D496-42C9-99AB-A9274C860EF8}" type="parTrans" cxnId="{154E9040-CEAA-455B-BACE-3CE6A2850BFA}">
      <dgm:prSet/>
      <dgm:spPr/>
      <dgm:t>
        <a:bodyPr/>
        <a:lstStyle/>
        <a:p>
          <a:endParaRPr lang="en-GB"/>
        </a:p>
      </dgm:t>
    </dgm:pt>
    <dgm:pt modelId="{515C37F0-9569-407F-B168-383D5AE4573F}" type="sibTrans" cxnId="{154E9040-CEAA-455B-BACE-3CE6A2850BFA}">
      <dgm:prSet/>
      <dgm:spPr/>
      <dgm:t>
        <a:bodyPr/>
        <a:lstStyle/>
        <a:p>
          <a:endParaRPr lang="en-GB"/>
        </a:p>
      </dgm:t>
    </dgm:pt>
    <dgm:pt modelId="{3BF7C2CD-7982-41C8-9E8A-82DA31ED3398}">
      <dgm:prSet/>
      <dgm:spPr>
        <a:xfrm rot="10800000">
          <a:off x="1452285" y="1364401"/>
          <a:ext cx="5244655" cy="525054"/>
        </a:xfrm>
        <a:prstGeom prst="homePlate">
          <a:avLst/>
        </a:prstGeom>
        <a:solidFill>
          <a:srgbClr val="7D23B1"/>
        </a:solidFill>
      </dgm:spPr>
      <dgm:t>
        <a:bodyPr/>
        <a:lstStyle/>
        <a:p>
          <a:pPr>
            <a:buNone/>
          </a:pPr>
          <a:r>
            <a:rPr lang="en-GB" b="0" i="0" dirty="0">
              <a:latin typeface="Arial" panose="020B0604020202020204"/>
              <a:ea typeface="+mn-ea"/>
              <a:cs typeface="+mn-cs"/>
            </a:rPr>
            <a:t>Implement a Peer review system for PLPs to share best practice</a:t>
          </a:r>
        </a:p>
      </dgm:t>
    </dgm:pt>
    <dgm:pt modelId="{F22F203B-4A79-4B07-BDA3-6E822487680F}" type="parTrans" cxnId="{5B22A2D4-596A-4938-BA2E-BEF36EB413F3}">
      <dgm:prSet/>
      <dgm:spPr/>
      <dgm:t>
        <a:bodyPr/>
        <a:lstStyle/>
        <a:p>
          <a:endParaRPr lang="en-GB"/>
        </a:p>
      </dgm:t>
    </dgm:pt>
    <dgm:pt modelId="{01176D4E-188D-4553-B80F-1D0A304E1665}" type="sibTrans" cxnId="{5B22A2D4-596A-4938-BA2E-BEF36EB413F3}">
      <dgm:prSet/>
      <dgm:spPr/>
      <dgm:t>
        <a:bodyPr/>
        <a:lstStyle/>
        <a:p>
          <a:endParaRPr lang="en-GB"/>
        </a:p>
      </dgm:t>
    </dgm:pt>
    <dgm:pt modelId="{3D29DBE7-44CB-40E6-8A5F-D78DC357285D}">
      <dgm:prSet/>
      <dgm:spPr>
        <a:solidFill>
          <a:srgbClr val="7D23B1"/>
        </a:solidFill>
      </dgm:spPr>
      <dgm:t>
        <a:bodyPr/>
        <a:lstStyle/>
        <a:p>
          <a:r>
            <a:rPr lang="en-GB" dirty="0"/>
            <a:t>Implement Quality Assurance System for SOX Supervision</a:t>
          </a:r>
        </a:p>
      </dgm:t>
    </dgm:pt>
    <dgm:pt modelId="{5174B3AE-FD55-4C1D-9A77-97262277343F}" type="parTrans" cxnId="{AE049FCA-2D0A-4D6C-B566-3CECE4DDF41C}">
      <dgm:prSet/>
      <dgm:spPr/>
      <dgm:t>
        <a:bodyPr/>
        <a:lstStyle/>
        <a:p>
          <a:endParaRPr lang="en-GB"/>
        </a:p>
      </dgm:t>
    </dgm:pt>
    <dgm:pt modelId="{58454FCB-9FDF-429A-BCFD-ADC9A119031D}" type="sibTrans" cxnId="{AE049FCA-2D0A-4D6C-B566-3CECE4DDF41C}">
      <dgm:prSet/>
      <dgm:spPr/>
      <dgm:t>
        <a:bodyPr/>
        <a:lstStyle/>
        <a:p>
          <a:endParaRPr lang="en-GB"/>
        </a:p>
      </dgm:t>
    </dgm:pt>
    <dgm:pt modelId="{129CC6AA-F455-4D33-9526-43A04F76F77D}" type="pres">
      <dgm:prSet presAssocID="{8E958546-1BFE-484A-B77B-9EDC4F05AB76}" presName="linearFlow" presStyleCnt="0">
        <dgm:presLayoutVars>
          <dgm:dir/>
          <dgm:resizeHandles val="exact"/>
        </dgm:presLayoutVars>
      </dgm:prSet>
      <dgm:spPr/>
    </dgm:pt>
    <dgm:pt modelId="{2F166913-CF01-4459-86A5-E4229FC0C1A2}" type="pres">
      <dgm:prSet presAssocID="{EE43F8A7-0D18-4594-AD37-4C3276F51813}" presName="composite" presStyleCnt="0"/>
      <dgm:spPr/>
    </dgm:pt>
    <dgm:pt modelId="{71986295-B58F-427E-B0BA-590079008C40}" type="pres">
      <dgm:prSet presAssocID="{EE43F8A7-0D18-4594-AD37-4C3276F51813}" presName="imgShp" presStyleLbl="fgImgPlace1" presStyleIdx="0" presStyleCnt="4"/>
      <dgm:spPr>
        <a:xfrm>
          <a:off x="1189758" y="682613"/>
          <a:ext cx="525054" cy="525054"/>
        </a:xfrm>
        <a:prstGeom prst="ellipse">
          <a:avLst/>
        </a:prstGeom>
      </dgm:spPr>
    </dgm:pt>
    <dgm:pt modelId="{BFFFD598-25BA-469A-9B23-022A3706DD2D}" type="pres">
      <dgm:prSet presAssocID="{EE43F8A7-0D18-4594-AD37-4C3276F51813}" presName="txShp" presStyleLbl="node1" presStyleIdx="0" presStyleCnt="4">
        <dgm:presLayoutVars>
          <dgm:bulletEnabled val="1"/>
        </dgm:presLayoutVars>
      </dgm:prSet>
      <dgm:spPr/>
    </dgm:pt>
    <dgm:pt modelId="{D07957CC-9C71-4A36-AEC9-B85D14022819}" type="pres">
      <dgm:prSet presAssocID="{515C37F0-9569-407F-B168-383D5AE4573F}" presName="spacing" presStyleCnt="0"/>
      <dgm:spPr/>
    </dgm:pt>
    <dgm:pt modelId="{A38DDA8C-EDA7-40B7-BF9B-FD62CE3E2103}" type="pres">
      <dgm:prSet presAssocID="{3D29DBE7-44CB-40E6-8A5F-D78DC357285D}" presName="composite" presStyleCnt="0"/>
      <dgm:spPr/>
    </dgm:pt>
    <dgm:pt modelId="{5F633171-21C1-4016-B7D6-891AD287CD41}" type="pres">
      <dgm:prSet presAssocID="{3D29DBE7-44CB-40E6-8A5F-D78DC357285D}" presName="imgShp" presStyleLbl="fgImgPlace1" presStyleIdx="1" presStyleCnt="4"/>
      <dgm:spPr/>
    </dgm:pt>
    <dgm:pt modelId="{FB48A6BF-256B-4FCF-A36D-646DF23E13F0}" type="pres">
      <dgm:prSet presAssocID="{3D29DBE7-44CB-40E6-8A5F-D78DC357285D}" presName="txShp" presStyleLbl="node1" presStyleIdx="1" presStyleCnt="4">
        <dgm:presLayoutVars>
          <dgm:bulletEnabled val="1"/>
        </dgm:presLayoutVars>
      </dgm:prSet>
      <dgm:spPr/>
    </dgm:pt>
    <dgm:pt modelId="{4E9408BA-C273-4003-BCB6-BF887D58BBB9}" type="pres">
      <dgm:prSet presAssocID="{58454FCB-9FDF-429A-BCFD-ADC9A119031D}" presName="spacing" presStyleCnt="0"/>
      <dgm:spPr/>
    </dgm:pt>
    <dgm:pt modelId="{5406DCED-F7DE-46BC-8DA8-F5B7F8723275}" type="pres">
      <dgm:prSet presAssocID="{3BF7C2CD-7982-41C8-9E8A-82DA31ED3398}" presName="composite" presStyleCnt="0"/>
      <dgm:spPr/>
    </dgm:pt>
    <dgm:pt modelId="{F973F3F3-7FBD-4B66-99F7-937DA0A93B30}" type="pres">
      <dgm:prSet presAssocID="{3BF7C2CD-7982-41C8-9E8A-82DA31ED3398}" presName="imgShp" presStyleLbl="fgImgPlace1" presStyleIdx="2" presStyleCnt="4"/>
      <dgm:spPr>
        <a:xfrm>
          <a:off x="1189758" y="1364401"/>
          <a:ext cx="525054" cy="525054"/>
        </a:xfrm>
        <a:prstGeom prst="ellipse">
          <a:avLst/>
        </a:prstGeom>
      </dgm:spPr>
    </dgm:pt>
    <dgm:pt modelId="{52769353-D24E-4BD5-BB02-BAC5D7D8E7A0}" type="pres">
      <dgm:prSet presAssocID="{3BF7C2CD-7982-41C8-9E8A-82DA31ED3398}" presName="txShp" presStyleLbl="node1" presStyleIdx="2" presStyleCnt="4">
        <dgm:presLayoutVars>
          <dgm:bulletEnabled val="1"/>
        </dgm:presLayoutVars>
      </dgm:prSet>
      <dgm:spPr/>
    </dgm:pt>
    <dgm:pt modelId="{9E15D468-BA37-4407-80CF-7494E0BDA923}" type="pres">
      <dgm:prSet presAssocID="{01176D4E-188D-4553-B80F-1D0A304E1665}" presName="spacing" presStyleCnt="0"/>
      <dgm:spPr/>
    </dgm:pt>
    <dgm:pt modelId="{37FA08C2-92D1-4BC5-B696-693E46868828}" type="pres">
      <dgm:prSet presAssocID="{D1FF10FA-9C2D-425A-A61F-55BE0133E27D}" presName="composite" presStyleCnt="0"/>
      <dgm:spPr/>
    </dgm:pt>
    <dgm:pt modelId="{1BB8D54F-922C-4534-B00F-125BED500D10}" type="pres">
      <dgm:prSet presAssocID="{D1FF10FA-9C2D-425A-A61F-55BE0133E27D}" presName="imgShp" presStyleLbl="fgImgPlace1" presStyleIdx="3" presStyleCnt="4"/>
      <dgm:spPr>
        <a:xfrm>
          <a:off x="1189758" y="2046188"/>
          <a:ext cx="525054" cy="525054"/>
        </a:xfrm>
        <a:prstGeom prst="ellipse">
          <a:avLst/>
        </a:prstGeom>
      </dgm:spPr>
    </dgm:pt>
    <dgm:pt modelId="{39BB2DFF-E0C6-44B3-ADA2-32F7443CCC5A}" type="pres">
      <dgm:prSet presAssocID="{D1FF10FA-9C2D-425A-A61F-55BE0133E27D}" presName="txShp" presStyleLbl="node1" presStyleIdx="3" presStyleCnt="4">
        <dgm:presLayoutVars>
          <dgm:bulletEnabled val="1"/>
        </dgm:presLayoutVars>
      </dgm:prSet>
      <dgm:spPr/>
    </dgm:pt>
  </dgm:ptLst>
  <dgm:cxnLst>
    <dgm:cxn modelId="{EF11432E-3A87-4932-8425-E3116CB00351}" srcId="{8E958546-1BFE-484A-B77B-9EDC4F05AB76}" destId="{D1FF10FA-9C2D-425A-A61F-55BE0133E27D}" srcOrd="3" destOrd="0" parTransId="{80D378C5-09EA-46C3-869E-2CAAB95C5BB2}" sibTransId="{6454C1B4-C862-459D-8418-9478C77CDA38}"/>
    <dgm:cxn modelId="{154E9040-CEAA-455B-BACE-3CE6A2850BFA}" srcId="{8E958546-1BFE-484A-B77B-9EDC4F05AB76}" destId="{EE43F8A7-0D18-4594-AD37-4C3276F51813}" srcOrd="0" destOrd="0" parTransId="{18519257-D496-42C9-99AB-A9274C860EF8}" sibTransId="{515C37F0-9569-407F-B168-383D5AE4573F}"/>
    <dgm:cxn modelId="{64BAD740-036E-4531-ACE8-B89BB990701B}" type="presOf" srcId="{8E958546-1BFE-484A-B77B-9EDC4F05AB76}" destId="{129CC6AA-F455-4D33-9526-43A04F76F77D}" srcOrd="0" destOrd="0" presId="urn:microsoft.com/office/officeart/2005/8/layout/vList3"/>
    <dgm:cxn modelId="{B4F2CC6D-2885-4524-B8CF-CE2AEC84D27B}" type="presOf" srcId="{3D29DBE7-44CB-40E6-8A5F-D78DC357285D}" destId="{FB48A6BF-256B-4FCF-A36D-646DF23E13F0}" srcOrd="0" destOrd="0" presId="urn:microsoft.com/office/officeart/2005/8/layout/vList3"/>
    <dgm:cxn modelId="{656718B4-3E66-45F5-9BFA-8992E5F5CF53}" type="presOf" srcId="{3BF7C2CD-7982-41C8-9E8A-82DA31ED3398}" destId="{52769353-D24E-4BD5-BB02-BAC5D7D8E7A0}" srcOrd="0" destOrd="0" presId="urn:microsoft.com/office/officeart/2005/8/layout/vList3"/>
    <dgm:cxn modelId="{AE049FCA-2D0A-4D6C-B566-3CECE4DDF41C}" srcId="{8E958546-1BFE-484A-B77B-9EDC4F05AB76}" destId="{3D29DBE7-44CB-40E6-8A5F-D78DC357285D}" srcOrd="1" destOrd="0" parTransId="{5174B3AE-FD55-4C1D-9A77-97262277343F}" sibTransId="{58454FCB-9FDF-429A-BCFD-ADC9A119031D}"/>
    <dgm:cxn modelId="{5B22A2D4-596A-4938-BA2E-BEF36EB413F3}" srcId="{8E958546-1BFE-484A-B77B-9EDC4F05AB76}" destId="{3BF7C2CD-7982-41C8-9E8A-82DA31ED3398}" srcOrd="2" destOrd="0" parTransId="{F22F203B-4A79-4B07-BDA3-6E822487680F}" sibTransId="{01176D4E-188D-4553-B80F-1D0A304E1665}"/>
    <dgm:cxn modelId="{A6ACB2D9-2196-4BD8-A833-39AD6FDC851E}" type="presOf" srcId="{D1FF10FA-9C2D-425A-A61F-55BE0133E27D}" destId="{39BB2DFF-E0C6-44B3-ADA2-32F7443CCC5A}" srcOrd="0" destOrd="0" presId="urn:microsoft.com/office/officeart/2005/8/layout/vList3"/>
    <dgm:cxn modelId="{F39AFEF5-82A3-477F-8C33-86FD02EAF45C}" type="presOf" srcId="{EE43F8A7-0D18-4594-AD37-4C3276F51813}" destId="{BFFFD598-25BA-469A-9B23-022A3706DD2D}" srcOrd="0" destOrd="0" presId="urn:microsoft.com/office/officeart/2005/8/layout/vList3"/>
    <dgm:cxn modelId="{898C0B70-3169-40E9-8004-C6893D016EDF}" type="presParOf" srcId="{129CC6AA-F455-4D33-9526-43A04F76F77D}" destId="{2F166913-CF01-4459-86A5-E4229FC0C1A2}" srcOrd="0" destOrd="0" presId="urn:microsoft.com/office/officeart/2005/8/layout/vList3"/>
    <dgm:cxn modelId="{A2BEDFD0-4EE5-4172-9760-95E0B34FFF1A}" type="presParOf" srcId="{2F166913-CF01-4459-86A5-E4229FC0C1A2}" destId="{71986295-B58F-427E-B0BA-590079008C40}" srcOrd="0" destOrd="0" presId="urn:microsoft.com/office/officeart/2005/8/layout/vList3"/>
    <dgm:cxn modelId="{873BFCBF-0B49-4861-8FD7-5454B56A08A4}" type="presParOf" srcId="{2F166913-CF01-4459-86A5-E4229FC0C1A2}" destId="{BFFFD598-25BA-469A-9B23-022A3706DD2D}" srcOrd="1" destOrd="0" presId="urn:microsoft.com/office/officeart/2005/8/layout/vList3"/>
    <dgm:cxn modelId="{F4B836D4-AEDC-4452-A6BE-B1D942ECF0FC}" type="presParOf" srcId="{129CC6AA-F455-4D33-9526-43A04F76F77D}" destId="{D07957CC-9C71-4A36-AEC9-B85D14022819}" srcOrd="1" destOrd="0" presId="urn:microsoft.com/office/officeart/2005/8/layout/vList3"/>
    <dgm:cxn modelId="{1379373F-F96D-4465-BD88-93E0DA42F8EA}" type="presParOf" srcId="{129CC6AA-F455-4D33-9526-43A04F76F77D}" destId="{A38DDA8C-EDA7-40B7-BF9B-FD62CE3E2103}" srcOrd="2" destOrd="0" presId="urn:microsoft.com/office/officeart/2005/8/layout/vList3"/>
    <dgm:cxn modelId="{8CFC0279-D0A5-4071-AAE5-D576C492EA0F}" type="presParOf" srcId="{A38DDA8C-EDA7-40B7-BF9B-FD62CE3E2103}" destId="{5F633171-21C1-4016-B7D6-891AD287CD41}" srcOrd="0" destOrd="0" presId="urn:microsoft.com/office/officeart/2005/8/layout/vList3"/>
    <dgm:cxn modelId="{C411B807-A4B5-4B08-8605-7B9BE0B15A56}" type="presParOf" srcId="{A38DDA8C-EDA7-40B7-BF9B-FD62CE3E2103}" destId="{FB48A6BF-256B-4FCF-A36D-646DF23E13F0}" srcOrd="1" destOrd="0" presId="urn:microsoft.com/office/officeart/2005/8/layout/vList3"/>
    <dgm:cxn modelId="{59318EBD-80E2-41D1-BBB9-90E996265AD7}" type="presParOf" srcId="{129CC6AA-F455-4D33-9526-43A04F76F77D}" destId="{4E9408BA-C273-4003-BCB6-BF887D58BBB9}" srcOrd="3" destOrd="0" presId="urn:microsoft.com/office/officeart/2005/8/layout/vList3"/>
    <dgm:cxn modelId="{9A2B1F61-D339-4FE6-B56C-EFE2A5E61316}" type="presParOf" srcId="{129CC6AA-F455-4D33-9526-43A04F76F77D}" destId="{5406DCED-F7DE-46BC-8DA8-F5B7F8723275}" srcOrd="4" destOrd="0" presId="urn:microsoft.com/office/officeart/2005/8/layout/vList3"/>
    <dgm:cxn modelId="{5A5C9F19-C5A3-4C3D-971B-FB264599317C}" type="presParOf" srcId="{5406DCED-F7DE-46BC-8DA8-F5B7F8723275}" destId="{F973F3F3-7FBD-4B66-99F7-937DA0A93B30}" srcOrd="0" destOrd="0" presId="urn:microsoft.com/office/officeart/2005/8/layout/vList3"/>
    <dgm:cxn modelId="{27AFFAC4-BBA4-463B-A543-59BB841DD503}" type="presParOf" srcId="{5406DCED-F7DE-46BC-8DA8-F5B7F8723275}" destId="{52769353-D24E-4BD5-BB02-BAC5D7D8E7A0}" srcOrd="1" destOrd="0" presId="urn:microsoft.com/office/officeart/2005/8/layout/vList3"/>
    <dgm:cxn modelId="{97C4AEEB-CEAD-484B-BE79-A01A3AF38768}" type="presParOf" srcId="{129CC6AA-F455-4D33-9526-43A04F76F77D}" destId="{9E15D468-BA37-4407-80CF-7494E0BDA923}" srcOrd="5" destOrd="0" presId="urn:microsoft.com/office/officeart/2005/8/layout/vList3"/>
    <dgm:cxn modelId="{24B63972-139F-441F-978E-874A9A92E56B}" type="presParOf" srcId="{129CC6AA-F455-4D33-9526-43A04F76F77D}" destId="{37FA08C2-92D1-4BC5-B696-693E46868828}" srcOrd="6" destOrd="0" presId="urn:microsoft.com/office/officeart/2005/8/layout/vList3"/>
    <dgm:cxn modelId="{6B07F51B-BF23-49DF-BFD4-89E4D764EA7C}" type="presParOf" srcId="{37FA08C2-92D1-4BC5-B696-693E46868828}" destId="{1BB8D54F-922C-4534-B00F-125BED500D10}" srcOrd="0" destOrd="0" presId="urn:microsoft.com/office/officeart/2005/8/layout/vList3"/>
    <dgm:cxn modelId="{2BDD7B86-4349-4DF0-9331-5B24149DF75B}" type="presParOf" srcId="{37FA08C2-92D1-4BC5-B696-693E46868828}" destId="{39BB2DFF-E0C6-44B3-ADA2-32F7443CCC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958546-1BFE-484A-B77B-9EDC4F05AB7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43F8A7-0D18-4594-AD37-4C3276F51813}">
      <dgm:prSet phldrT="[Text]"/>
      <dgm:spPr>
        <a:xfrm rot="10800000">
          <a:off x="1452285" y="682613"/>
          <a:ext cx="5244655" cy="525054"/>
        </a:xfrm>
        <a:solidFill>
          <a:srgbClr val="7D23B1"/>
        </a:solidFill>
      </dgm:spPr>
      <dgm:t>
        <a:bodyPr/>
        <a:lstStyle/>
        <a:p>
          <a:pPr>
            <a:buNone/>
          </a:pPr>
          <a:r>
            <a:rPr lang="en-GB" b="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 more pre-CCT fellowships aligned to the 10YP / three shifts</a:t>
          </a:r>
        </a:p>
      </dgm:t>
    </dgm:pt>
    <dgm:pt modelId="{18519257-D496-42C9-99AB-A9274C860EF8}" type="parTrans" cxnId="{154E9040-CEAA-455B-BACE-3CE6A2850BFA}">
      <dgm:prSet/>
      <dgm:spPr/>
      <dgm:t>
        <a:bodyPr/>
        <a:lstStyle/>
        <a:p>
          <a:endParaRPr lang="en-GB"/>
        </a:p>
      </dgm:t>
    </dgm:pt>
    <dgm:pt modelId="{515C37F0-9569-407F-B168-383D5AE4573F}" type="sibTrans" cxnId="{154E9040-CEAA-455B-BACE-3CE6A2850BFA}">
      <dgm:prSet/>
      <dgm:spPr/>
      <dgm:t>
        <a:bodyPr/>
        <a:lstStyle/>
        <a:p>
          <a:endParaRPr lang="en-GB"/>
        </a:p>
      </dgm:t>
    </dgm:pt>
    <dgm:pt modelId="{3BF7C2CD-7982-41C8-9E8A-82DA31ED3398}">
      <dgm:prSet/>
      <dgm:spPr>
        <a:xfrm rot="10800000">
          <a:off x="1452285" y="1364401"/>
          <a:ext cx="5244655" cy="525054"/>
        </a:xfrm>
        <a:solidFill>
          <a:srgbClr val="7D23B1"/>
        </a:solidFill>
      </dgm:spPr>
      <dgm:t>
        <a:bodyPr/>
        <a:lstStyle/>
        <a:p>
          <a:pPr rtl="0">
            <a:buNone/>
          </a:pPr>
          <a:r>
            <a:rPr lang="en-GB" b="0" i="0">
              <a:latin typeface="Arial"/>
              <a:ea typeface="+mn-ea"/>
              <a:cs typeface="Arial"/>
            </a:rPr>
            <a:t>To work with Commissioning, Quality and N&amp;M Teams, HEIs, and THs, to support the improvement and uptake of the GPN Fundamentals Programme</a:t>
          </a:r>
          <a:endParaRPr lang="en-GB" b="0" i="0" dirty="0">
            <a:latin typeface="Arial"/>
            <a:ea typeface="+mn-ea"/>
            <a:cs typeface="Arial"/>
          </a:endParaRPr>
        </a:p>
      </dgm:t>
    </dgm:pt>
    <dgm:pt modelId="{F22F203B-4A79-4B07-BDA3-6E822487680F}" type="parTrans" cxnId="{5B22A2D4-596A-4938-BA2E-BEF36EB413F3}">
      <dgm:prSet/>
      <dgm:spPr/>
      <dgm:t>
        <a:bodyPr/>
        <a:lstStyle/>
        <a:p>
          <a:endParaRPr lang="en-GB"/>
        </a:p>
      </dgm:t>
    </dgm:pt>
    <dgm:pt modelId="{01176D4E-188D-4553-B80F-1D0A304E1665}" type="sibTrans" cxnId="{5B22A2D4-596A-4938-BA2E-BEF36EB413F3}">
      <dgm:prSet/>
      <dgm:spPr/>
      <dgm:t>
        <a:bodyPr/>
        <a:lstStyle/>
        <a:p>
          <a:endParaRPr lang="en-GB"/>
        </a:p>
      </dgm:t>
    </dgm:pt>
    <dgm:pt modelId="{DB20E313-8BB6-4FBC-8B85-FFD49D7922D1}">
      <dgm:prSet phldrT="[Text]"/>
      <dgm:spPr>
        <a:xfrm rot="10800000">
          <a:off x="1452285" y="826"/>
          <a:ext cx="5244655" cy="525054"/>
        </a:xfrm>
        <a:solidFill>
          <a:srgbClr val="7D23B1"/>
        </a:solidFill>
      </dgm:spPr>
      <dgm:t>
        <a:bodyPr/>
        <a:lstStyle/>
        <a:p>
          <a:pPr>
            <a:buNone/>
          </a:pPr>
          <a:r>
            <a:rPr lang="en-GB">
              <a:latin typeface="Arial"/>
              <a:ea typeface="+mn-ea"/>
              <a:cs typeface="Arial"/>
            </a:rPr>
            <a:t>Work with MPS post Leng Review publication</a:t>
          </a:r>
          <a:endParaRPr lang="en-GB" dirty="0">
            <a:latin typeface="Arial"/>
            <a:ea typeface="+mn-ea"/>
            <a:cs typeface="Arial"/>
          </a:endParaRPr>
        </a:p>
      </dgm:t>
    </dgm:pt>
    <dgm:pt modelId="{2EFBECB8-0CBD-49B8-B39A-FD5C179C585B}" type="sibTrans" cxnId="{C3B33210-D41A-4B00-81C0-B73C31621AFC}">
      <dgm:prSet/>
      <dgm:spPr/>
      <dgm:t>
        <a:bodyPr/>
        <a:lstStyle/>
        <a:p>
          <a:endParaRPr lang="en-GB"/>
        </a:p>
      </dgm:t>
    </dgm:pt>
    <dgm:pt modelId="{868252EA-253A-4D2A-9345-DF89B405EFE2}" type="parTrans" cxnId="{C3B33210-D41A-4B00-81C0-B73C31621AFC}">
      <dgm:prSet/>
      <dgm:spPr/>
      <dgm:t>
        <a:bodyPr/>
        <a:lstStyle/>
        <a:p>
          <a:endParaRPr lang="en-GB"/>
        </a:p>
      </dgm:t>
    </dgm:pt>
    <dgm:pt modelId="{B58D7DAE-E78A-458A-8CF9-CCFA82BB9EC6}">
      <dgm:prSet/>
      <dgm:spPr>
        <a:xfrm rot="10800000">
          <a:off x="1452285" y="2727976"/>
          <a:ext cx="5244655" cy="536910"/>
        </a:xfrm>
        <a:solidFill>
          <a:srgbClr val="7D23B1"/>
        </a:solidFill>
      </dgm:spPr>
      <dgm:t>
        <a:bodyPr/>
        <a:lstStyle/>
        <a:p>
          <a:pPr>
            <a:buNone/>
          </a:pPr>
          <a:r>
            <a:rPr lang="en-GB">
              <a:latin typeface="Arial"/>
              <a:ea typeface="+mn-ea"/>
              <a:cs typeface="Arial"/>
            </a:rPr>
            <a:t>Reestablish Consulting and Thinking programme</a:t>
          </a:r>
          <a:endParaRPr lang="en-GB" dirty="0">
            <a:latin typeface="Arial"/>
            <a:ea typeface="+mn-ea"/>
            <a:cs typeface="Arial"/>
          </a:endParaRPr>
        </a:p>
      </dgm:t>
    </dgm:pt>
    <dgm:pt modelId="{B4A94B29-D9C8-4A3D-B7DC-42756450FAA4}" type="parTrans" cxnId="{33DD455C-7B27-494D-BD38-E7843031F25B}">
      <dgm:prSet/>
      <dgm:spPr/>
      <dgm:t>
        <a:bodyPr/>
        <a:lstStyle/>
        <a:p>
          <a:endParaRPr lang="en-GB"/>
        </a:p>
      </dgm:t>
    </dgm:pt>
    <dgm:pt modelId="{B1A5EDF8-16B1-4616-AADA-084D01451003}" type="sibTrans" cxnId="{33DD455C-7B27-494D-BD38-E7843031F25B}">
      <dgm:prSet/>
      <dgm:spPr/>
      <dgm:t>
        <a:bodyPr/>
        <a:lstStyle/>
        <a:p>
          <a:endParaRPr lang="en-GB"/>
        </a:p>
      </dgm:t>
    </dgm:pt>
    <dgm:pt modelId="{7E8A500C-B253-4CCB-92CF-B11C128826C4}">
      <dgm:prSet/>
      <dgm:spPr>
        <a:solidFill>
          <a:srgbClr val="7D23B1"/>
        </a:solidFill>
      </dgm:spPr>
      <dgm:t>
        <a:bodyPr/>
        <a:lstStyle/>
        <a:p>
          <a:r>
            <a:rPr lang="en-GB">
              <a:latin typeface="Arial"/>
              <a:cs typeface="Arial"/>
            </a:rPr>
            <a:t>Review and update GP Study Leave Policy</a:t>
          </a:r>
          <a:endParaRPr lang="en-GB" dirty="0">
            <a:latin typeface="Arial"/>
            <a:cs typeface="Arial"/>
          </a:endParaRPr>
        </a:p>
      </dgm:t>
    </dgm:pt>
    <dgm:pt modelId="{B0D2E95A-E907-47DE-873B-FEBC22FB4048}" type="parTrans" cxnId="{3C15D91C-F6FE-4F96-94E0-F96891BF2F2A}">
      <dgm:prSet/>
      <dgm:spPr/>
      <dgm:t>
        <a:bodyPr/>
        <a:lstStyle/>
        <a:p>
          <a:endParaRPr lang="en-GB"/>
        </a:p>
      </dgm:t>
    </dgm:pt>
    <dgm:pt modelId="{83631818-158A-4BBB-B1D7-6FD96348EA68}" type="sibTrans" cxnId="{3C15D91C-F6FE-4F96-94E0-F96891BF2F2A}">
      <dgm:prSet/>
      <dgm:spPr/>
      <dgm:t>
        <a:bodyPr/>
        <a:lstStyle/>
        <a:p>
          <a:endParaRPr lang="en-GB"/>
        </a:p>
      </dgm:t>
    </dgm:pt>
    <dgm:pt modelId="{129CC6AA-F455-4D33-9526-43A04F76F77D}" type="pres">
      <dgm:prSet presAssocID="{8E958546-1BFE-484A-B77B-9EDC4F05AB76}" presName="linearFlow" presStyleCnt="0">
        <dgm:presLayoutVars>
          <dgm:dir/>
          <dgm:resizeHandles val="exact"/>
        </dgm:presLayoutVars>
      </dgm:prSet>
      <dgm:spPr/>
    </dgm:pt>
    <dgm:pt modelId="{C45D638B-5CB1-4930-9416-A01C98425149}" type="pres">
      <dgm:prSet presAssocID="{B58D7DAE-E78A-458A-8CF9-CCFA82BB9EC6}" presName="composite" presStyleCnt="0"/>
      <dgm:spPr/>
    </dgm:pt>
    <dgm:pt modelId="{6822BEDF-C0F8-4381-BCB9-3AEA722A9943}" type="pres">
      <dgm:prSet presAssocID="{B58D7DAE-E78A-458A-8CF9-CCFA82BB9EC6}" presName="imgShp" presStyleLbl="fgImgPlace1" presStyleIdx="0" presStyleCnt="5"/>
      <dgm:spPr/>
    </dgm:pt>
    <dgm:pt modelId="{9B9B2AD5-ED20-4EAD-B986-155FCFFC3E49}" type="pres">
      <dgm:prSet presAssocID="{B58D7DAE-E78A-458A-8CF9-CCFA82BB9EC6}" presName="txShp" presStyleLbl="node1" presStyleIdx="0" presStyleCnt="5" custScaleY="102258">
        <dgm:presLayoutVars>
          <dgm:bulletEnabled val="1"/>
        </dgm:presLayoutVars>
      </dgm:prSet>
      <dgm:spPr>
        <a:prstGeom prst="homePlate">
          <a:avLst/>
        </a:prstGeom>
      </dgm:spPr>
    </dgm:pt>
    <dgm:pt modelId="{9E4C631B-58EB-4B80-91EF-011C51B68D46}" type="pres">
      <dgm:prSet presAssocID="{B1A5EDF8-16B1-4616-AADA-084D01451003}" presName="spacing" presStyleCnt="0"/>
      <dgm:spPr/>
    </dgm:pt>
    <dgm:pt modelId="{3720966C-F0B1-4ED4-A39C-FB649F570026}" type="pres">
      <dgm:prSet presAssocID="{7E8A500C-B253-4CCB-92CF-B11C128826C4}" presName="composite" presStyleCnt="0"/>
      <dgm:spPr/>
    </dgm:pt>
    <dgm:pt modelId="{FD5AA537-BF83-4E86-B304-76679CE3F749}" type="pres">
      <dgm:prSet presAssocID="{7E8A500C-B253-4CCB-92CF-B11C128826C4}" presName="imgShp" presStyleLbl="fgImgPlace1" presStyleIdx="1" presStyleCnt="5"/>
      <dgm:spPr/>
    </dgm:pt>
    <dgm:pt modelId="{5E111FF8-05C9-4F2B-86D4-05189841E9B4}" type="pres">
      <dgm:prSet presAssocID="{7E8A500C-B253-4CCB-92CF-B11C128826C4}" presName="txShp" presStyleLbl="node1" presStyleIdx="1" presStyleCnt="5">
        <dgm:presLayoutVars>
          <dgm:bulletEnabled val="1"/>
        </dgm:presLayoutVars>
      </dgm:prSet>
      <dgm:spPr/>
    </dgm:pt>
    <dgm:pt modelId="{B8A793B0-F935-41D7-BAD8-604A47F1C446}" type="pres">
      <dgm:prSet presAssocID="{83631818-158A-4BBB-B1D7-6FD96348EA68}" presName="spacing" presStyleCnt="0"/>
      <dgm:spPr/>
    </dgm:pt>
    <dgm:pt modelId="{550CB82C-3D71-4021-8E47-5C77B42130AE}" type="pres">
      <dgm:prSet presAssocID="{DB20E313-8BB6-4FBC-8B85-FFD49D7922D1}" presName="composite" presStyleCnt="0"/>
      <dgm:spPr/>
    </dgm:pt>
    <dgm:pt modelId="{63D93F51-7E6A-4FE7-9796-1FD46ACB3CE5}" type="pres">
      <dgm:prSet presAssocID="{DB20E313-8BB6-4FBC-8B85-FFD49D7922D1}" presName="imgShp" presStyleLbl="fgImgPlace1" presStyleIdx="2" presStyleCnt="5"/>
      <dgm:spPr>
        <a:xfrm>
          <a:off x="1189758" y="826"/>
          <a:ext cx="525054" cy="525054"/>
        </a:xfrm>
        <a:prstGeom prst="ellipse">
          <a:avLst/>
        </a:prstGeom>
      </dgm:spPr>
    </dgm:pt>
    <dgm:pt modelId="{272F6AE6-4770-49BF-A4EB-4C784D45549B}" type="pres">
      <dgm:prSet presAssocID="{DB20E313-8BB6-4FBC-8B85-FFD49D7922D1}" presName="txShp" presStyleLbl="node1" presStyleIdx="2" presStyleCnt="5" custLinFactNeighborX="-152">
        <dgm:presLayoutVars>
          <dgm:bulletEnabled val="1"/>
        </dgm:presLayoutVars>
      </dgm:prSet>
      <dgm:spPr>
        <a:prstGeom prst="homePlate">
          <a:avLst/>
        </a:prstGeom>
      </dgm:spPr>
    </dgm:pt>
    <dgm:pt modelId="{13905AB6-ECF0-432A-BE0B-21D0E90DB3CE}" type="pres">
      <dgm:prSet presAssocID="{2EFBECB8-0CBD-49B8-B39A-FD5C179C585B}" presName="spacing" presStyleCnt="0"/>
      <dgm:spPr/>
    </dgm:pt>
    <dgm:pt modelId="{2F166913-CF01-4459-86A5-E4229FC0C1A2}" type="pres">
      <dgm:prSet presAssocID="{EE43F8A7-0D18-4594-AD37-4C3276F51813}" presName="composite" presStyleCnt="0"/>
      <dgm:spPr/>
    </dgm:pt>
    <dgm:pt modelId="{71986295-B58F-427E-B0BA-590079008C40}" type="pres">
      <dgm:prSet presAssocID="{EE43F8A7-0D18-4594-AD37-4C3276F51813}" presName="imgShp" presStyleLbl="fgImgPlace1" presStyleIdx="3" presStyleCnt="5"/>
      <dgm:spPr>
        <a:xfrm>
          <a:off x="1189758" y="682613"/>
          <a:ext cx="525054" cy="525054"/>
        </a:xfrm>
        <a:prstGeom prst="ellipse">
          <a:avLst/>
        </a:prstGeom>
      </dgm:spPr>
    </dgm:pt>
    <dgm:pt modelId="{BFFFD598-25BA-469A-9B23-022A3706DD2D}" type="pres">
      <dgm:prSet presAssocID="{EE43F8A7-0D18-4594-AD37-4C3276F51813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</dgm:pt>
    <dgm:pt modelId="{D07957CC-9C71-4A36-AEC9-B85D14022819}" type="pres">
      <dgm:prSet presAssocID="{515C37F0-9569-407F-B168-383D5AE4573F}" presName="spacing" presStyleCnt="0"/>
      <dgm:spPr/>
    </dgm:pt>
    <dgm:pt modelId="{5406DCED-F7DE-46BC-8DA8-F5B7F8723275}" type="pres">
      <dgm:prSet presAssocID="{3BF7C2CD-7982-41C8-9E8A-82DA31ED3398}" presName="composite" presStyleCnt="0"/>
      <dgm:spPr/>
    </dgm:pt>
    <dgm:pt modelId="{F973F3F3-7FBD-4B66-99F7-937DA0A93B30}" type="pres">
      <dgm:prSet presAssocID="{3BF7C2CD-7982-41C8-9E8A-82DA31ED3398}" presName="imgShp" presStyleLbl="fgImgPlace1" presStyleIdx="4" presStyleCnt="5"/>
      <dgm:spPr>
        <a:xfrm>
          <a:off x="1189758" y="1364401"/>
          <a:ext cx="525054" cy="525054"/>
        </a:xfrm>
        <a:prstGeom prst="ellipse">
          <a:avLst/>
        </a:prstGeom>
      </dgm:spPr>
    </dgm:pt>
    <dgm:pt modelId="{52769353-D24E-4BD5-BB02-BAC5D7D8E7A0}" type="pres">
      <dgm:prSet presAssocID="{3BF7C2CD-7982-41C8-9E8A-82DA31ED3398}" presName="txShp" presStyleLbl="node1" presStyleIdx="4" presStyleCnt="5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C3B33210-D41A-4B00-81C0-B73C31621AFC}" srcId="{8E958546-1BFE-484A-B77B-9EDC4F05AB76}" destId="{DB20E313-8BB6-4FBC-8B85-FFD49D7922D1}" srcOrd="2" destOrd="0" parTransId="{868252EA-253A-4D2A-9345-DF89B405EFE2}" sibTransId="{2EFBECB8-0CBD-49B8-B39A-FD5C179C585B}"/>
    <dgm:cxn modelId="{3C15D91C-F6FE-4F96-94E0-F96891BF2F2A}" srcId="{8E958546-1BFE-484A-B77B-9EDC4F05AB76}" destId="{7E8A500C-B253-4CCB-92CF-B11C128826C4}" srcOrd="1" destOrd="0" parTransId="{B0D2E95A-E907-47DE-873B-FEBC22FB4048}" sibTransId="{83631818-158A-4BBB-B1D7-6FD96348EA68}"/>
    <dgm:cxn modelId="{BAD52240-20C0-4B26-A3B4-FA0B33FEFC8C}" type="presOf" srcId="{DB20E313-8BB6-4FBC-8B85-FFD49D7922D1}" destId="{272F6AE6-4770-49BF-A4EB-4C784D45549B}" srcOrd="0" destOrd="0" presId="urn:microsoft.com/office/officeart/2005/8/layout/vList3"/>
    <dgm:cxn modelId="{154E9040-CEAA-455B-BACE-3CE6A2850BFA}" srcId="{8E958546-1BFE-484A-B77B-9EDC4F05AB76}" destId="{EE43F8A7-0D18-4594-AD37-4C3276F51813}" srcOrd="3" destOrd="0" parTransId="{18519257-D496-42C9-99AB-A9274C860EF8}" sibTransId="{515C37F0-9569-407F-B168-383D5AE4573F}"/>
    <dgm:cxn modelId="{64BAD740-036E-4531-ACE8-B89BB990701B}" type="presOf" srcId="{8E958546-1BFE-484A-B77B-9EDC4F05AB76}" destId="{129CC6AA-F455-4D33-9526-43A04F76F77D}" srcOrd="0" destOrd="0" presId="urn:microsoft.com/office/officeart/2005/8/layout/vList3"/>
    <dgm:cxn modelId="{33DD455C-7B27-494D-BD38-E7843031F25B}" srcId="{8E958546-1BFE-484A-B77B-9EDC4F05AB76}" destId="{B58D7DAE-E78A-458A-8CF9-CCFA82BB9EC6}" srcOrd="0" destOrd="0" parTransId="{B4A94B29-D9C8-4A3D-B7DC-42756450FAA4}" sibTransId="{B1A5EDF8-16B1-4616-AADA-084D01451003}"/>
    <dgm:cxn modelId="{2539DF45-231D-4675-BF21-E283378536B0}" type="presOf" srcId="{3BF7C2CD-7982-41C8-9E8A-82DA31ED3398}" destId="{52769353-D24E-4BD5-BB02-BAC5D7D8E7A0}" srcOrd="0" destOrd="0" presId="urn:microsoft.com/office/officeart/2005/8/layout/vList3"/>
    <dgm:cxn modelId="{5B22A2D4-596A-4938-BA2E-BEF36EB413F3}" srcId="{8E958546-1BFE-484A-B77B-9EDC4F05AB76}" destId="{3BF7C2CD-7982-41C8-9E8A-82DA31ED3398}" srcOrd="4" destOrd="0" parTransId="{F22F203B-4A79-4B07-BDA3-6E822487680F}" sibTransId="{01176D4E-188D-4553-B80F-1D0A304E1665}"/>
    <dgm:cxn modelId="{E02B30D5-088A-4CD6-96EF-EF19CA5B6A90}" type="presOf" srcId="{EE43F8A7-0D18-4594-AD37-4C3276F51813}" destId="{BFFFD598-25BA-469A-9B23-022A3706DD2D}" srcOrd="0" destOrd="0" presId="urn:microsoft.com/office/officeart/2005/8/layout/vList3"/>
    <dgm:cxn modelId="{4BB767D8-551F-4E08-8B33-81B86F3E617A}" type="presOf" srcId="{7E8A500C-B253-4CCB-92CF-B11C128826C4}" destId="{5E111FF8-05C9-4F2B-86D4-05189841E9B4}" srcOrd="0" destOrd="0" presId="urn:microsoft.com/office/officeart/2005/8/layout/vList3"/>
    <dgm:cxn modelId="{330A33DA-28A5-48FB-B40F-C1C77CB83E12}" type="presOf" srcId="{B58D7DAE-E78A-458A-8CF9-CCFA82BB9EC6}" destId="{9B9B2AD5-ED20-4EAD-B986-155FCFFC3E49}" srcOrd="0" destOrd="0" presId="urn:microsoft.com/office/officeart/2005/8/layout/vList3"/>
    <dgm:cxn modelId="{2BE17634-D497-4206-B4EA-D6CCD112E31D}" type="presParOf" srcId="{129CC6AA-F455-4D33-9526-43A04F76F77D}" destId="{C45D638B-5CB1-4930-9416-A01C98425149}" srcOrd="0" destOrd="0" presId="urn:microsoft.com/office/officeart/2005/8/layout/vList3"/>
    <dgm:cxn modelId="{88349ABC-4BF4-4F63-AB60-2E0F6D6F4E94}" type="presParOf" srcId="{C45D638B-5CB1-4930-9416-A01C98425149}" destId="{6822BEDF-C0F8-4381-BCB9-3AEA722A9943}" srcOrd="0" destOrd="0" presId="urn:microsoft.com/office/officeart/2005/8/layout/vList3"/>
    <dgm:cxn modelId="{E0058126-9FEB-4A6D-989C-AAD52DA2E8CD}" type="presParOf" srcId="{C45D638B-5CB1-4930-9416-A01C98425149}" destId="{9B9B2AD5-ED20-4EAD-B986-155FCFFC3E49}" srcOrd="1" destOrd="0" presId="urn:microsoft.com/office/officeart/2005/8/layout/vList3"/>
    <dgm:cxn modelId="{7B19CA41-97C0-43F5-AAA1-9FD6D73D5551}" type="presParOf" srcId="{129CC6AA-F455-4D33-9526-43A04F76F77D}" destId="{9E4C631B-58EB-4B80-91EF-011C51B68D46}" srcOrd="1" destOrd="0" presId="urn:microsoft.com/office/officeart/2005/8/layout/vList3"/>
    <dgm:cxn modelId="{0773644B-F216-4090-8DFA-A8E848AB1377}" type="presParOf" srcId="{129CC6AA-F455-4D33-9526-43A04F76F77D}" destId="{3720966C-F0B1-4ED4-A39C-FB649F570026}" srcOrd="2" destOrd="0" presId="urn:microsoft.com/office/officeart/2005/8/layout/vList3"/>
    <dgm:cxn modelId="{35E4F7FC-E454-4810-B0B1-AD20FCE6A1DD}" type="presParOf" srcId="{3720966C-F0B1-4ED4-A39C-FB649F570026}" destId="{FD5AA537-BF83-4E86-B304-76679CE3F749}" srcOrd="0" destOrd="0" presId="urn:microsoft.com/office/officeart/2005/8/layout/vList3"/>
    <dgm:cxn modelId="{ED52703B-7531-4839-BDB5-D2FA5DB6C091}" type="presParOf" srcId="{3720966C-F0B1-4ED4-A39C-FB649F570026}" destId="{5E111FF8-05C9-4F2B-86D4-05189841E9B4}" srcOrd="1" destOrd="0" presId="urn:microsoft.com/office/officeart/2005/8/layout/vList3"/>
    <dgm:cxn modelId="{00548955-D595-4DA8-ACA8-BEA343257840}" type="presParOf" srcId="{129CC6AA-F455-4D33-9526-43A04F76F77D}" destId="{B8A793B0-F935-41D7-BAD8-604A47F1C446}" srcOrd="3" destOrd="0" presId="urn:microsoft.com/office/officeart/2005/8/layout/vList3"/>
    <dgm:cxn modelId="{A56CC184-6A07-4575-A662-2A3F4659D5A4}" type="presParOf" srcId="{129CC6AA-F455-4D33-9526-43A04F76F77D}" destId="{550CB82C-3D71-4021-8E47-5C77B42130AE}" srcOrd="4" destOrd="0" presId="urn:microsoft.com/office/officeart/2005/8/layout/vList3"/>
    <dgm:cxn modelId="{F29F2E93-B122-4F89-9F94-98B89CD390C7}" type="presParOf" srcId="{550CB82C-3D71-4021-8E47-5C77B42130AE}" destId="{63D93F51-7E6A-4FE7-9796-1FD46ACB3CE5}" srcOrd="0" destOrd="0" presId="urn:microsoft.com/office/officeart/2005/8/layout/vList3"/>
    <dgm:cxn modelId="{BB85D72F-BE34-4ED3-9EAB-A3249A7685DB}" type="presParOf" srcId="{550CB82C-3D71-4021-8E47-5C77B42130AE}" destId="{272F6AE6-4770-49BF-A4EB-4C784D45549B}" srcOrd="1" destOrd="0" presId="urn:microsoft.com/office/officeart/2005/8/layout/vList3"/>
    <dgm:cxn modelId="{765F3F05-250D-4972-A1D2-5C2B589CEE73}" type="presParOf" srcId="{129CC6AA-F455-4D33-9526-43A04F76F77D}" destId="{13905AB6-ECF0-432A-BE0B-21D0E90DB3CE}" srcOrd="5" destOrd="0" presId="urn:microsoft.com/office/officeart/2005/8/layout/vList3"/>
    <dgm:cxn modelId="{70908648-168A-4741-82DB-02D646A5ACD7}" type="presParOf" srcId="{129CC6AA-F455-4D33-9526-43A04F76F77D}" destId="{2F166913-CF01-4459-86A5-E4229FC0C1A2}" srcOrd="6" destOrd="0" presId="urn:microsoft.com/office/officeart/2005/8/layout/vList3"/>
    <dgm:cxn modelId="{33A23731-8297-49F3-83EA-E6556F75037A}" type="presParOf" srcId="{2F166913-CF01-4459-86A5-E4229FC0C1A2}" destId="{71986295-B58F-427E-B0BA-590079008C40}" srcOrd="0" destOrd="0" presId="urn:microsoft.com/office/officeart/2005/8/layout/vList3"/>
    <dgm:cxn modelId="{53711AA3-DEC5-4EC9-8D33-B3F9E94F18E2}" type="presParOf" srcId="{2F166913-CF01-4459-86A5-E4229FC0C1A2}" destId="{BFFFD598-25BA-469A-9B23-022A3706DD2D}" srcOrd="1" destOrd="0" presId="urn:microsoft.com/office/officeart/2005/8/layout/vList3"/>
    <dgm:cxn modelId="{F410BF91-8850-4BF3-8D31-A37E6E5AC656}" type="presParOf" srcId="{129CC6AA-F455-4D33-9526-43A04F76F77D}" destId="{D07957CC-9C71-4A36-AEC9-B85D14022819}" srcOrd="7" destOrd="0" presId="urn:microsoft.com/office/officeart/2005/8/layout/vList3"/>
    <dgm:cxn modelId="{6A5B6B3A-2371-46D2-A87F-AE6186BE9832}" type="presParOf" srcId="{129CC6AA-F455-4D33-9526-43A04F76F77D}" destId="{5406DCED-F7DE-46BC-8DA8-F5B7F8723275}" srcOrd="8" destOrd="0" presId="urn:microsoft.com/office/officeart/2005/8/layout/vList3"/>
    <dgm:cxn modelId="{80D46193-91DB-4048-9F9E-CDEA9608ECCE}" type="presParOf" srcId="{5406DCED-F7DE-46BC-8DA8-F5B7F8723275}" destId="{F973F3F3-7FBD-4B66-99F7-937DA0A93B30}" srcOrd="0" destOrd="0" presId="urn:microsoft.com/office/officeart/2005/8/layout/vList3"/>
    <dgm:cxn modelId="{D3EA71E8-CB53-4434-BEB3-D21700663C0A}" type="presParOf" srcId="{5406DCED-F7DE-46BC-8DA8-F5B7F8723275}" destId="{52769353-D24E-4BD5-BB02-BAC5D7D8E7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958546-1BFE-484A-B77B-9EDC4F05AB7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1FF10FA-9C2D-425A-A61F-55BE0133E27D}">
      <dgm:prSet/>
      <dgm:spPr>
        <a:xfrm rot="10800000">
          <a:off x="1452285" y="2046188"/>
          <a:ext cx="5244655" cy="525054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Work towards delivering an in person regional event for GP educators after an enforced hiatus.</a:t>
          </a:r>
          <a:endParaRPr lang="en-GB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D378C5-09EA-46C3-869E-2CAAB95C5BB2}" type="parTrans" cxnId="{EF11432E-3A87-4932-8425-E3116CB00351}">
      <dgm:prSet/>
      <dgm:spPr/>
      <dgm:t>
        <a:bodyPr/>
        <a:lstStyle/>
        <a:p>
          <a:endParaRPr lang="en-GB"/>
        </a:p>
      </dgm:t>
    </dgm:pt>
    <dgm:pt modelId="{6454C1B4-C862-459D-8418-9478C77CDA38}" type="sibTrans" cxnId="{EF11432E-3A87-4932-8425-E3116CB00351}">
      <dgm:prSet/>
      <dgm:spPr/>
      <dgm:t>
        <a:bodyPr/>
        <a:lstStyle/>
        <a:p>
          <a:endParaRPr lang="en-GB"/>
        </a:p>
      </dgm:t>
    </dgm:pt>
    <dgm:pt modelId="{EE43F8A7-0D18-4594-AD37-4C3276F51813}">
      <dgm:prSet phldrT="[Text]"/>
      <dgm:spPr>
        <a:xfrm rot="10800000">
          <a:off x="1452285" y="682613"/>
          <a:ext cx="5244655" cy="525054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Create a workstream supporting trainers workshops with guidance and resource</a:t>
          </a:r>
        </a:p>
      </dgm:t>
    </dgm:pt>
    <dgm:pt modelId="{18519257-D496-42C9-99AB-A9274C860EF8}" type="parTrans" cxnId="{154E9040-CEAA-455B-BACE-3CE6A2850BFA}">
      <dgm:prSet/>
      <dgm:spPr/>
      <dgm:t>
        <a:bodyPr/>
        <a:lstStyle/>
        <a:p>
          <a:endParaRPr lang="en-GB"/>
        </a:p>
      </dgm:t>
    </dgm:pt>
    <dgm:pt modelId="{515C37F0-9569-407F-B168-383D5AE4573F}" type="sibTrans" cxnId="{154E9040-CEAA-455B-BACE-3CE6A2850BFA}">
      <dgm:prSet/>
      <dgm:spPr/>
      <dgm:t>
        <a:bodyPr/>
        <a:lstStyle/>
        <a:p>
          <a:endParaRPr lang="en-GB"/>
        </a:p>
      </dgm:t>
    </dgm:pt>
    <dgm:pt modelId="{3BF7C2CD-7982-41C8-9E8A-82DA31ED3398}">
      <dgm:prSet/>
      <dgm:spPr>
        <a:xfrm rot="10800000">
          <a:off x="1452285" y="1364401"/>
          <a:ext cx="5244655" cy="525054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0" i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Deliver TPD development day focussed on personal development</a:t>
          </a:r>
        </a:p>
      </dgm:t>
    </dgm:pt>
    <dgm:pt modelId="{F22F203B-4A79-4B07-BDA3-6E822487680F}" type="parTrans" cxnId="{5B22A2D4-596A-4938-BA2E-BEF36EB413F3}">
      <dgm:prSet/>
      <dgm:spPr/>
      <dgm:t>
        <a:bodyPr/>
        <a:lstStyle/>
        <a:p>
          <a:endParaRPr lang="en-GB"/>
        </a:p>
      </dgm:t>
    </dgm:pt>
    <dgm:pt modelId="{01176D4E-188D-4553-B80F-1D0A304E1665}" type="sibTrans" cxnId="{5B22A2D4-596A-4938-BA2E-BEF36EB413F3}">
      <dgm:prSet/>
      <dgm:spPr/>
      <dgm:t>
        <a:bodyPr/>
        <a:lstStyle/>
        <a:p>
          <a:endParaRPr lang="en-GB"/>
        </a:p>
      </dgm:t>
    </dgm:pt>
    <dgm:pt modelId="{E47B06A4-E0DA-4562-8F93-D8ABC75E3D3E}">
      <dgm:prSet/>
      <dgm:spPr>
        <a:xfrm rot="10800000">
          <a:off x="1452285" y="2727976"/>
          <a:ext cx="5244655" cy="536910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Work with training hubs and trainers workshops to ensure the increased numbers of new educators are supported in their early years post-approval.</a:t>
          </a:r>
          <a:endParaRPr lang="en-GB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DCFBA879-3982-4293-9511-16EEC66B7DB7}" type="parTrans" cxnId="{26305E83-0379-431E-8136-23027BA1AE6A}">
      <dgm:prSet/>
      <dgm:spPr/>
      <dgm:t>
        <a:bodyPr/>
        <a:lstStyle/>
        <a:p>
          <a:endParaRPr lang="en-GB"/>
        </a:p>
      </dgm:t>
    </dgm:pt>
    <dgm:pt modelId="{5B30D062-AF5C-47E1-AF8A-4FA57F1FDCDD}" type="sibTrans" cxnId="{26305E83-0379-431E-8136-23027BA1AE6A}">
      <dgm:prSet/>
      <dgm:spPr/>
      <dgm:t>
        <a:bodyPr/>
        <a:lstStyle/>
        <a:p>
          <a:endParaRPr lang="en-GB"/>
        </a:p>
      </dgm:t>
    </dgm:pt>
    <dgm:pt modelId="{6A10C871-601B-4932-A0AC-4B53D8D6A133}">
      <dgm:prSet/>
      <dgm:spPr>
        <a:solidFill>
          <a:srgbClr val="223BB4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Introduce guidance on supporting educators on return from prolonged absence</a:t>
          </a:r>
        </a:p>
      </dgm:t>
    </dgm:pt>
    <dgm:pt modelId="{7F545002-4953-40DF-B906-DA8F7D7A7251}" type="parTrans" cxnId="{8A14CAE7-F34C-42AB-9DDA-486185EE56BD}">
      <dgm:prSet/>
      <dgm:spPr/>
      <dgm:t>
        <a:bodyPr/>
        <a:lstStyle/>
        <a:p>
          <a:endParaRPr lang="en-GB"/>
        </a:p>
      </dgm:t>
    </dgm:pt>
    <dgm:pt modelId="{63A61E9D-076E-4360-887C-1621E52F0270}" type="sibTrans" cxnId="{8A14CAE7-F34C-42AB-9DDA-486185EE56BD}">
      <dgm:prSet/>
      <dgm:spPr/>
      <dgm:t>
        <a:bodyPr/>
        <a:lstStyle/>
        <a:p>
          <a:endParaRPr lang="en-GB"/>
        </a:p>
      </dgm:t>
    </dgm:pt>
    <dgm:pt modelId="{129CC6AA-F455-4D33-9526-43A04F76F77D}" type="pres">
      <dgm:prSet presAssocID="{8E958546-1BFE-484A-B77B-9EDC4F05AB76}" presName="linearFlow" presStyleCnt="0">
        <dgm:presLayoutVars>
          <dgm:dir/>
          <dgm:resizeHandles val="exact"/>
        </dgm:presLayoutVars>
      </dgm:prSet>
      <dgm:spPr/>
    </dgm:pt>
    <dgm:pt modelId="{2F166913-CF01-4459-86A5-E4229FC0C1A2}" type="pres">
      <dgm:prSet presAssocID="{EE43F8A7-0D18-4594-AD37-4C3276F51813}" presName="composite" presStyleCnt="0"/>
      <dgm:spPr/>
    </dgm:pt>
    <dgm:pt modelId="{71986295-B58F-427E-B0BA-590079008C40}" type="pres">
      <dgm:prSet presAssocID="{EE43F8A7-0D18-4594-AD37-4C3276F51813}" presName="imgShp" presStyleLbl="fgImgPlace1" presStyleIdx="0" presStyleCnt="5"/>
      <dgm:spPr>
        <a:xfrm>
          <a:off x="1189758" y="682613"/>
          <a:ext cx="525054" cy="525054"/>
        </a:xfrm>
        <a:prstGeom prst="ellipse">
          <a:avLst/>
        </a:prstGeom>
        <a:solidFill>
          <a:srgbClr val="AE2473">
            <a:tint val="50000"/>
            <a:hueOff val="-3573925"/>
            <a:satOff val="2138"/>
            <a:lumOff val="28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FFFD598-25BA-469A-9B23-022A3706DD2D}" type="pres">
      <dgm:prSet presAssocID="{EE43F8A7-0D18-4594-AD37-4C3276F51813}" presName="txShp" presStyleLbl="node1" presStyleIdx="0" presStyleCnt="5">
        <dgm:presLayoutVars>
          <dgm:bulletEnabled val="1"/>
        </dgm:presLayoutVars>
      </dgm:prSet>
      <dgm:spPr/>
    </dgm:pt>
    <dgm:pt modelId="{D07957CC-9C71-4A36-AEC9-B85D14022819}" type="pres">
      <dgm:prSet presAssocID="{515C37F0-9569-407F-B168-383D5AE4573F}" presName="spacing" presStyleCnt="0"/>
      <dgm:spPr/>
    </dgm:pt>
    <dgm:pt modelId="{5406DCED-F7DE-46BC-8DA8-F5B7F8723275}" type="pres">
      <dgm:prSet presAssocID="{3BF7C2CD-7982-41C8-9E8A-82DA31ED3398}" presName="composite" presStyleCnt="0"/>
      <dgm:spPr/>
    </dgm:pt>
    <dgm:pt modelId="{F973F3F3-7FBD-4B66-99F7-937DA0A93B30}" type="pres">
      <dgm:prSet presAssocID="{3BF7C2CD-7982-41C8-9E8A-82DA31ED3398}" presName="imgShp" presStyleLbl="fgImgPlace1" presStyleIdx="1" presStyleCnt="5"/>
      <dgm:spPr>
        <a:xfrm>
          <a:off x="1189758" y="1364401"/>
          <a:ext cx="525054" cy="525054"/>
        </a:xfrm>
        <a:prstGeom prst="ellipse">
          <a:avLst/>
        </a:prstGeom>
        <a:solidFill>
          <a:srgbClr val="AE2473">
            <a:tint val="50000"/>
            <a:hueOff val="-7147849"/>
            <a:satOff val="4276"/>
            <a:lumOff val="57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2769353-D24E-4BD5-BB02-BAC5D7D8E7A0}" type="pres">
      <dgm:prSet presAssocID="{3BF7C2CD-7982-41C8-9E8A-82DA31ED3398}" presName="txShp" presStyleLbl="node1" presStyleIdx="1" presStyleCnt="5">
        <dgm:presLayoutVars>
          <dgm:bulletEnabled val="1"/>
        </dgm:presLayoutVars>
      </dgm:prSet>
      <dgm:spPr/>
    </dgm:pt>
    <dgm:pt modelId="{9E15D468-BA37-4407-80CF-7494E0BDA923}" type="pres">
      <dgm:prSet presAssocID="{01176D4E-188D-4553-B80F-1D0A304E1665}" presName="spacing" presStyleCnt="0"/>
      <dgm:spPr/>
    </dgm:pt>
    <dgm:pt modelId="{37FA08C2-92D1-4BC5-B696-693E46868828}" type="pres">
      <dgm:prSet presAssocID="{D1FF10FA-9C2D-425A-A61F-55BE0133E27D}" presName="composite" presStyleCnt="0"/>
      <dgm:spPr/>
    </dgm:pt>
    <dgm:pt modelId="{1BB8D54F-922C-4534-B00F-125BED500D10}" type="pres">
      <dgm:prSet presAssocID="{D1FF10FA-9C2D-425A-A61F-55BE0133E27D}" presName="imgShp" presStyleLbl="fgImgPlace1" presStyleIdx="2" presStyleCnt="5"/>
      <dgm:spPr>
        <a:xfrm>
          <a:off x="1189758" y="2046188"/>
          <a:ext cx="525054" cy="525054"/>
        </a:xfrm>
        <a:prstGeom prst="ellipse">
          <a:avLst/>
        </a:prstGeom>
        <a:solidFill>
          <a:srgbClr val="AE2473">
            <a:tint val="50000"/>
            <a:hueOff val="-10721774"/>
            <a:satOff val="6414"/>
            <a:lumOff val="86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BB2DFF-E0C6-44B3-ADA2-32F7443CCC5A}" type="pres">
      <dgm:prSet presAssocID="{D1FF10FA-9C2D-425A-A61F-55BE0133E27D}" presName="txShp" presStyleLbl="node1" presStyleIdx="2" presStyleCnt="5">
        <dgm:presLayoutVars>
          <dgm:bulletEnabled val="1"/>
        </dgm:presLayoutVars>
      </dgm:prSet>
      <dgm:spPr/>
    </dgm:pt>
    <dgm:pt modelId="{CA20ED72-040A-4BB3-93B5-EE4D50FF6FFA}" type="pres">
      <dgm:prSet presAssocID="{6454C1B4-C862-459D-8418-9478C77CDA38}" presName="spacing" presStyleCnt="0"/>
      <dgm:spPr/>
    </dgm:pt>
    <dgm:pt modelId="{895B27C8-B530-41C6-95C1-2EF3008DA36A}" type="pres">
      <dgm:prSet presAssocID="{E47B06A4-E0DA-4562-8F93-D8ABC75E3D3E}" presName="composite" presStyleCnt="0"/>
      <dgm:spPr/>
    </dgm:pt>
    <dgm:pt modelId="{D2488070-90AF-4F99-9478-169B5354391B}" type="pres">
      <dgm:prSet presAssocID="{E47B06A4-E0DA-4562-8F93-D8ABC75E3D3E}" presName="imgShp" presStyleLbl="fgImgPlace1" presStyleIdx="3" presStyleCnt="5"/>
      <dgm:spPr>
        <a:xfrm>
          <a:off x="1189758" y="2733904"/>
          <a:ext cx="525054" cy="525054"/>
        </a:xfrm>
        <a:prstGeom prst="ellipse">
          <a:avLst/>
        </a:prstGeom>
        <a:solidFill>
          <a:srgbClr val="AE2473">
            <a:tint val="50000"/>
            <a:hueOff val="-14295699"/>
            <a:satOff val="8552"/>
            <a:lumOff val="115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A65FDBD-2BA5-4F71-9011-9EFD9CDF487A}" type="pres">
      <dgm:prSet presAssocID="{E47B06A4-E0DA-4562-8F93-D8ABC75E3D3E}" presName="txShp" presStyleLbl="node1" presStyleIdx="3" presStyleCnt="5" custScaleY="102258">
        <dgm:presLayoutVars>
          <dgm:bulletEnabled val="1"/>
        </dgm:presLayoutVars>
      </dgm:prSet>
      <dgm:spPr/>
    </dgm:pt>
    <dgm:pt modelId="{0203A579-0D75-4A88-8DC7-79F8EEB8A947}" type="pres">
      <dgm:prSet presAssocID="{5B30D062-AF5C-47E1-AF8A-4FA57F1FDCDD}" presName="spacing" presStyleCnt="0"/>
      <dgm:spPr/>
    </dgm:pt>
    <dgm:pt modelId="{491A3F5F-D201-41F6-8FC9-7EE14013D3A0}" type="pres">
      <dgm:prSet presAssocID="{6A10C871-601B-4932-A0AC-4B53D8D6A133}" presName="composite" presStyleCnt="0"/>
      <dgm:spPr/>
    </dgm:pt>
    <dgm:pt modelId="{45D9C039-D40D-47CE-9E8B-53807022C263}" type="pres">
      <dgm:prSet presAssocID="{6A10C871-601B-4932-A0AC-4B53D8D6A133}" presName="imgShp" presStyleLbl="fgImgPlace1" presStyleIdx="4" presStyleCnt="5"/>
      <dgm:spPr/>
    </dgm:pt>
    <dgm:pt modelId="{8C1AC256-64CC-4D5D-BBE9-53071D03CABC}" type="pres">
      <dgm:prSet presAssocID="{6A10C871-601B-4932-A0AC-4B53D8D6A133}" presName="txShp" presStyleLbl="node1" presStyleIdx="4" presStyleCnt="5">
        <dgm:presLayoutVars>
          <dgm:bulletEnabled val="1"/>
        </dgm:presLayoutVars>
      </dgm:prSet>
      <dgm:spPr/>
    </dgm:pt>
  </dgm:ptLst>
  <dgm:cxnLst>
    <dgm:cxn modelId="{EF11432E-3A87-4932-8425-E3116CB00351}" srcId="{8E958546-1BFE-484A-B77B-9EDC4F05AB76}" destId="{D1FF10FA-9C2D-425A-A61F-55BE0133E27D}" srcOrd="2" destOrd="0" parTransId="{80D378C5-09EA-46C3-869E-2CAAB95C5BB2}" sibTransId="{6454C1B4-C862-459D-8418-9478C77CDA38}"/>
    <dgm:cxn modelId="{154E9040-CEAA-455B-BACE-3CE6A2850BFA}" srcId="{8E958546-1BFE-484A-B77B-9EDC4F05AB76}" destId="{EE43F8A7-0D18-4594-AD37-4C3276F51813}" srcOrd="0" destOrd="0" parTransId="{18519257-D496-42C9-99AB-A9274C860EF8}" sibTransId="{515C37F0-9569-407F-B168-383D5AE4573F}"/>
    <dgm:cxn modelId="{64BAD740-036E-4531-ACE8-B89BB990701B}" type="presOf" srcId="{8E958546-1BFE-484A-B77B-9EDC4F05AB76}" destId="{129CC6AA-F455-4D33-9526-43A04F76F77D}" srcOrd="0" destOrd="0" presId="urn:microsoft.com/office/officeart/2005/8/layout/vList3"/>
    <dgm:cxn modelId="{73A98578-33CF-483F-9F7D-AFDC8F84A9B4}" type="presOf" srcId="{E47B06A4-E0DA-4562-8F93-D8ABC75E3D3E}" destId="{CA65FDBD-2BA5-4F71-9011-9EFD9CDF487A}" srcOrd="0" destOrd="0" presId="urn:microsoft.com/office/officeart/2005/8/layout/vList3"/>
    <dgm:cxn modelId="{7B451859-A5C8-47ED-AA8F-864010A39797}" type="presOf" srcId="{6A10C871-601B-4932-A0AC-4B53D8D6A133}" destId="{8C1AC256-64CC-4D5D-BBE9-53071D03CABC}" srcOrd="0" destOrd="0" presId="urn:microsoft.com/office/officeart/2005/8/layout/vList3"/>
    <dgm:cxn modelId="{26305E83-0379-431E-8136-23027BA1AE6A}" srcId="{8E958546-1BFE-484A-B77B-9EDC4F05AB76}" destId="{E47B06A4-E0DA-4562-8F93-D8ABC75E3D3E}" srcOrd="3" destOrd="0" parTransId="{DCFBA879-3982-4293-9511-16EEC66B7DB7}" sibTransId="{5B30D062-AF5C-47E1-AF8A-4FA57F1FDCDD}"/>
    <dgm:cxn modelId="{656718B4-3E66-45F5-9BFA-8992E5F5CF53}" type="presOf" srcId="{3BF7C2CD-7982-41C8-9E8A-82DA31ED3398}" destId="{52769353-D24E-4BD5-BB02-BAC5D7D8E7A0}" srcOrd="0" destOrd="0" presId="urn:microsoft.com/office/officeart/2005/8/layout/vList3"/>
    <dgm:cxn modelId="{5B22A2D4-596A-4938-BA2E-BEF36EB413F3}" srcId="{8E958546-1BFE-484A-B77B-9EDC4F05AB76}" destId="{3BF7C2CD-7982-41C8-9E8A-82DA31ED3398}" srcOrd="1" destOrd="0" parTransId="{F22F203B-4A79-4B07-BDA3-6E822487680F}" sibTransId="{01176D4E-188D-4553-B80F-1D0A304E1665}"/>
    <dgm:cxn modelId="{A6ACB2D9-2196-4BD8-A833-39AD6FDC851E}" type="presOf" srcId="{D1FF10FA-9C2D-425A-A61F-55BE0133E27D}" destId="{39BB2DFF-E0C6-44B3-ADA2-32F7443CCC5A}" srcOrd="0" destOrd="0" presId="urn:microsoft.com/office/officeart/2005/8/layout/vList3"/>
    <dgm:cxn modelId="{8A14CAE7-F34C-42AB-9DDA-486185EE56BD}" srcId="{8E958546-1BFE-484A-B77B-9EDC4F05AB76}" destId="{6A10C871-601B-4932-A0AC-4B53D8D6A133}" srcOrd="4" destOrd="0" parTransId="{7F545002-4953-40DF-B906-DA8F7D7A7251}" sibTransId="{63A61E9D-076E-4360-887C-1621E52F0270}"/>
    <dgm:cxn modelId="{F39AFEF5-82A3-477F-8C33-86FD02EAF45C}" type="presOf" srcId="{EE43F8A7-0D18-4594-AD37-4C3276F51813}" destId="{BFFFD598-25BA-469A-9B23-022A3706DD2D}" srcOrd="0" destOrd="0" presId="urn:microsoft.com/office/officeart/2005/8/layout/vList3"/>
    <dgm:cxn modelId="{898C0B70-3169-40E9-8004-C6893D016EDF}" type="presParOf" srcId="{129CC6AA-F455-4D33-9526-43A04F76F77D}" destId="{2F166913-CF01-4459-86A5-E4229FC0C1A2}" srcOrd="0" destOrd="0" presId="urn:microsoft.com/office/officeart/2005/8/layout/vList3"/>
    <dgm:cxn modelId="{A2BEDFD0-4EE5-4172-9760-95E0B34FFF1A}" type="presParOf" srcId="{2F166913-CF01-4459-86A5-E4229FC0C1A2}" destId="{71986295-B58F-427E-B0BA-590079008C40}" srcOrd="0" destOrd="0" presId="urn:microsoft.com/office/officeart/2005/8/layout/vList3"/>
    <dgm:cxn modelId="{873BFCBF-0B49-4861-8FD7-5454B56A08A4}" type="presParOf" srcId="{2F166913-CF01-4459-86A5-E4229FC0C1A2}" destId="{BFFFD598-25BA-469A-9B23-022A3706DD2D}" srcOrd="1" destOrd="0" presId="urn:microsoft.com/office/officeart/2005/8/layout/vList3"/>
    <dgm:cxn modelId="{F4B836D4-AEDC-4452-A6BE-B1D942ECF0FC}" type="presParOf" srcId="{129CC6AA-F455-4D33-9526-43A04F76F77D}" destId="{D07957CC-9C71-4A36-AEC9-B85D14022819}" srcOrd="1" destOrd="0" presId="urn:microsoft.com/office/officeart/2005/8/layout/vList3"/>
    <dgm:cxn modelId="{9A2B1F61-D339-4FE6-B56C-EFE2A5E61316}" type="presParOf" srcId="{129CC6AA-F455-4D33-9526-43A04F76F77D}" destId="{5406DCED-F7DE-46BC-8DA8-F5B7F8723275}" srcOrd="2" destOrd="0" presId="urn:microsoft.com/office/officeart/2005/8/layout/vList3"/>
    <dgm:cxn modelId="{5A5C9F19-C5A3-4C3D-971B-FB264599317C}" type="presParOf" srcId="{5406DCED-F7DE-46BC-8DA8-F5B7F8723275}" destId="{F973F3F3-7FBD-4B66-99F7-937DA0A93B30}" srcOrd="0" destOrd="0" presId="urn:microsoft.com/office/officeart/2005/8/layout/vList3"/>
    <dgm:cxn modelId="{27AFFAC4-BBA4-463B-A543-59BB841DD503}" type="presParOf" srcId="{5406DCED-F7DE-46BC-8DA8-F5B7F8723275}" destId="{52769353-D24E-4BD5-BB02-BAC5D7D8E7A0}" srcOrd="1" destOrd="0" presId="urn:microsoft.com/office/officeart/2005/8/layout/vList3"/>
    <dgm:cxn modelId="{97C4AEEB-CEAD-484B-BE79-A01A3AF38768}" type="presParOf" srcId="{129CC6AA-F455-4D33-9526-43A04F76F77D}" destId="{9E15D468-BA37-4407-80CF-7494E0BDA923}" srcOrd="3" destOrd="0" presId="urn:microsoft.com/office/officeart/2005/8/layout/vList3"/>
    <dgm:cxn modelId="{24B63972-139F-441F-978E-874A9A92E56B}" type="presParOf" srcId="{129CC6AA-F455-4D33-9526-43A04F76F77D}" destId="{37FA08C2-92D1-4BC5-B696-693E46868828}" srcOrd="4" destOrd="0" presId="urn:microsoft.com/office/officeart/2005/8/layout/vList3"/>
    <dgm:cxn modelId="{6B07F51B-BF23-49DF-BFD4-89E4D764EA7C}" type="presParOf" srcId="{37FA08C2-92D1-4BC5-B696-693E46868828}" destId="{1BB8D54F-922C-4534-B00F-125BED500D10}" srcOrd="0" destOrd="0" presId="urn:microsoft.com/office/officeart/2005/8/layout/vList3"/>
    <dgm:cxn modelId="{2BDD7B86-4349-4DF0-9331-5B24149DF75B}" type="presParOf" srcId="{37FA08C2-92D1-4BC5-B696-693E46868828}" destId="{39BB2DFF-E0C6-44B3-ADA2-32F7443CCC5A}" srcOrd="1" destOrd="0" presId="urn:microsoft.com/office/officeart/2005/8/layout/vList3"/>
    <dgm:cxn modelId="{1BD0C93B-3812-4B4A-AFBC-1B4EA606C6E3}" type="presParOf" srcId="{129CC6AA-F455-4D33-9526-43A04F76F77D}" destId="{CA20ED72-040A-4BB3-93B5-EE4D50FF6FFA}" srcOrd="5" destOrd="0" presId="urn:microsoft.com/office/officeart/2005/8/layout/vList3"/>
    <dgm:cxn modelId="{DF5E3A33-B6B5-489A-B564-04AECB4693FA}" type="presParOf" srcId="{129CC6AA-F455-4D33-9526-43A04F76F77D}" destId="{895B27C8-B530-41C6-95C1-2EF3008DA36A}" srcOrd="6" destOrd="0" presId="urn:microsoft.com/office/officeart/2005/8/layout/vList3"/>
    <dgm:cxn modelId="{DC9A3E4C-884E-4F9A-91D2-BFBD6033FAD9}" type="presParOf" srcId="{895B27C8-B530-41C6-95C1-2EF3008DA36A}" destId="{D2488070-90AF-4F99-9478-169B5354391B}" srcOrd="0" destOrd="0" presId="urn:microsoft.com/office/officeart/2005/8/layout/vList3"/>
    <dgm:cxn modelId="{AFF6A328-6BAC-448C-9D05-1B5729AFD87A}" type="presParOf" srcId="{895B27C8-B530-41C6-95C1-2EF3008DA36A}" destId="{CA65FDBD-2BA5-4F71-9011-9EFD9CDF487A}" srcOrd="1" destOrd="0" presId="urn:microsoft.com/office/officeart/2005/8/layout/vList3"/>
    <dgm:cxn modelId="{E8A58AB0-1984-46AA-82CB-6FBF9D5EA9C3}" type="presParOf" srcId="{129CC6AA-F455-4D33-9526-43A04F76F77D}" destId="{0203A579-0D75-4A88-8DC7-79F8EEB8A947}" srcOrd="7" destOrd="0" presId="urn:microsoft.com/office/officeart/2005/8/layout/vList3"/>
    <dgm:cxn modelId="{A3999933-1D4B-4FC8-8E5C-D76B5927E9B5}" type="presParOf" srcId="{129CC6AA-F455-4D33-9526-43A04F76F77D}" destId="{491A3F5F-D201-41F6-8FC9-7EE14013D3A0}" srcOrd="8" destOrd="0" presId="urn:microsoft.com/office/officeart/2005/8/layout/vList3"/>
    <dgm:cxn modelId="{C73AB76A-708C-4A81-9853-52FC18264D32}" type="presParOf" srcId="{491A3F5F-D201-41F6-8FC9-7EE14013D3A0}" destId="{45D9C039-D40D-47CE-9E8B-53807022C263}" srcOrd="0" destOrd="0" presId="urn:microsoft.com/office/officeart/2005/8/layout/vList3"/>
    <dgm:cxn modelId="{9C39A345-7407-4C89-AEFD-51666E760BBD}" type="presParOf" srcId="{491A3F5F-D201-41F6-8FC9-7EE14013D3A0}" destId="{8C1AC256-64CC-4D5D-BBE9-53071D03CA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958546-1BFE-484A-B77B-9EDC4F05AB7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1FF10FA-9C2D-425A-A61F-55BE0133E27D}">
      <dgm:prSet/>
      <dgm:spPr>
        <a:xfrm rot="10800000">
          <a:off x="1452285" y="2046188"/>
          <a:ext cx="5244655" cy="525054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Work with the Nurse and Midwifery team to support and our new primary care Nurse lead, to work on nurse educator pathway for ACPs, FCPs and nurses.</a:t>
          </a:r>
          <a:endParaRPr lang="en-GB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D378C5-09EA-46C3-869E-2CAAB95C5BB2}" type="parTrans" cxnId="{EF11432E-3A87-4932-8425-E3116CB0035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4C1B4-C862-459D-8418-9478C77CDA38}" type="sibTrans" cxnId="{EF11432E-3A87-4932-8425-E3116CB0035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3F8A7-0D18-4594-AD37-4C3276F51813}">
      <dgm:prSet phldrT="[Text]"/>
      <dgm:spPr>
        <a:xfrm rot="10800000">
          <a:off x="1452285" y="682613"/>
          <a:ext cx="5244655" cy="525054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 will link with ICBs to share best practice on EDI matters in primary care across the region. </a:t>
          </a:r>
          <a:endParaRPr lang="en-GB" b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519257-D496-42C9-99AB-A9274C860EF8}" type="parTrans" cxnId="{154E9040-CEAA-455B-BACE-3CE6A2850BF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5C37F0-9569-407F-B168-383D5AE4573F}" type="sibTrans" cxnId="{154E9040-CEAA-455B-BACE-3CE6A2850BF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7C2CD-7982-41C8-9E8A-82DA31ED3398}">
      <dgm:prSet/>
      <dgm:spPr>
        <a:xfrm rot="10800000">
          <a:off x="1452285" y="1364401"/>
          <a:ext cx="5244655" cy="525054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Support Training Quality and Expansion Leads in training hubs.</a:t>
          </a:r>
          <a:endParaRPr lang="en-GB" b="0" i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22F203B-4A79-4B07-BDA3-6E822487680F}" type="parTrans" cxnId="{5B22A2D4-596A-4938-BA2E-BEF36EB413F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76D4E-188D-4553-B80F-1D0A304E1665}" type="sibTrans" cxnId="{5B22A2D4-596A-4938-BA2E-BEF36EB413F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B06A4-E0DA-4562-8F93-D8ABC75E3D3E}">
      <dgm:prSet/>
      <dgm:spPr>
        <a:xfrm rot="10800000">
          <a:off x="1452285" y="2727976"/>
          <a:ext cx="5244655" cy="536910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Continue to support the regions training hubs during this period of NHS structural change</a:t>
          </a:r>
          <a:endParaRPr lang="en-GB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CFBA879-3982-4293-9511-16EEC66B7DB7}" type="parTrans" cxnId="{26305E83-0379-431E-8136-23027BA1AE6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0D062-AF5C-47E1-AF8A-4FA57F1FDCDD}" type="sibTrans" cxnId="{26305E83-0379-431E-8136-23027BA1AE6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0E313-8BB6-4FBC-8B85-FFD49D7922D1}">
      <dgm:prSet phldrT="[Text]"/>
      <dgm:spPr>
        <a:xfrm rot="10800000">
          <a:off x="1452285" y="826"/>
          <a:ext cx="5244655" cy="525054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 will work with ICBs on estate strategy to ensure primary care education targets might be considered.</a:t>
          </a:r>
          <a:endParaRPr lang="en-GB" baseline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EFBECB8-0CBD-49B8-B39A-FD5C179C585B}" type="sibTrans" cxnId="{C3B33210-D41A-4B00-81C0-B73C31621AF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52EA-253A-4D2A-9345-DF89B405EFE2}" type="parTrans" cxnId="{C3B33210-D41A-4B00-81C0-B73C31621AF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C7A69-1C48-4BF9-93D9-6C8DE5516319}">
      <dgm:prSet phldr="0"/>
      <dgm:spPr>
        <a:solidFill>
          <a:srgbClr val="22B2B8"/>
        </a:solidFill>
      </dgm:spPr>
      <dgm:t>
        <a:bodyPr/>
        <a:lstStyle/>
        <a:p>
          <a:pPr rtl="0"/>
          <a:r>
            <a:rPr lang="en-GB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work with THs, Systems, and N&amp;M team, to collate &amp; support placements and newly qualified professionals within Nursing, in Primary Care.</a:t>
          </a:r>
        </a:p>
      </dgm:t>
    </dgm:pt>
    <dgm:pt modelId="{F1B4D01C-AE6B-44EF-939B-4F3E2FCF9844}" type="parTrans" cxnId="{7FE0B776-BE7B-484C-B362-FB49680354F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F2F8B-5263-49D3-8B68-6C4DBBD4ADF9}" type="sibTrans" cxnId="{7FE0B776-BE7B-484C-B362-FB49680354F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CC6AA-F455-4D33-9526-43A04F76F77D}" type="pres">
      <dgm:prSet presAssocID="{8E958546-1BFE-484A-B77B-9EDC4F05AB76}" presName="linearFlow" presStyleCnt="0">
        <dgm:presLayoutVars>
          <dgm:dir/>
          <dgm:resizeHandles val="exact"/>
        </dgm:presLayoutVars>
      </dgm:prSet>
      <dgm:spPr/>
    </dgm:pt>
    <dgm:pt modelId="{550CB82C-3D71-4021-8E47-5C77B42130AE}" type="pres">
      <dgm:prSet presAssocID="{DB20E313-8BB6-4FBC-8B85-FFD49D7922D1}" presName="composite" presStyleCnt="0"/>
      <dgm:spPr/>
    </dgm:pt>
    <dgm:pt modelId="{63D93F51-7E6A-4FE7-9796-1FD46ACB3CE5}" type="pres">
      <dgm:prSet presAssocID="{DB20E313-8BB6-4FBC-8B85-FFD49D7922D1}" presName="imgShp" presStyleLbl="fgImgPlace1" presStyleIdx="0" presStyleCnt="6"/>
      <dgm:spPr>
        <a:xfrm>
          <a:off x="1189758" y="826"/>
          <a:ext cx="525054" cy="525054"/>
        </a:xfrm>
        <a:prstGeom prst="ellipse">
          <a:avLst/>
        </a:prstGeom>
        <a:solidFill>
          <a:srgbClr val="AE2473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72F6AE6-4770-49BF-A4EB-4C784D45549B}" type="pres">
      <dgm:prSet presAssocID="{DB20E313-8BB6-4FBC-8B85-FFD49D7922D1}" presName="txShp" presStyleLbl="node1" presStyleIdx="0" presStyleCnt="6" custLinFactNeighborX="-152">
        <dgm:presLayoutVars>
          <dgm:bulletEnabled val="1"/>
        </dgm:presLayoutVars>
      </dgm:prSet>
      <dgm:spPr/>
    </dgm:pt>
    <dgm:pt modelId="{13905AB6-ECF0-432A-BE0B-21D0E90DB3CE}" type="pres">
      <dgm:prSet presAssocID="{2EFBECB8-0CBD-49B8-B39A-FD5C179C585B}" presName="spacing" presStyleCnt="0"/>
      <dgm:spPr/>
    </dgm:pt>
    <dgm:pt modelId="{2F166913-CF01-4459-86A5-E4229FC0C1A2}" type="pres">
      <dgm:prSet presAssocID="{EE43F8A7-0D18-4594-AD37-4C3276F51813}" presName="composite" presStyleCnt="0"/>
      <dgm:spPr/>
    </dgm:pt>
    <dgm:pt modelId="{71986295-B58F-427E-B0BA-590079008C40}" type="pres">
      <dgm:prSet presAssocID="{EE43F8A7-0D18-4594-AD37-4C3276F51813}" presName="imgShp" presStyleLbl="fgImgPlace1" presStyleIdx="1" presStyleCnt="6"/>
      <dgm:spPr>
        <a:xfrm>
          <a:off x="1189758" y="682613"/>
          <a:ext cx="525054" cy="525054"/>
        </a:xfrm>
        <a:prstGeom prst="ellipse">
          <a:avLst/>
        </a:prstGeom>
        <a:solidFill>
          <a:srgbClr val="AE2473">
            <a:tint val="50000"/>
            <a:hueOff val="-3573925"/>
            <a:satOff val="2138"/>
            <a:lumOff val="28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FFFD598-25BA-469A-9B23-022A3706DD2D}" type="pres">
      <dgm:prSet presAssocID="{EE43F8A7-0D18-4594-AD37-4C3276F51813}" presName="txShp" presStyleLbl="node1" presStyleIdx="1" presStyleCnt="6">
        <dgm:presLayoutVars>
          <dgm:bulletEnabled val="1"/>
        </dgm:presLayoutVars>
      </dgm:prSet>
      <dgm:spPr/>
    </dgm:pt>
    <dgm:pt modelId="{D07957CC-9C71-4A36-AEC9-B85D14022819}" type="pres">
      <dgm:prSet presAssocID="{515C37F0-9569-407F-B168-383D5AE4573F}" presName="spacing" presStyleCnt="0"/>
      <dgm:spPr/>
    </dgm:pt>
    <dgm:pt modelId="{5406DCED-F7DE-46BC-8DA8-F5B7F8723275}" type="pres">
      <dgm:prSet presAssocID="{3BF7C2CD-7982-41C8-9E8A-82DA31ED3398}" presName="composite" presStyleCnt="0"/>
      <dgm:spPr/>
    </dgm:pt>
    <dgm:pt modelId="{F973F3F3-7FBD-4B66-99F7-937DA0A93B30}" type="pres">
      <dgm:prSet presAssocID="{3BF7C2CD-7982-41C8-9E8A-82DA31ED3398}" presName="imgShp" presStyleLbl="fgImgPlace1" presStyleIdx="2" presStyleCnt="6"/>
      <dgm:spPr>
        <a:xfrm>
          <a:off x="1189758" y="1364401"/>
          <a:ext cx="525054" cy="525054"/>
        </a:xfrm>
        <a:prstGeom prst="ellipse">
          <a:avLst/>
        </a:prstGeom>
        <a:solidFill>
          <a:srgbClr val="AE2473">
            <a:tint val="50000"/>
            <a:hueOff val="-7147849"/>
            <a:satOff val="4276"/>
            <a:lumOff val="57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2769353-D24E-4BD5-BB02-BAC5D7D8E7A0}" type="pres">
      <dgm:prSet presAssocID="{3BF7C2CD-7982-41C8-9E8A-82DA31ED3398}" presName="txShp" presStyleLbl="node1" presStyleIdx="2" presStyleCnt="6">
        <dgm:presLayoutVars>
          <dgm:bulletEnabled val="1"/>
        </dgm:presLayoutVars>
      </dgm:prSet>
      <dgm:spPr/>
    </dgm:pt>
    <dgm:pt modelId="{9E15D468-BA37-4407-80CF-7494E0BDA923}" type="pres">
      <dgm:prSet presAssocID="{01176D4E-188D-4553-B80F-1D0A304E1665}" presName="spacing" presStyleCnt="0"/>
      <dgm:spPr/>
    </dgm:pt>
    <dgm:pt modelId="{37FA08C2-92D1-4BC5-B696-693E46868828}" type="pres">
      <dgm:prSet presAssocID="{D1FF10FA-9C2D-425A-A61F-55BE0133E27D}" presName="composite" presStyleCnt="0"/>
      <dgm:spPr/>
    </dgm:pt>
    <dgm:pt modelId="{1BB8D54F-922C-4534-B00F-125BED500D10}" type="pres">
      <dgm:prSet presAssocID="{D1FF10FA-9C2D-425A-A61F-55BE0133E27D}" presName="imgShp" presStyleLbl="fgImgPlace1" presStyleIdx="3" presStyleCnt="6"/>
      <dgm:spPr>
        <a:xfrm>
          <a:off x="1189758" y="2046188"/>
          <a:ext cx="525054" cy="525054"/>
        </a:xfrm>
        <a:prstGeom prst="ellipse">
          <a:avLst/>
        </a:prstGeom>
        <a:solidFill>
          <a:srgbClr val="AE2473">
            <a:tint val="50000"/>
            <a:hueOff val="-10721774"/>
            <a:satOff val="6414"/>
            <a:lumOff val="86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BB2DFF-E0C6-44B3-ADA2-32F7443CCC5A}" type="pres">
      <dgm:prSet presAssocID="{D1FF10FA-9C2D-425A-A61F-55BE0133E27D}" presName="txShp" presStyleLbl="node1" presStyleIdx="3" presStyleCnt="6">
        <dgm:presLayoutVars>
          <dgm:bulletEnabled val="1"/>
        </dgm:presLayoutVars>
      </dgm:prSet>
      <dgm:spPr/>
    </dgm:pt>
    <dgm:pt modelId="{CA20ED72-040A-4BB3-93B5-EE4D50FF6FFA}" type="pres">
      <dgm:prSet presAssocID="{6454C1B4-C862-459D-8418-9478C77CDA38}" presName="spacing" presStyleCnt="0"/>
      <dgm:spPr/>
    </dgm:pt>
    <dgm:pt modelId="{895B27C8-B530-41C6-95C1-2EF3008DA36A}" type="pres">
      <dgm:prSet presAssocID="{E47B06A4-E0DA-4562-8F93-D8ABC75E3D3E}" presName="composite" presStyleCnt="0"/>
      <dgm:spPr/>
    </dgm:pt>
    <dgm:pt modelId="{D2488070-90AF-4F99-9478-169B5354391B}" type="pres">
      <dgm:prSet presAssocID="{E47B06A4-E0DA-4562-8F93-D8ABC75E3D3E}" presName="imgShp" presStyleLbl="fgImgPlace1" presStyleIdx="4" presStyleCnt="6"/>
      <dgm:spPr>
        <a:xfrm>
          <a:off x="1189758" y="2733904"/>
          <a:ext cx="525054" cy="525054"/>
        </a:xfrm>
        <a:prstGeom prst="ellipse">
          <a:avLst/>
        </a:prstGeom>
        <a:solidFill>
          <a:srgbClr val="AE2473">
            <a:tint val="50000"/>
            <a:hueOff val="-14295699"/>
            <a:satOff val="8552"/>
            <a:lumOff val="115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A65FDBD-2BA5-4F71-9011-9EFD9CDF487A}" type="pres">
      <dgm:prSet presAssocID="{E47B06A4-E0DA-4562-8F93-D8ABC75E3D3E}" presName="txShp" presStyleLbl="node1" presStyleIdx="4" presStyleCnt="6" custScaleY="102258">
        <dgm:presLayoutVars>
          <dgm:bulletEnabled val="1"/>
        </dgm:presLayoutVars>
      </dgm:prSet>
      <dgm:spPr/>
    </dgm:pt>
    <dgm:pt modelId="{3EBC9F3B-14A5-47F5-B7EF-C5CDDA53EF62}" type="pres">
      <dgm:prSet presAssocID="{5B30D062-AF5C-47E1-AF8A-4FA57F1FDCDD}" presName="spacing" presStyleCnt="0"/>
      <dgm:spPr/>
    </dgm:pt>
    <dgm:pt modelId="{F05CE43C-D9A0-4D2D-B343-8854D91CFE7A}" type="pres">
      <dgm:prSet presAssocID="{8F6C7A69-1C48-4BF9-93D9-6C8DE5516319}" presName="composite" presStyleCnt="0"/>
      <dgm:spPr/>
    </dgm:pt>
    <dgm:pt modelId="{FBC4F4AE-B7FB-44A1-BCC7-881473130738}" type="pres">
      <dgm:prSet presAssocID="{8F6C7A69-1C48-4BF9-93D9-6C8DE5516319}" presName="imgShp" presStyleLbl="fgImgPlace1" presStyleIdx="5" presStyleCnt="6"/>
      <dgm:spPr/>
    </dgm:pt>
    <dgm:pt modelId="{7C085239-9A83-4D42-98C1-B7E93C4DF792}" type="pres">
      <dgm:prSet presAssocID="{8F6C7A69-1C48-4BF9-93D9-6C8DE5516319}" presName="txShp" presStyleLbl="node1" presStyleIdx="5" presStyleCnt="6">
        <dgm:presLayoutVars>
          <dgm:bulletEnabled val="1"/>
        </dgm:presLayoutVars>
      </dgm:prSet>
      <dgm:spPr/>
    </dgm:pt>
  </dgm:ptLst>
  <dgm:cxnLst>
    <dgm:cxn modelId="{C3B33210-D41A-4B00-81C0-B73C31621AFC}" srcId="{8E958546-1BFE-484A-B77B-9EDC4F05AB76}" destId="{DB20E313-8BB6-4FBC-8B85-FFD49D7922D1}" srcOrd="0" destOrd="0" parTransId="{868252EA-253A-4D2A-9345-DF89B405EFE2}" sibTransId="{2EFBECB8-0CBD-49B8-B39A-FD5C179C585B}"/>
    <dgm:cxn modelId="{EF11432E-3A87-4932-8425-E3116CB00351}" srcId="{8E958546-1BFE-484A-B77B-9EDC4F05AB76}" destId="{D1FF10FA-9C2D-425A-A61F-55BE0133E27D}" srcOrd="3" destOrd="0" parTransId="{80D378C5-09EA-46C3-869E-2CAAB95C5BB2}" sibTransId="{6454C1B4-C862-459D-8418-9478C77CDA38}"/>
    <dgm:cxn modelId="{154E9040-CEAA-455B-BACE-3CE6A2850BFA}" srcId="{8E958546-1BFE-484A-B77B-9EDC4F05AB76}" destId="{EE43F8A7-0D18-4594-AD37-4C3276F51813}" srcOrd="1" destOrd="0" parTransId="{18519257-D496-42C9-99AB-A9274C860EF8}" sibTransId="{515C37F0-9569-407F-B168-383D5AE4573F}"/>
    <dgm:cxn modelId="{64BAD740-036E-4531-ACE8-B89BB990701B}" type="presOf" srcId="{8E958546-1BFE-484A-B77B-9EDC4F05AB76}" destId="{129CC6AA-F455-4D33-9526-43A04F76F77D}" srcOrd="0" destOrd="0" presId="urn:microsoft.com/office/officeart/2005/8/layout/vList3"/>
    <dgm:cxn modelId="{7FE0B776-BE7B-484C-B362-FB49680354FF}" srcId="{8E958546-1BFE-484A-B77B-9EDC4F05AB76}" destId="{8F6C7A69-1C48-4BF9-93D9-6C8DE5516319}" srcOrd="5" destOrd="0" parTransId="{F1B4D01C-AE6B-44EF-939B-4F3E2FCF9844}" sibTransId="{416F2F8B-5263-49D3-8B68-6C4DBBD4ADF9}"/>
    <dgm:cxn modelId="{73A98578-33CF-483F-9F7D-AFDC8F84A9B4}" type="presOf" srcId="{E47B06A4-E0DA-4562-8F93-D8ABC75E3D3E}" destId="{CA65FDBD-2BA5-4F71-9011-9EFD9CDF487A}" srcOrd="0" destOrd="0" presId="urn:microsoft.com/office/officeart/2005/8/layout/vList3"/>
    <dgm:cxn modelId="{26305E83-0379-431E-8136-23027BA1AE6A}" srcId="{8E958546-1BFE-484A-B77B-9EDC4F05AB76}" destId="{E47B06A4-E0DA-4562-8F93-D8ABC75E3D3E}" srcOrd="4" destOrd="0" parTransId="{DCFBA879-3982-4293-9511-16EEC66B7DB7}" sibTransId="{5B30D062-AF5C-47E1-AF8A-4FA57F1FDCDD}"/>
    <dgm:cxn modelId="{F2E0268B-28C7-49ED-AAFD-276FAB3982FA}" type="presOf" srcId="{DB20E313-8BB6-4FBC-8B85-FFD49D7922D1}" destId="{272F6AE6-4770-49BF-A4EB-4C784D45549B}" srcOrd="0" destOrd="0" presId="urn:microsoft.com/office/officeart/2005/8/layout/vList3"/>
    <dgm:cxn modelId="{616CFDA6-2943-4D4C-A6F5-2FD798CC1619}" type="presOf" srcId="{8F6C7A69-1C48-4BF9-93D9-6C8DE5516319}" destId="{7C085239-9A83-4D42-98C1-B7E93C4DF792}" srcOrd="0" destOrd="0" presId="urn:microsoft.com/office/officeart/2005/8/layout/vList3"/>
    <dgm:cxn modelId="{656718B4-3E66-45F5-9BFA-8992E5F5CF53}" type="presOf" srcId="{3BF7C2CD-7982-41C8-9E8A-82DA31ED3398}" destId="{52769353-D24E-4BD5-BB02-BAC5D7D8E7A0}" srcOrd="0" destOrd="0" presId="urn:microsoft.com/office/officeart/2005/8/layout/vList3"/>
    <dgm:cxn modelId="{5B22A2D4-596A-4938-BA2E-BEF36EB413F3}" srcId="{8E958546-1BFE-484A-B77B-9EDC4F05AB76}" destId="{3BF7C2CD-7982-41C8-9E8A-82DA31ED3398}" srcOrd="2" destOrd="0" parTransId="{F22F203B-4A79-4B07-BDA3-6E822487680F}" sibTransId="{01176D4E-188D-4553-B80F-1D0A304E1665}"/>
    <dgm:cxn modelId="{A6ACB2D9-2196-4BD8-A833-39AD6FDC851E}" type="presOf" srcId="{D1FF10FA-9C2D-425A-A61F-55BE0133E27D}" destId="{39BB2DFF-E0C6-44B3-ADA2-32F7443CCC5A}" srcOrd="0" destOrd="0" presId="urn:microsoft.com/office/officeart/2005/8/layout/vList3"/>
    <dgm:cxn modelId="{F39AFEF5-82A3-477F-8C33-86FD02EAF45C}" type="presOf" srcId="{EE43F8A7-0D18-4594-AD37-4C3276F51813}" destId="{BFFFD598-25BA-469A-9B23-022A3706DD2D}" srcOrd="0" destOrd="0" presId="urn:microsoft.com/office/officeart/2005/8/layout/vList3"/>
    <dgm:cxn modelId="{F3DA85C5-7160-4786-AF5D-366441028396}" type="presParOf" srcId="{129CC6AA-F455-4D33-9526-43A04F76F77D}" destId="{550CB82C-3D71-4021-8E47-5C77B42130AE}" srcOrd="0" destOrd="0" presId="urn:microsoft.com/office/officeart/2005/8/layout/vList3"/>
    <dgm:cxn modelId="{C88049B1-FFB1-4E25-8FBD-2E888D12BCD0}" type="presParOf" srcId="{550CB82C-3D71-4021-8E47-5C77B42130AE}" destId="{63D93F51-7E6A-4FE7-9796-1FD46ACB3CE5}" srcOrd="0" destOrd="0" presId="urn:microsoft.com/office/officeart/2005/8/layout/vList3"/>
    <dgm:cxn modelId="{61897D52-A339-497E-A56A-B1841A62482B}" type="presParOf" srcId="{550CB82C-3D71-4021-8E47-5C77B42130AE}" destId="{272F6AE6-4770-49BF-A4EB-4C784D45549B}" srcOrd="1" destOrd="0" presId="urn:microsoft.com/office/officeart/2005/8/layout/vList3"/>
    <dgm:cxn modelId="{61598F69-B41B-4408-87C3-B5CF84F5E076}" type="presParOf" srcId="{129CC6AA-F455-4D33-9526-43A04F76F77D}" destId="{13905AB6-ECF0-432A-BE0B-21D0E90DB3CE}" srcOrd="1" destOrd="0" presId="urn:microsoft.com/office/officeart/2005/8/layout/vList3"/>
    <dgm:cxn modelId="{898C0B70-3169-40E9-8004-C6893D016EDF}" type="presParOf" srcId="{129CC6AA-F455-4D33-9526-43A04F76F77D}" destId="{2F166913-CF01-4459-86A5-E4229FC0C1A2}" srcOrd="2" destOrd="0" presId="urn:microsoft.com/office/officeart/2005/8/layout/vList3"/>
    <dgm:cxn modelId="{A2BEDFD0-4EE5-4172-9760-95E0B34FFF1A}" type="presParOf" srcId="{2F166913-CF01-4459-86A5-E4229FC0C1A2}" destId="{71986295-B58F-427E-B0BA-590079008C40}" srcOrd="0" destOrd="0" presId="urn:microsoft.com/office/officeart/2005/8/layout/vList3"/>
    <dgm:cxn modelId="{873BFCBF-0B49-4861-8FD7-5454B56A08A4}" type="presParOf" srcId="{2F166913-CF01-4459-86A5-E4229FC0C1A2}" destId="{BFFFD598-25BA-469A-9B23-022A3706DD2D}" srcOrd="1" destOrd="0" presId="urn:microsoft.com/office/officeart/2005/8/layout/vList3"/>
    <dgm:cxn modelId="{F4B836D4-AEDC-4452-A6BE-B1D942ECF0FC}" type="presParOf" srcId="{129CC6AA-F455-4D33-9526-43A04F76F77D}" destId="{D07957CC-9C71-4A36-AEC9-B85D14022819}" srcOrd="3" destOrd="0" presId="urn:microsoft.com/office/officeart/2005/8/layout/vList3"/>
    <dgm:cxn modelId="{9A2B1F61-D339-4FE6-B56C-EFE2A5E61316}" type="presParOf" srcId="{129CC6AA-F455-4D33-9526-43A04F76F77D}" destId="{5406DCED-F7DE-46BC-8DA8-F5B7F8723275}" srcOrd="4" destOrd="0" presId="urn:microsoft.com/office/officeart/2005/8/layout/vList3"/>
    <dgm:cxn modelId="{5A5C9F19-C5A3-4C3D-971B-FB264599317C}" type="presParOf" srcId="{5406DCED-F7DE-46BC-8DA8-F5B7F8723275}" destId="{F973F3F3-7FBD-4B66-99F7-937DA0A93B30}" srcOrd="0" destOrd="0" presId="urn:microsoft.com/office/officeart/2005/8/layout/vList3"/>
    <dgm:cxn modelId="{27AFFAC4-BBA4-463B-A543-59BB841DD503}" type="presParOf" srcId="{5406DCED-F7DE-46BC-8DA8-F5B7F8723275}" destId="{52769353-D24E-4BD5-BB02-BAC5D7D8E7A0}" srcOrd="1" destOrd="0" presId="urn:microsoft.com/office/officeart/2005/8/layout/vList3"/>
    <dgm:cxn modelId="{97C4AEEB-CEAD-484B-BE79-A01A3AF38768}" type="presParOf" srcId="{129CC6AA-F455-4D33-9526-43A04F76F77D}" destId="{9E15D468-BA37-4407-80CF-7494E0BDA923}" srcOrd="5" destOrd="0" presId="urn:microsoft.com/office/officeart/2005/8/layout/vList3"/>
    <dgm:cxn modelId="{24B63972-139F-441F-978E-874A9A92E56B}" type="presParOf" srcId="{129CC6AA-F455-4D33-9526-43A04F76F77D}" destId="{37FA08C2-92D1-4BC5-B696-693E46868828}" srcOrd="6" destOrd="0" presId="urn:microsoft.com/office/officeart/2005/8/layout/vList3"/>
    <dgm:cxn modelId="{6B07F51B-BF23-49DF-BFD4-89E4D764EA7C}" type="presParOf" srcId="{37FA08C2-92D1-4BC5-B696-693E46868828}" destId="{1BB8D54F-922C-4534-B00F-125BED500D10}" srcOrd="0" destOrd="0" presId="urn:microsoft.com/office/officeart/2005/8/layout/vList3"/>
    <dgm:cxn modelId="{2BDD7B86-4349-4DF0-9331-5B24149DF75B}" type="presParOf" srcId="{37FA08C2-92D1-4BC5-B696-693E46868828}" destId="{39BB2DFF-E0C6-44B3-ADA2-32F7443CCC5A}" srcOrd="1" destOrd="0" presId="urn:microsoft.com/office/officeart/2005/8/layout/vList3"/>
    <dgm:cxn modelId="{1BD0C93B-3812-4B4A-AFBC-1B4EA606C6E3}" type="presParOf" srcId="{129CC6AA-F455-4D33-9526-43A04F76F77D}" destId="{CA20ED72-040A-4BB3-93B5-EE4D50FF6FFA}" srcOrd="7" destOrd="0" presId="urn:microsoft.com/office/officeart/2005/8/layout/vList3"/>
    <dgm:cxn modelId="{DF5E3A33-B6B5-489A-B564-04AECB4693FA}" type="presParOf" srcId="{129CC6AA-F455-4D33-9526-43A04F76F77D}" destId="{895B27C8-B530-41C6-95C1-2EF3008DA36A}" srcOrd="8" destOrd="0" presId="urn:microsoft.com/office/officeart/2005/8/layout/vList3"/>
    <dgm:cxn modelId="{DC9A3E4C-884E-4F9A-91D2-BFBD6033FAD9}" type="presParOf" srcId="{895B27C8-B530-41C6-95C1-2EF3008DA36A}" destId="{D2488070-90AF-4F99-9478-169B5354391B}" srcOrd="0" destOrd="0" presId="urn:microsoft.com/office/officeart/2005/8/layout/vList3"/>
    <dgm:cxn modelId="{AFF6A328-6BAC-448C-9D05-1B5729AFD87A}" type="presParOf" srcId="{895B27C8-B530-41C6-95C1-2EF3008DA36A}" destId="{CA65FDBD-2BA5-4F71-9011-9EFD9CDF487A}" srcOrd="1" destOrd="0" presId="urn:microsoft.com/office/officeart/2005/8/layout/vList3"/>
    <dgm:cxn modelId="{AFB6AA54-143E-4C13-97D9-887F09AD1AE3}" type="presParOf" srcId="{129CC6AA-F455-4D33-9526-43A04F76F77D}" destId="{3EBC9F3B-14A5-47F5-B7EF-C5CDDA53EF62}" srcOrd="9" destOrd="0" presId="urn:microsoft.com/office/officeart/2005/8/layout/vList3"/>
    <dgm:cxn modelId="{6B69D01A-B7DC-49BE-AC35-D749EE7F1B20}" type="presParOf" srcId="{129CC6AA-F455-4D33-9526-43A04F76F77D}" destId="{F05CE43C-D9A0-4D2D-B343-8854D91CFE7A}" srcOrd="10" destOrd="0" presId="urn:microsoft.com/office/officeart/2005/8/layout/vList3"/>
    <dgm:cxn modelId="{FB4BF182-8A19-40E3-B4FD-4BAB63659A01}" type="presParOf" srcId="{F05CE43C-D9A0-4D2D-B343-8854D91CFE7A}" destId="{FBC4F4AE-B7FB-44A1-BCC7-881473130738}" srcOrd="0" destOrd="0" presId="urn:microsoft.com/office/officeart/2005/8/layout/vList3"/>
    <dgm:cxn modelId="{E33E91AA-9720-41EF-835F-1993171F8263}" type="presParOf" srcId="{F05CE43C-D9A0-4D2D-B343-8854D91CFE7A}" destId="{7C085239-9A83-4D42-98C1-B7E93C4DF7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036915-D006-48F5-BCBE-7E3B499F3DC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2962640E-DA0F-4621-9F3D-16B2924887D9}">
      <dgm:prSet phldrT="[Text]"/>
      <dgm:spPr>
        <a:xfrm rot="10800000">
          <a:off x="1463251" y="1253"/>
          <a:ext cx="5244655" cy="568916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Review the rating of O&amp;G hospital posts across the region and consider if further work is needed to improve satisfaction with these placements.</a:t>
          </a:r>
          <a:endParaRPr lang="en-GB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8A2AED-E4C1-4113-AAE3-DF9358EB712C}" type="parTrans" cxnId="{CAC92704-3DB3-452D-B3AA-84681AE93E1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24A32-7632-4556-B366-C36EB13B1A0E}" type="sibTrans" cxnId="{CAC92704-3DB3-452D-B3AA-84681AE93E1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F32A9-4E9D-4938-9A1C-F062CF7609F3}">
      <dgm:prSet phldrT="[Text]"/>
      <dgm:spPr>
        <a:xfrm rot="10800000">
          <a:off x="1463251" y="716432"/>
          <a:ext cx="5244655" cy="568916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Continue the intervention with a programme in BLMK which raised concerns on last years GMNC survey. </a:t>
          </a:r>
          <a:r>
            <a: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GB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7F82CCD-D1EA-4910-9631-9C990777B37F}" type="parTrans" cxnId="{FF4D27AA-2C15-4F99-AD04-55E54E6D671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14ADF-8D84-4484-8EAA-BE7CD5F55269}" type="sibTrans" cxnId="{FF4D27AA-2C15-4F99-AD04-55E54E6D671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8E7FB-6AA7-454F-A501-B529D661D0BC}">
      <dgm:prSet phldrT="[Text]"/>
      <dgm:spPr>
        <a:xfrm rot="10800000">
          <a:off x="1463251" y="1431611"/>
          <a:ext cx="5244655" cy="568916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Work to increase the completion rate of the GMC survey amongst GP trainees across the region</a:t>
          </a:r>
          <a:endParaRPr lang="en-GB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E706F9-93A9-4358-B8E4-F41EF2DFBB9B}" type="parTrans" cxnId="{157F0C8F-48A0-4A0B-B639-17A8AE5B603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AF99-008F-4A38-A69F-D27F213B4334}" type="sibTrans" cxnId="{157F0C8F-48A0-4A0B-B639-17A8AE5B603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70727-EAC6-45B4-94F0-DCE78C72DACC}">
      <dgm:prSet/>
      <dgm:spPr>
        <a:xfrm rot="10800000">
          <a:off x="1463251" y="2146790"/>
          <a:ext cx="5244655" cy="568916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Work with THs to standardise application/approval processes – especially around payments/finances and to resolve discrepancies between deanery and training hub data. </a:t>
          </a:r>
          <a:r>
            <a:rPr lang="en-GB" b="0" i="0" u="none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endParaRPr lang="en-GB" u="none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DB3341-5F3C-4D2F-93CD-4AEB9088DA78}" type="parTrans" cxnId="{3BF221A9-1029-4DB9-812A-0D19384F47D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B7B70-326B-46D6-9C2B-D3EFF4461AA0}" type="sibTrans" cxnId="{3BF221A9-1029-4DB9-812A-0D19384F47D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E48F6-42C0-4778-8502-EE2E4FFACC99}">
      <dgm:prSet/>
      <dgm:spPr>
        <a:solidFill>
          <a:srgbClr val="21BB46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Continue the formal school visits in response to concerns, but look to develop a template to generate a report from the ongoing programme of informal visits. </a:t>
          </a:r>
        </a:p>
      </dgm:t>
    </dgm:pt>
    <dgm:pt modelId="{B7F368D7-2E7C-45DA-AA0A-00514D73D83C}" type="parTrans" cxnId="{A3F21274-129A-4CE7-A4EA-E607EF1790B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12B83-2EC9-427D-ABC0-E026B38DB8C3}" type="sibTrans" cxnId="{A3F21274-129A-4CE7-A4EA-E607EF1790B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53D94F-A76E-4A6F-A902-E79A40C0D6E9}" type="pres">
      <dgm:prSet presAssocID="{BB036915-D006-48F5-BCBE-7E3B499F3DC8}" presName="linearFlow" presStyleCnt="0">
        <dgm:presLayoutVars>
          <dgm:dir/>
          <dgm:resizeHandles val="exact"/>
        </dgm:presLayoutVars>
      </dgm:prSet>
      <dgm:spPr/>
    </dgm:pt>
    <dgm:pt modelId="{7B9C75E7-C148-42F4-8337-FEA855EE61E9}" type="pres">
      <dgm:prSet presAssocID="{2962640E-DA0F-4621-9F3D-16B2924887D9}" presName="composite" presStyleCnt="0"/>
      <dgm:spPr/>
    </dgm:pt>
    <dgm:pt modelId="{6208B892-DC6A-4497-8AC4-3E60CE8A4A48}" type="pres">
      <dgm:prSet presAssocID="{2962640E-DA0F-4621-9F3D-16B2924887D9}" presName="imgShp" presStyleLbl="fgImgPlace1" presStyleIdx="0" presStyleCnt="5"/>
      <dgm:spPr>
        <a:xfrm>
          <a:off x="1178793" y="1253"/>
          <a:ext cx="568916" cy="568916"/>
        </a:xfrm>
        <a:prstGeom prst="ellipse">
          <a:avLst/>
        </a:prstGeom>
        <a:solidFill>
          <a:srgbClr val="AE2473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677712B-D5BB-41BD-AF3D-2FDE34747FFD}" type="pres">
      <dgm:prSet presAssocID="{2962640E-DA0F-4621-9F3D-16B2924887D9}" presName="txShp" presStyleLbl="node1" presStyleIdx="0" presStyleCnt="5">
        <dgm:presLayoutVars>
          <dgm:bulletEnabled val="1"/>
        </dgm:presLayoutVars>
      </dgm:prSet>
      <dgm:spPr/>
    </dgm:pt>
    <dgm:pt modelId="{88A76968-94DB-47A4-8844-48A21D338486}" type="pres">
      <dgm:prSet presAssocID="{5DD24A32-7632-4556-B366-C36EB13B1A0E}" presName="spacing" presStyleCnt="0"/>
      <dgm:spPr/>
    </dgm:pt>
    <dgm:pt modelId="{BD178204-FC09-4CA4-9B79-7957B519F9A3}" type="pres">
      <dgm:prSet presAssocID="{21DF32A9-4E9D-4938-9A1C-F062CF7609F3}" presName="composite" presStyleCnt="0"/>
      <dgm:spPr/>
    </dgm:pt>
    <dgm:pt modelId="{D36B2F6B-CE1B-44EE-8328-D29E1965D135}" type="pres">
      <dgm:prSet presAssocID="{21DF32A9-4E9D-4938-9A1C-F062CF7609F3}" presName="imgShp" presStyleLbl="fgImgPlace1" presStyleIdx="1" presStyleCnt="5"/>
      <dgm:spPr>
        <a:xfrm>
          <a:off x="1178793" y="716432"/>
          <a:ext cx="568916" cy="568916"/>
        </a:xfrm>
        <a:prstGeom prst="ellipse">
          <a:avLst/>
        </a:prstGeom>
        <a:solidFill>
          <a:srgbClr val="AE2473">
            <a:tint val="50000"/>
            <a:hueOff val="-4765233"/>
            <a:satOff val="2851"/>
            <a:lumOff val="38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9681E86-01EA-4296-A70C-49A6C6C37107}" type="pres">
      <dgm:prSet presAssocID="{21DF32A9-4E9D-4938-9A1C-F062CF7609F3}" presName="txShp" presStyleLbl="node1" presStyleIdx="1" presStyleCnt="5">
        <dgm:presLayoutVars>
          <dgm:bulletEnabled val="1"/>
        </dgm:presLayoutVars>
      </dgm:prSet>
      <dgm:spPr/>
    </dgm:pt>
    <dgm:pt modelId="{47A574EC-7E49-4DCF-A474-FB45E376C6EC}" type="pres">
      <dgm:prSet presAssocID="{6D314ADF-8D84-4484-8EAA-BE7CD5F55269}" presName="spacing" presStyleCnt="0"/>
      <dgm:spPr/>
    </dgm:pt>
    <dgm:pt modelId="{F2CB2273-448C-4079-8EF3-D2EAD0016723}" type="pres">
      <dgm:prSet presAssocID="{0EA8E7FB-6AA7-454F-A501-B529D661D0BC}" presName="composite" presStyleCnt="0"/>
      <dgm:spPr/>
    </dgm:pt>
    <dgm:pt modelId="{42359419-E840-4672-93E8-D24E77ECF9FA}" type="pres">
      <dgm:prSet presAssocID="{0EA8E7FB-6AA7-454F-A501-B529D661D0BC}" presName="imgShp" presStyleLbl="fgImgPlace1" presStyleIdx="2" presStyleCnt="5"/>
      <dgm:spPr>
        <a:xfrm>
          <a:off x="1178793" y="1431611"/>
          <a:ext cx="568916" cy="568916"/>
        </a:xfrm>
        <a:prstGeom prst="ellipse">
          <a:avLst/>
        </a:prstGeom>
        <a:solidFill>
          <a:srgbClr val="AE2473">
            <a:tint val="50000"/>
            <a:hueOff val="-9530466"/>
            <a:satOff val="5701"/>
            <a:lumOff val="76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80644DF-D160-4432-8D63-3585D87152B3}" type="pres">
      <dgm:prSet presAssocID="{0EA8E7FB-6AA7-454F-A501-B529D661D0BC}" presName="txShp" presStyleLbl="node1" presStyleIdx="2" presStyleCnt="5">
        <dgm:presLayoutVars>
          <dgm:bulletEnabled val="1"/>
        </dgm:presLayoutVars>
      </dgm:prSet>
      <dgm:spPr/>
    </dgm:pt>
    <dgm:pt modelId="{1D39500C-CDF5-45A5-8CB6-44CE3B9A0FBE}" type="pres">
      <dgm:prSet presAssocID="{D5B2AF99-008F-4A38-A69F-D27F213B4334}" presName="spacing" presStyleCnt="0"/>
      <dgm:spPr/>
    </dgm:pt>
    <dgm:pt modelId="{D59535BE-5CE0-407E-B82C-E841236E1FF9}" type="pres">
      <dgm:prSet presAssocID="{C0470727-EAC6-45B4-94F0-DCE78C72DACC}" presName="composite" presStyleCnt="0"/>
      <dgm:spPr/>
    </dgm:pt>
    <dgm:pt modelId="{A3C6C314-7B7C-4828-869C-93FAB5776848}" type="pres">
      <dgm:prSet presAssocID="{C0470727-EAC6-45B4-94F0-DCE78C72DACC}" presName="imgShp" presStyleLbl="fgImgPlace1" presStyleIdx="3" presStyleCnt="5"/>
      <dgm:spPr>
        <a:xfrm>
          <a:off x="1178793" y="2146790"/>
          <a:ext cx="568916" cy="568916"/>
        </a:xfrm>
        <a:prstGeom prst="ellipse">
          <a:avLst/>
        </a:prstGeom>
        <a:solidFill>
          <a:srgbClr val="AE2473">
            <a:tint val="50000"/>
            <a:hueOff val="-14295699"/>
            <a:satOff val="8552"/>
            <a:lumOff val="115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C115B80-94A8-4B91-9C2C-171F415FE283}" type="pres">
      <dgm:prSet presAssocID="{C0470727-EAC6-45B4-94F0-DCE78C72DACC}" presName="txShp" presStyleLbl="node1" presStyleIdx="3" presStyleCnt="5">
        <dgm:presLayoutVars>
          <dgm:bulletEnabled val="1"/>
        </dgm:presLayoutVars>
      </dgm:prSet>
      <dgm:spPr/>
    </dgm:pt>
    <dgm:pt modelId="{822F80F2-1C46-429F-A965-6D2E19EA8CC3}" type="pres">
      <dgm:prSet presAssocID="{9B0B7B70-326B-46D6-9C2B-D3EFF4461AA0}" presName="spacing" presStyleCnt="0"/>
      <dgm:spPr/>
    </dgm:pt>
    <dgm:pt modelId="{2FCE8779-87F5-4554-98B0-0ECF0A96DAAD}" type="pres">
      <dgm:prSet presAssocID="{A9EE48F6-42C0-4778-8502-EE2E4FFACC99}" presName="composite" presStyleCnt="0"/>
      <dgm:spPr/>
    </dgm:pt>
    <dgm:pt modelId="{3CFAB97F-81E3-4E27-9163-75A2868DE824}" type="pres">
      <dgm:prSet presAssocID="{A9EE48F6-42C0-4778-8502-EE2E4FFACC99}" presName="imgShp" presStyleLbl="fgImgPlace1" presStyleIdx="4" presStyleCnt="5"/>
      <dgm:spPr/>
    </dgm:pt>
    <dgm:pt modelId="{1FC8CD70-C4AA-45A6-A834-103ED031D36A}" type="pres">
      <dgm:prSet presAssocID="{A9EE48F6-42C0-4778-8502-EE2E4FFACC99}" presName="txShp" presStyleLbl="node1" presStyleIdx="4" presStyleCnt="5">
        <dgm:presLayoutVars>
          <dgm:bulletEnabled val="1"/>
        </dgm:presLayoutVars>
      </dgm:prSet>
      <dgm:spPr/>
    </dgm:pt>
  </dgm:ptLst>
  <dgm:cxnLst>
    <dgm:cxn modelId="{CAC92704-3DB3-452D-B3AA-84681AE93E1E}" srcId="{BB036915-D006-48F5-BCBE-7E3B499F3DC8}" destId="{2962640E-DA0F-4621-9F3D-16B2924887D9}" srcOrd="0" destOrd="0" parTransId="{158A2AED-E4C1-4113-AAE3-DF9358EB712C}" sibTransId="{5DD24A32-7632-4556-B366-C36EB13B1A0E}"/>
    <dgm:cxn modelId="{5E949410-0D54-423C-9D2D-7FC5BE51B350}" type="presOf" srcId="{0EA8E7FB-6AA7-454F-A501-B529D661D0BC}" destId="{880644DF-D160-4432-8D63-3585D87152B3}" srcOrd="0" destOrd="0" presId="urn:microsoft.com/office/officeart/2005/8/layout/vList3"/>
    <dgm:cxn modelId="{D3827D16-AC49-4D61-87F5-22221DD23A05}" type="presOf" srcId="{2962640E-DA0F-4621-9F3D-16B2924887D9}" destId="{1677712B-D5BB-41BD-AF3D-2FDE34747FFD}" srcOrd="0" destOrd="0" presId="urn:microsoft.com/office/officeart/2005/8/layout/vList3"/>
    <dgm:cxn modelId="{EDFEA02A-9483-46EC-A4FF-B70649762CB4}" type="presOf" srcId="{21DF32A9-4E9D-4938-9A1C-F062CF7609F3}" destId="{89681E86-01EA-4296-A70C-49A6C6C37107}" srcOrd="0" destOrd="0" presId="urn:microsoft.com/office/officeart/2005/8/layout/vList3"/>
    <dgm:cxn modelId="{A746D240-ED37-476F-B1D1-F87A5334932E}" type="presOf" srcId="{BB036915-D006-48F5-BCBE-7E3B499F3DC8}" destId="{D453D94F-A76E-4A6F-A902-E79A40C0D6E9}" srcOrd="0" destOrd="0" presId="urn:microsoft.com/office/officeart/2005/8/layout/vList3"/>
    <dgm:cxn modelId="{A3F21274-129A-4CE7-A4EA-E607EF1790B1}" srcId="{BB036915-D006-48F5-BCBE-7E3B499F3DC8}" destId="{A9EE48F6-42C0-4778-8502-EE2E4FFACC99}" srcOrd="4" destOrd="0" parTransId="{B7F368D7-2E7C-45DA-AA0A-00514D73D83C}" sibTransId="{A5912B83-2EC9-427D-ABC0-E026B38DB8C3}"/>
    <dgm:cxn modelId="{157F0C8F-48A0-4A0B-B639-17A8AE5B6035}" srcId="{BB036915-D006-48F5-BCBE-7E3B499F3DC8}" destId="{0EA8E7FB-6AA7-454F-A501-B529D661D0BC}" srcOrd="2" destOrd="0" parTransId="{50E706F9-93A9-4358-B8E4-F41EF2DFBB9B}" sibTransId="{D5B2AF99-008F-4A38-A69F-D27F213B4334}"/>
    <dgm:cxn modelId="{3BF221A9-1029-4DB9-812A-0D19384F47DB}" srcId="{BB036915-D006-48F5-BCBE-7E3B499F3DC8}" destId="{C0470727-EAC6-45B4-94F0-DCE78C72DACC}" srcOrd="3" destOrd="0" parTransId="{38DB3341-5F3C-4D2F-93CD-4AEB9088DA78}" sibTransId="{9B0B7B70-326B-46D6-9C2B-D3EFF4461AA0}"/>
    <dgm:cxn modelId="{FF4D27AA-2C15-4F99-AD04-55E54E6D671B}" srcId="{BB036915-D006-48F5-BCBE-7E3B499F3DC8}" destId="{21DF32A9-4E9D-4938-9A1C-F062CF7609F3}" srcOrd="1" destOrd="0" parTransId="{87F82CCD-D1EA-4910-9631-9C990777B37F}" sibTransId="{6D314ADF-8D84-4484-8EAA-BE7CD5F55269}"/>
    <dgm:cxn modelId="{D836FFD2-E858-41C8-9C4B-42F050A7A6BC}" type="presOf" srcId="{C0470727-EAC6-45B4-94F0-DCE78C72DACC}" destId="{5C115B80-94A8-4B91-9C2C-171F415FE283}" srcOrd="0" destOrd="0" presId="urn:microsoft.com/office/officeart/2005/8/layout/vList3"/>
    <dgm:cxn modelId="{BD23B3FD-4547-4482-ABAC-9BC03BD29FAA}" type="presOf" srcId="{A9EE48F6-42C0-4778-8502-EE2E4FFACC99}" destId="{1FC8CD70-C4AA-45A6-A834-103ED031D36A}" srcOrd="0" destOrd="0" presId="urn:microsoft.com/office/officeart/2005/8/layout/vList3"/>
    <dgm:cxn modelId="{E6B830AA-9613-42C6-8CA3-FE951D9270FE}" type="presParOf" srcId="{D453D94F-A76E-4A6F-A902-E79A40C0D6E9}" destId="{7B9C75E7-C148-42F4-8337-FEA855EE61E9}" srcOrd="0" destOrd="0" presId="urn:microsoft.com/office/officeart/2005/8/layout/vList3"/>
    <dgm:cxn modelId="{FFBAC926-2F7A-4610-AAA4-AC4268432EBC}" type="presParOf" srcId="{7B9C75E7-C148-42F4-8337-FEA855EE61E9}" destId="{6208B892-DC6A-4497-8AC4-3E60CE8A4A48}" srcOrd="0" destOrd="0" presId="urn:microsoft.com/office/officeart/2005/8/layout/vList3"/>
    <dgm:cxn modelId="{78E1505D-C9E2-4B2F-B2C7-F40690C57FFB}" type="presParOf" srcId="{7B9C75E7-C148-42F4-8337-FEA855EE61E9}" destId="{1677712B-D5BB-41BD-AF3D-2FDE34747FFD}" srcOrd="1" destOrd="0" presId="urn:microsoft.com/office/officeart/2005/8/layout/vList3"/>
    <dgm:cxn modelId="{23156D0F-3C21-4093-BBFE-A7F88752CAF7}" type="presParOf" srcId="{D453D94F-A76E-4A6F-A902-E79A40C0D6E9}" destId="{88A76968-94DB-47A4-8844-48A21D338486}" srcOrd="1" destOrd="0" presId="urn:microsoft.com/office/officeart/2005/8/layout/vList3"/>
    <dgm:cxn modelId="{B7012AC5-5A85-4E60-8CCC-4D962B40CD08}" type="presParOf" srcId="{D453D94F-A76E-4A6F-A902-E79A40C0D6E9}" destId="{BD178204-FC09-4CA4-9B79-7957B519F9A3}" srcOrd="2" destOrd="0" presId="urn:microsoft.com/office/officeart/2005/8/layout/vList3"/>
    <dgm:cxn modelId="{6BF723F1-7E5C-4379-8F29-081A276B4F42}" type="presParOf" srcId="{BD178204-FC09-4CA4-9B79-7957B519F9A3}" destId="{D36B2F6B-CE1B-44EE-8328-D29E1965D135}" srcOrd="0" destOrd="0" presId="urn:microsoft.com/office/officeart/2005/8/layout/vList3"/>
    <dgm:cxn modelId="{DAF52445-D2B9-4901-B8E4-6E2000F7CAF5}" type="presParOf" srcId="{BD178204-FC09-4CA4-9B79-7957B519F9A3}" destId="{89681E86-01EA-4296-A70C-49A6C6C37107}" srcOrd="1" destOrd="0" presId="urn:microsoft.com/office/officeart/2005/8/layout/vList3"/>
    <dgm:cxn modelId="{6D8A0B5E-8842-4D50-9504-FC7CBDACBA2A}" type="presParOf" srcId="{D453D94F-A76E-4A6F-A902-E79A40C0D6E9}" destId="{47A574EC-7E49-4DCF-A474-FB45E376C6EC}" srcOrd="3" destOrd="0" presId="urn:microsoft.com/office/officeart/2005/8/layout/vList3"/>
    <dgm:cxn modelId="{3B2D1CB6-E9AB-4F35-BCEC-5771AD3F20DB}" type="presParOf" srcId="{D453D94F-A76E-4A6F-A902-E79A40C0D6E9}" destId="{F2CB2273-448C-4079-8EF3-D2EAD0016723}" srcOrd="4" destOrd="0" presId="urn:microsoft.com/office/officeart/2005/8/layout/vList3"/>
    <dgm:cxn modelId="{2F6EBCA8-2F48-4E4C-8A01-F581CA05C06D}" type="presParOf" srcId="{F2CB2273-448C-4079-8EF3-D2EAD0016723}" destId="{42359419-E840-4672-93E8-D24E77ECF9FA}" srcOrd="0" destOrd="0" presId="urn:microsoft.com/office/officeart/2005/8/layout/vList3"/>
    <dgm:cxn modelId="{BDB65872-E809-481B-ACEC-E78BAB2EB682}" type="presParOf" srcId="{F2CB2273-448C-4079-8EF3-D2EAD0016723}" destId="{880644DF-D160-4432-8D63-3585D87152B3}" srcOrd="1" destOrd="0" presId="urn:microsoft.com/office/officeart/2005/8/layout/vList3"/>
    <dgm:cxn modelId="{4857EC26-88A1-4CEF-8355-C511B36D9C0A}" type="presParOf" srcId="{D453D94F-A76E-4A6F-A902-E79A40C0D6E9}" destId="{1D39500C-CDF5-45A5-8CB6-44CE3B9A0FBE}" srcOrd="5" destOrd="0" presId="urn:microsoft.com/office/officeart/2005/8/layout/vList3"/>
    <dgm:cxn modelId="{E3AD1BE0-372A-4D3A-B9FC-A82CA32C0F8B}" type="presParOf" srcId="{D453D94F-A76E-4A6F-A902-E79A40C0D6E9}" destId="{D59535BE-5CE0-407E-B82C-E841236E1FF9}" srcOrd="6" destOrd="0" presId="urn:microsoft.com/office/officeart/2005/8/layout/vList3"/>
    <dgm:cxn modelId="{F06A8F9A-ACE7-4C4A-BCDC-AF50C04F1917}" type="presParOf" srcId="{D59535BE-5CE0-407E-B82C-E841236E1FF9}" destId="{A3C6C314-7B7C-4828-869C-93FAB5776848}" srcOrd="0" destOrd="0" presId="urn:microsoft.com/office/officeart/2005/8/layout/vList3"/>
    <dgm:cxn modelId="{440F12BF-7440-4912-B3AB-B5ADA5EC639E}" type="presParOf" srcId="{D59535BE-5CE0-407E-B82C-E841236E1FF9}" destId="{5C115B80-94A8-4B91-9C2C-171F415FE283}" srcOrd="1" destOrd="0" presId="urn:microsoft.com/office/officeart/2005/8/layout/vList3"/>
    <dgm:cxn modelId="{EF9CA3DE-BBF8-45C9-A5EA-D40D522EED59}" type="presParOf" srcId="{D453D94F-A76E-4A6F-A902-E79A40C0D6E9}" destId="{822F80F2-1C46-429F-A965-6D2E19EA8CC3}" srcOrd="7" destOrd="0" presId="urn:microsoft.com/office/officeart/2005/8/layout/vList3"/>
    <dgm:cxn modelId="{9450A9B4-1EDE-4210-AD6F-E67A0E2A8F79}" type="presParOf" srcId="{D453D94F-A76E-4A6F-A902-E79A40C0D6E9}" destId="{2FCE8779-87F5-4554-98B0-0ECF0A96DAAD}" srcOrd="8" destOrd="0" presId="urn:microsoft.com/office/officeart/2005/8/layout/vList3"/>
    <dgm:cxn modelId="{F04158ED-040B-4163-B441-06118A8DD8FF}" type="presParOf" srcId="{2FCE8779-87F5-4554-98B0-0ECF0A96DAAD}" destId="{3CFAB97F-81E3-4E27-9163-75A2868DE824}" srcOrd="0" destOrd="0" presId="urn:microsoft.com/office/officeart/2005/8/layout/vList3"/>
    <dgm:cxn modelId="{CFA6E628-734B-41AB-B7DA-13EC08B51DAE}" type="presParOf" srcId="{2FCE8779-87F5-4554-98B0-0ECF0A96DAAD}" destId="{1FC8CD70-C4AA-45A6-A834-103ED031D3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211540-4B56-4F6C-A135-440AB17BE7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D94965-C7CC-46DC-8F26-7C59F2EC8EFC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Educator roles remain exempt in the current climate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F391D-FCA0-4A60-932F-830EACE2A136}" type="parTrans" cxnId="{77DA3926-4B49-4CA5-960E-F9D5CFD561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DD6BF-F3B3-4601-ABCD-E420D2F5EBC5}" type="sibTrans" cxnId="{77DA3926-4B49-4CA5-960E-F9D5CFD561F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2792A-AAC9-4523-88A5-F073F1C18743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FTCs until October 2026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BCB81-EB2B-496E-B436-B930C8756316}" type="parTrans" cxnId="{6ADBF9C9-F091-4EA3-A5A7-8B714C7D72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64A4F-5DB0-4F6F-AC11-D85610424054}" type="sibTrans" cxnId="{6ADBF9C9-F091-4EA3-A5A7-8B714C7D728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503C33-A359-4B4B-BD7A-B63D7A62B417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Gt Yarmouth, Ipswich, C&amp;P area roles appointed to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E1DD9-631B-44D1-A1D9-519BCA900C40}" type="parTrans" cxnId="{4B36C141-26AF-4E1A-96BA-B9F2D5FF5F0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1F1F5-63AC-467D-9638-4B27DC683D9E}" type="sibTrans" cxnId="{4B36C141-26AF-4E1A-96BA-B9F2D5FF5F0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56589-DD30-40C7-8EA6-18E50EBD963D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Harlow / Southend outstanding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FA6AF2-FE15-4605-B778-3193FE442960}" type="parTrans" cxnId="{B8213201-74DA-4DDA-8382-27259ACAA5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DE8353-B661-40A3-B205-27B9CF46B6A0}" type="sibTrans" cxnId="{B8213201-74DA-4DDA-8382-27259ACAA5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539CF-141F-44C1-A41A-C4DFD3B72238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Capacity funding Educators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EC14A-A56C-45B8-A1EC-FF34140614DE}" type="parTrans" cxnId="{191E91D2-41C6-4D2E-B707-42D7D37FC4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CE3FE-2598-40C9-9D21-E8521BBED62B}" type="sibTrans" cxnId="{191E91D2-41C6-4D2E-B707-42D7D37FC4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DF955-E92B-4F78-A8F3-0DBBB8D0C61C}" type="pres">
      <dgm:prSet presAssocID="{6D211540-4B56-4F6C-A135-440AB17BE792}" presName="root" presStyleCnt="0">
        <dgm:presLayoutVars>
          <dgm:dir/>
          <dgm:resizeHandles val="exact"/>
        </dgm:presLayoutVars>
      </dgm:prSet>
      <dgm:spPr/>
    </dgm:pt>
    <dgm:pt modelId="{19AA5682-6FF5-4E86-A5ED-882FE467D27D}" type="pres">
      <dgm:prSet presAssocID="{22D94965-C7CC-46DC-8F26-7C59F2EC8EFC}" presName="compNode" presStyleCnt="0"/>
      <dgm:spPr/>
    </dgm:pt>
    <dgm:pt modelId="{D4522F41-708D-49A7-AA36-F29FB925513C}" type="pres">
      <dgm:prSet presAssocID="{22D94965-C7CC-46DC-8F26-7C59F2EC8EFC}" presName="bgRect" presStyleLbl="bgShp" presStyleIdx="0" presStyleCnt="5"/>
      <dgm:spPr/>
    </dgm:pt>
    <dgm:pt modelId="{6EBA5308-BDBD-467E-A139-9022C84230F2}" type="pres">
      <dgm:prSet presAssocID="{22D94965-C7CC-46DC-8F26-7C59F2EC8E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1358757-CEE6-47A7-8E24-35B12C107196}" type="pres">
      <dgm:prSet presAssocID="{22D94965-C7CC-46DC-8F26-7C59F2EC8EFC}" presName="spaceRect" presStyleCnt="0"/>
      <dgm:spPr/>
    </dgm:pt>
    <dgm:pt modelId="{B1B19D9E-D944-4DE5-8EA4-16904BE36336}" type="pres">
      <dgm:prSet presAssocID="{22D94965-C7CC-46DC-8F26-7C59F2EC8EFC}" presName="parTx" presStyleLbl="revTx" presStyleIdx="0" presStyleCnt="5">
        <dgm:presLayoutVars>
          <dgm:chMax val="0"/>
          <dgm:chPref val="0"/>
        </dgm:presLayoutVars>
      </dgm:prSet>
      <dgm:spPr/>
    </dgm:pt>
    <dgm:pt modelId="{CF1D6B11-A60A-4829-B763-B75DEC197D48}" type="pres">
      <dgm:prSet presAssocID="{D23DD6BF-F3B3-4601-ABCD-E420D2F5EBC5}" presName="sibTrans" presStyleCnt="0"/>
      <dgm:spPr/>
    </dgm:pt>
    <dgm:pt modelId="{359A387A-366E-40D9-A425-DEA865613BF4}" type="pres">
      <dgm:prSet presAssocID="{EB22792A-AAC9-4523-88A5-F073F1C18743}" presName="compNode" presStyleCnt="0"/>
      <dgm:spPr/>
    </dgm:pt>
    <dgm:pt modelId="{1D51398F-A6D0-4458-9012-AA48D316C1CF}" type="pres">
      <dgm:prSet presAssocID="{EB22792A-AAC9-4523-88A5-F073F1C18743}" presName="bgRect" presStyleLbl="bgShp" presStyleIdx="1" presStyleCnt="5"/>
      <dgm:spPr/>
    </dgm:pt>
    <dgm:pt modelId="{06771364-9E71-4FCA-885C-51BEE69C7E03}" type="pres">
      <dgm:prSet presAssocID="{EB22792A-AAC9-4523-88A5-F073F1C1874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CE29C63-81BE-420B-A7A8-D6A733A0960C}" type="pres">
      <dgm:prSet presAssocID="{EB22792A-AAC9-4523-88A5-F073F1C18743}" presName="spaceRect" presStyleCnt="0"/>
      <dgm:spPr/>
    </dgm:pt>
    <dgm:pt modelId="{C9BBAB95-2DA5-4BAA-8019-F11E370EC56C}" type="pres">
      <dgm:prSet presAssocID="{EB22792A-AAC9-4523-88A5-F073F1C18743}" presName="parTx" presStyleLbl="revTx" presStyleIdx="1" presStyleCnt="5">
        <dgm:presLayoutVars>
          <dgm:chMax val="0"/>
          <dgm:chPref val="0"/>
        </dgm:presLayoutVars>
      </dgm:prSet>
      <dgm:spPr/>
    </dgm:pt>
    <dgm:pt modelId="{39388D0A-4FAC-46A3-BB20-53687B3917EB}" type="pres">
      <dgm:prSet presAssocID="{5FF64A4F-5DB0-4F6F-AC11-D85610424054}" presName="sibTrans" presStyleCnt="0"/>
      <dgm:spPr/>
    </dgm:pt>
    <dgm:pt modelId="{F9EFA425-CBD9-4DE4-9B07-1852144BE9F4}" type="pres">
      <dgm:prSet presAssocID="{CD503C33-A359-4B4B-BD7A-B63D7A62B417}" presName="compNode" presStyleCnt="0"/>
      <dgm:spPr/>
    </dgm:pt>
    <dgm:pt modelId="{A4FC6153-5563-4ADD-8A16-9ADA1C4B9237}" type="pres">
      <dgm:prSet presAssocID="{CD503C33-A359-4B4B-BD7A-B63D7A62B417}" presName="bgRect" presStyleLbl="bgShp" presStyleIdx="2" presStyleCnt="5"/>
      <dgm:spPr/>
    </dgm:pt>
    <dgm:pt modelId="{29AB0BD0-E38A-48C3-A06D-4C731485A43C}" type="pres">
      <dgm:prSet presAssocID="{CD503C33-A359-4B4B-BD7A-B63D7A62B41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C8CFA41-7B5D-481F-828D-1CF1F99CDE36}" type="pres">
      <dgm:prSet presAssocID="{CD503C33-A359-4B4B-BD7A-B63D7A62B417}" presName="spaceRect" presStyleCnt="0"/>
      <dgm:spPr/>
    </dgm:pt>
    <dgm:pt modelId="{E88602B7-2B29-4D49-B7AC-541315132606}" type="pres">
      <dgm:prSet presAssocID="{CD503C33-A359-4B4B-BD7A-B63D7A62B417}" presName="parTx" presStyleLbl="revTx" presStyleIdx="2" presStyleCnt="5">
        <dgm:presLayoutVars>
          <dgm:chMax val="0"/>
          <dgm:chPref val="0"/>
        </dgm:presLayoutVars>
      </dgm:prSet>
      <dgm:spPr/>
    </dgm:pt>
    <dgm:pt modelId="{4C71FC66-5F36-45CC-A8E2-C4E4274B62A9}" type="pres">
      <dgm:prSet presAssocID="{EF41F1F5-63AC-467D-9638-4B27DC683D9E}" presName="sibTrans" presStyleCnt="0"/>
      <dgm:spPr/>
    </dgm:pt>
    <dgm:pt modelId="{E3B32F94-2C2A-4B50-AF5E-7D27D3288266}" type="pres">
      <dgm:prSet presAssocID="{8D356589-DD30-40C7-8EA6-18E50EBD963D}" presName="compNode" presStyleCnt="0"/>
      <dgm:spPr/>
    </dgm:pt>
    <dgm:pt modelId="{B3154D51-3086-4BCF-86AB-05E3C5509F3B}" type="pres">
      <dgm:prSet presAssocID="{8D356589-DD30-40C7-8EA6-18E50EBD963D}" presName="bgRect" presStyleLbl="bgShp" presStyleIdx="3" presStyleCnt="5"/>
      <dgm:spPr/>
    </dgm:pt>
    <dgm:pt modelId="{3E543C4B-BB02-4E45-99A0-B407B42256DE}" type="pres">
      <dgm:prSet presAssocID="{8D356589-DD30-40C7-8EA6-18E50EBD96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43306CDC-C349-4A79-A863-D06B51BA9032}" type="pres">
      <dgm:prSet presAssocID="{8D356589-DD30-40C7-8EA6-18E50EBD963D}" presName="spaceRect" presStyleCnt="0"/>
      <dgm:spPr/>
    </dgm:pt>
    <dgm:pt modelId="{28D3ADA3-4BA3-436F-8779-EF5F346E7A8C}" type="pres">
      <dgm:prSet presAssocID="{8D356589-DD30-40C7-8EA6-18E50EBD963D}" presName="parTx" presStyleLbl="revTx" presStyleIdx="3" presStyleCnt="5">
        <dgm:presLayoutVars>
          <dgm:chMax val="0"/>
          <dgm:chPref val="0"/>
        </dgm:presLayoutVars>
      </dgm:prSet>
      <dgm:spPr/>
    </dgm:pt>
    <dgm:pt modelId="{2352DD20-9D24-4359-968A-5178892C34F8}" type="pres">
      <dgm:prSet presAssocID="{62DE8353-B661-40A3-B205-27B9CF46B6A0}" presName="sibTrans" presStyleCnt="0"/>
      <dgm:spPr/>
    </dgm:pt>
    <dgm:pt modelId="{B8DF24ED-DC5E-4E6D-90B0-7B49F0CE2301}" type="pres">
      <dgm:prSet presAssocID="{8DA539CF-141F-44C1-A41A-C4DFD3B72238}" presName="compNode" presStyleCnt="0"/>
      <dgm:spPr/>
    </dgm:pt>
    <dgm:pt modelId="{1BB3C1C8-D407-416E-BA5D-CCA48E24963F}" type="pres">
      <dgm:prSet presAssocID="{8DA539CF-141F-44C1-A41A-C4DFD3B72238}" presName="bgRect" presStyleLbl="bgShp" presStyleIdx="4" presStyleCnt="5"/>
      <dgm:spPr/>
    </dgm:pt>
    <dgm:pt modelId="{BABF788E-8707-417A-BCBE-7BEC0ACF8F87}" type="pres">
      <dgm:prSet presAssocID="{8DA539CF-141F-44C1-A41A-C4DFD3B722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397477F-83F6-470F-82F5-BC5E16DB2DB3}" type="pres">
      <dgm:prSet presAssocID="{8DA539CF-141F-44C1-A41A-C4DFD3B72238}" presName="spaceRect" presStyleCnt="0"/>
      <dgm:spPr/>
    </dgm:pt>
    <dgm:pt modelId="{779D637F-66D7-4E9E-A4C7-3C91C09E5EA7}" type="pres">
      <dgm:prSet presAssocID="{8DA539CF-141F-44C1-A41A-C4DFD3B7223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8213201-74DA-4DDA-8382-27259ACAA589}" srcId="{6D211540-4B56-4F6C-A135-440AB17BE792}" destId="{8D356589-DD30-40C7-8EA6-18E50EBD963D}" srcOrd="3" destOrd="0" parTransId="{2BFA6AF2-FE15-4605-B778-3193FE442960}" sibTransId="{62DE8353-B661-40A3-B205-27B9CF46B6A0}"/>
    <dgm:cxn modelId="{77DA3926-4B49-4CA5-960E-F9D5CFD561FC}" srcId="{6D211540-4B56-4F6C-A135-440AB17BE792}" destId="{22D94965-C7CC-46DC-8F26-7C59F2EC8EFC}" srcOrd="0" destOrd="0" parTransId="{C02F391D-FCA0-4A60-932F-830EACE2A136}" sibTransId="{D23DD6BF-F3B3-4601-ABCD-E420D2F5EBC5}"/>
    <dgm:cxn modelId="{F8DB3937-588F-47B7-A25E-CAEC7A4EDC1D}" type="presOf" srcId="{6D211540-4B56-4F6C-A135-440AB17BE792}" destId="{CA5DF955-E92B-4F78-A8F3-0DBBB8D0C61C}" srcOrd="0" destOrd="0" presId="urn:microsoft.com/office/officeart/2018/2/layout/IconVerticalSolidList"/>
    <dgm:cxn modelId="{4B36C141-26AF-4E1A-96BA-B9F2D5FF5F0B}" srcId="{6D211540-4B56-4F6C-A135-440AB17BE792}" destId="{CD503C33-A359-4B4B-BD7A-B63D7A62B417}" srcOrd="2" destOrd="0" parTransId="{CB6E1DD9-631B-44D1-A1D9-519BCA900C40}" sibTransId="{EF41F1F5-63AC-467D-9638-4B27DC683D9E}"/>
    <dgm:cxn modelId="{9F2B4387-596C-4F0B-9888-D3FDBBFFCF21}" type="presOf" srcId="{22D94965-C7CC-46DC-8F26-7C59F2EC8EFC}" destId="{B1B19D9E-D944-4DE5-8EA4-16904BE36336}" srcOrd="0" destOrd="0" presId="urn:microsoft.com/office/officeart/2018/2/layout/IconVerticalSolidList"/>
    <dgm:cxn modelId="{F410798D-BCF1-4816-932F-C25573297ECB}" type="presOf" srcId="{EB22792A-AAC9-4523-88A5-F073F1C18743}" destId="{C9BBAB95-2DA5-4BAA-8019-F11E370EC56C}" srcOrd="0" destOrd="0" presId="urn:microsoft.com/office/officeart/2018/2/layout/IconVerticalSolidList"/>
    <dgm:cxn modelId="{509A1B92-A19A-4C27-93E3-3E8709C7B066}" type="presOf" srcId="{8DA539CF-141F-44C1-A41A-C4DFD3B72238}" destId="{779D637F-66D7-4E9E-A4C7-3C91C09E5EA7}" srcOrd="0" destOrd="0" presId="urn:microsoft.com/office/officeart/2018/2/layout/IconVerticalSolidList"/>
    <dgm:cxn modelId="{E4E35BA0-B3E8-4651-A6A0-028DD956F877}" type="presOf" srcId="{CD503C33-A359-4B4B-BD7A-B63D7A62B417}" destId="{E88602B7-2B29-4D49-B7AC-541315132606}" srcOrd="0" destOrd="0" presId="urn:microsoft.com/office/officeart/2018/2/layout/IconVerticalSolidList"/>
    <dgm:cxn modelId="{1B4845A8-A240-4144-8FAE-61C49C927EB4}" type="presOf" srcId="{8D356589-DD30-40C7-8EA6-18E50EBD963D}" destId="{28D3ADA3-4BA3-436F-8779-EF5F346E7A8C}" srcOrd="0" destOrd="0" presId="urn:microsoft.com/office/officeart/2018/2/layout/IconVerticalSolidList"/>
    <dgm:cxn modelId="{6ADBF9C9-F091-4EA3-A5A7-8B714C7D7283}" srcId="{6D211540-4B56-4F6C-A135-440AB17BE792}" destId="{EB22792A-AAC9-4523-88A5-F073F1C18743}" srcOrd="1" destOrd="0" parTransId="{B54BCB81-EB2B-496E-B436-B930C8756316}" sibTransId="{5FF64A4F-5DB0-4F6F-AC11-D85610424054}"/>
    <dgm:cxn modelId="{191E91D2-41C6-4D2E-B707-42D7D37FC4D4}" srcId="{6D211540-4B56-4F6C-A135-440AB17BE792}" destId="{8DA539CF-141F-44C1-A41A-C4DFD3B72238}" srcOrd="4" destOrd="0" parTransId="{AA4EC14A-A56C-45B8-A1EC-FF34140614DE}" sibTransId="{E71CE3FE-2598-40C9-9D21-E8521BBED62B}"/>
    <dgm:cxn modelId="{632D8A48-B540-4ADF-A512-25562075B089}" type="presParOf" srcId="{CA5DF955-E92B-4F78-A8F3-0DBBB8D0C61C}" destId="{19AA5682-6FF5-4E86-A5ED-882FE467D27D}" srcOrd="0" destOrd="0" presId="urn:microsoft.com/office/officeart/2018/2/layout/IconVerticalSolidList"/>
    <dgm:cxn modelId="{37132314-D066-4528-B566-BAEB207A6DEE}" type="presParOf" srcId="{19AA5682-6FF5-4E86-A5ED-882FE467D27D}" destId="{D4522F41-708D-49A7-AA36-F29FB925513C}" srcOrd="0" destOrd="0" presId="urn:microsoft.com/office/officeart/2018/2/layout/IconVerticalSolidList"/>
    <dgm:cxn modelId="{AB326426-F723-4B57-9A5F-67C6B55CDEB2}" type="presParOf" srcId="{19AA5682-6FF5-4E86-A5ED-882FE467D27D}" destId="{6EBA5308-BDBD-467E-A139-9022C84230F2}" srcOrd="1" destOrd="0" presId="urn:microsoft.com/office/officeart/2018/2/layout/IconVerticalSolidList"/>
    <dgm:cxn modelId="{1C852D18-8D77-48F9-ABB2-85213A3FF9F8}" type="presParOf" srcId="{19AA5682-6FF5-4E86-A5ED-882FE467D27D}" destId="{81358757-CEE6-47A7-8E24-35B12C107196}" srcOrd="2" destOrd="0" presId="urn:microsoft.com/office/officeart/2018/2/layout/IconVerticalSolidList"/>
    <dgm:cxn modelId="{3561F88D-D63F-4229-BE18-47412EEE69EE}" type="presParOf" srcId="{19AA5682-6FF5-4E86-A5ED-882FE467D27D}" destId="{B1B19D9E-D944-4DE5-8EA4-16904BE36336}" srcOrd="3" destOrd="0" presId="urn:microsoft.com/office/officeart/2018/2/layout/IconVerticalSolidList"/>
    <dgm:cxn modelId="{696390FC-C7E6-4162-8823-EBB0E482B090}" type="presParOf" srcId="{CA5DF955-E92B-4F78-A8F3-0DBBB8D0C61C}" destId="{CF1D6B11-A60A-4829-B763-B75DEC197D48}" srcOrd="1" destOrd="0" presId="urn:microsoft.com/office/officeart/2018/2/layout/IconVerticalSolidList"/>
    <dgm:cxn modelId="{11964DE3-19B4-4B80-B575-09234AA02A05}" type="presParOf" srcId="{CA5DF955-E92B-4F78-A8F3-0DBBB8D0C61C}" destId="{359A387A-366E-40D9-A425-DEA865613BF4}" srcOrd="2" destOrd="0" presId="urn:microsoft.com/office/officeart/2018/2/layout/IconVerticalSolidList"/>
    <dgm:cxn modelId="{012BD057-3216-49CA-87D3-457CC2FB022D}" type="presParOf" srcId="{359A387A-366E-40D9-A425-DEA865613BF4}" destId="{1D51398F-A6D0-4458-9012-AA48D316C1CF}" srcOrd="0" destOrd="0" presId="urn:microsoft.com/office/officeart/2018/2/layout/IconVerticalSolidList"/>
    <dgm:cxn modelId="{0EA6D956-77D9-428A-A0F7-B40DD399953E}" type="presParOf" srcId="{359A387A-366E-40D9-A425-DEA865613BF4}" destId="{06771364-9E71-4FCA-885C-51BEE69C7E03}" srcOrd="1" destOrd="0" presId="urn:microsoft.com/office/officeart/2018/2/layout/IconVerticalSolidList"/>
    <dgm:cxn modelId="{C8C957BD-EDA7-49E8-8C77-95BF72B71332}" type="presParOf" srcId="{359A387A-366E-40D9-A425-DEA865613BF4}" destId="{FCE29C63-81BE-420B-A7A8-D6A733A0960C}" srcOrd="2" destOrd="0" presId="urn:microsoft.com/office/officeart/2018/2/layout/IconVerticalSolidList"/>
    <dgm:cxn modelId="{9A9AD4ED-EBB9-45D1-AEB6-B32854DC615F}" type="presParOf" srcId="{359A387A-366E-40D9-A425-DEA865613BF4}" destId="{C9BBAB95-2DA5-4BAA-8019-F11E370EC56C}" srcOrd="3" destOrd="0" presId="urn:microsoft.com/office/officeart/2018/2/layout/IconVerticalSolidList"/>
    <dgm:cxn modelId="{C38E061B-2463-4B47-B428-767BD41F5F89}" type="presParOf" srcId="{CA5DF955-E92B-4F78-A8F3-0DBBB8D0C61C}" destId="{39388D0A-4FAC-46A3-BB20-53687B3917EB}" srcOrd="3" destOrd="0" presId="urn:microsoft.com/office/officeart/2018/2/layout/IconVerticalSolidList"/>
    <dgm:cxn modelId="{6B019187-CA41-4DCC-9C47-6EB9B233E31B}" type="presParOf" srcId="{CA5DF955-E92B-4F78-A8F3-0DBBB8D0C61C}" destId="{F9EFA425-CBD9-4DE4-9B07-1852144BE9F4}" srcOrd="4" destOrd="0" presId="urn:microsoft.com/office/officeart/2018/2/layout/IconVerticalSolidList"/>
    <dgm:cxn modelId="{6E2CC03E-A7A7-4D3F-93B1-630E8885291F}" type="presParOf" srcId="{F9EFA425-CBD9-4DE4-9B07-1852144BE9F4}" destId="{A4FC6153-5563-4ADD-8A16-9ADA1C4B9237}" srcOrd="0" destOrd="0" presId="urn:microsoft.com/office/officeart/2018/2/layout/IconVerticalSolidList"/>
    <dgm:cxn modelId="{F1820114-141E-4122-B926-07A3D661AEA6}" type="presParOf" srcId="{F9EFA425-CBD9-4DE4-9B07-1852144BE9F4}" destId="{29AB0BD0-E38A-48C3-A06D-4C731485A43C}" srcOrd="1" destOrd="0" presId="urn:microsoft.com/office/officeart/2018/2/layout/IconVerticalSolidList"/>
    <dgm:cxn modelId="{22570FE1-F5B8-408B-9F03-C0BFB490E091}" type="presParOf" srcId="{F9EFA425-CBD9-4DE4-9B07-1852144BE9F4}" destId="{0C8CFA41-7B5D-481F-828D-1CF1F99CDE36}" srcOrd="2" destOrd="0" presId="urn:microsoft.com/office/officeart/2018/2/layout/IconVerticalSolidList"/>
    <dgm:cxn modelId="{673CD93B-7008-4D35-BA2A-57139E570FEF}" type="presParOf" srcId="{F9EFA425-CBD9-4DE4-9B07-1852144BE9F4}" destId="{E88602B7-2B29-4D49-B7AC-541315132606}" srcOrd="3" destOrd="0" presId="urn:microsoft.com/office/officeart/2018/2/layout/IconVerticalSolidList"/>
    <dgm:cxn modelId="{F412B6D0-0FCD-4FED-9904-B051C65A69D3}" type="presParOf" srcId="{CA5DF955-E92B-4F78-A8F3-0DBBB8D0C61C}" destId="{4C71FC66-5F36-45CC-A8E2-C4E4274B62A9}" srcOrd="5" destOrd="0" presId="urn:microsoft.com/office/officeart/2018/2/layout/IconVerticalSolidList"/>
    <dgm:cxn modelId="{4EE1A0B5-8243-4B04-A874-10B65B942CF5}" type="presParOf" srcId="{CA5DF955-E92B-4F78-A8F3-0DBBB8D0C61C}" destId="{E3B32F94-2C2A-4B50-AF5E-7D27D3288266}" srcOrd="6" destOrd="0" presId="urn:microsoft.com/office/officeart/2018/2/layout/IconVerticalSolidList"/>
    <dgm:cxn modelId="{F5682AE9-2738-4703-80F5-1E7242926FB8}" type="presParOf" srcId="{E3B32F94-2C2A-4B50-AF5E-7D27D3288266}" destId="{B3154D51-3086-4BCF-86AB-05E3C5509F3B}" srcOrd="0" destOrd="0" presId="urn:microsoft.com/office/officeart/2018/2/layout/IconVerticalSolidList"/>
    <dgm:cxn modelId="{510C7C4C-4E3B-47E1-A2D1-7A24E044F160}" type="presParOf" srcId="{E3B32F94-2C2A-4B50-AF5E-7D27D3288266}" destId="{3E543C4B-BB02-4E45-99A0-B407B42256DE}" srcOrd="1" destOrd="0" presId="urn:microsoft.com/office/officeart/2018/2/layout/IconVerticalSolidList"/>
    <dgm:cxn modelId="{338ADC72-B0D3-4DAB-8B8B-B05913D54BE4}" type="presParOf" srcId="{E3B32F94-2C2A-4B50-AF5E-7D27D3288266}" destId="{43306CDC-C349-4A79-A863-D06B51BA9032}" srcOrd="2" destOrd="0" presId="urn:microsoft.com/office/officeart/2018/2/layout/IconVerticalSolidList"/>
    <dgm:cxn modelId="{008DE3A7-7D0F-46BA-91A9-DA84609796E1}" type="presParOf" srcId="{E3B32F94-2C2A-4B50-AF5E-7D27D3288266}" destId="{28D3ADA3-4BA3-436F-8779-EF5F346E7A8C}" srcOrd="3" destOrd="0" presId="urn:microsoft.com/office/officeart/2018/2/layout/IconVerticalSolidList"/>
    <dgm:cxn modelId="{220D412C-EBFA-4571-9960-759D7398BB5B}" type="presParOf" srcId="{CA5DF955-E92B-4F78-A8F3-0DBBB8D0C61C}" destId="{2352DD20-9D24-4359-968A-5178892C34F8}" srcOrd="7" destOrd="0" presId="urn:microsoft.com/office/officeart/2018/2/layout/IconVerticalSolidList"/>
    <dgm:cxn modelId="{06590C1D-C5BC-4DC1-B0C3-322F38AA0923}" type="presParOf" srcId="{CA5DF955-E92B-4F78-A8F3-0DBBB8D0C61C}" destId="{B8DF24ED-DC5E-4E6D-90B0-7B49F0CE2301}" srcOrd="8" destOrd="0" presId="urn:microsoft.com/office/officeart/2018/2/layout/IconVerticalSolidList"/>
    <dgm:cxn modelId="{6070DFDB-9F58-4ED0-A33E-B72B65758440}" type="presParOf" srcId="{B8DF24ED-DC5E-4E6D-90B0-7B49F0CE2301}" destId="{1BB3C1C8-D407-416E-BA5D-CCA48E24963F}" srcOrd="0" destOrd="0" presId="urn:microsoft.com/office/officeart/2018/2/layout/IconVerticalSolidList"/>
    <dgm:cxn modelId="{B06D04E3-A512-4E90-BCD2-8E403ABF0E21}" type="presParOf" srcId="{B8DF24ED-DC5E-4E6D-90B0-7B49F0CE2301}" destId="{BABF788E-8707-417A-BCBE-7BEC0ACF8F87}" srcOrd="1" destOrd="0" presId="urn:microsoft.com/office/officeart/2018/2/layout/IconVerticalSolidList"/>
    <dgm:cxn modelId="{DECF05F4-0555-4206-AC89-E50AB139841F}" type="presParOf" srcId="{B8DF24ED-DC5E-4E6D-90B0-7B49F0CE2301}" destId="{B397477F-83F6-470F-82F5-BC5E16DB2DB3}" srcOrd="2" destOrd="0" presId="urn:microsoft.com/office/officeart/2018/2/layout/IconVerticalSolidList"/>
    <dgm:cxn modelId="{321ADF71-B3CC-4E6D-82BD-A5B8827D243A}" type="presParOf" srcId="{B8DF24ED-DC5E-4E6D-90B0-7B49F0CE2301}" destId="{779D637F-66D7-4E9E-A4C7-3C91C09E5E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7BB5B-530A-49B8-8254-11C97BE73D22}">
      <dsp:nvSpPr>
        <dsp:cNvPr id="0" name=""/>
        <dsp:cNvSpPr/>
      </dsp:nvSpPr>
      <dsp:spPr>
        <a:xfrm>
          <a:off x="3806659" y="1550365"/>
          <a:ext cx="1970582" cy="1704633"/>
        </a:xfrm>
        <a:prstGeom prst="hexagon">
          <a:avLst>
            <a:gd name="adj" fmla="val 28570"/>
            <a:gd name="vf" fmla="val 115470"/>
          </a:avLst>
        </a:prstGeom>
        <a:solidFill>
          <a:srgbClr val="005EB8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EoE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Primary</a:t>
          </a:r>
          <a:r>
            <a:rPr lang="en-GB" sz="1800" kern="12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Care School</a:t>
          </a:r>
          <a:endParaRPr lang="en-GB" sz="18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133212" y="1832847"/>
        <a:ext cx="1317476" cy="1139669"/>
      </dsp:txXfrm>
    </dsp:sp>
    <dsp:sp modelId="{1745E8B0-9EB6-4610-AAE7-6C57E46277B1}">
      <dsp:nvSpPr>
        <dsp:cNvPr id="0" name=""/>
        <dsp:cNvSpPr/>
      </dsp:nvSpPr>
      <dsp:spPr>
        <a:xfrm>
          <a:off x="5040622" y="734813"/>
          <a:ext cx="743494" cy="640619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85063-D047-4EA3-BC2B-01F11280DD5A}">
      <dsp:nvSpPr>
        <dsp:cNvPr id="0" name=""/>
        <dsp:cNvSpPr/>
      </dsp:nvSpPr>
      <dsp:spPr>
        <a:xfrm>
          <a:off x="3988178" y="0"/>
          <a:ext cx="1614878" cy="1397059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Placement Capacity</a:t>
          </a:r>
        </a:p>
      </dsp:txBody>
      <dsp:txXfrm>
        <a:off x="4255798" y="231522"/>
        <a:ext cx="1079638" cy="934015"/>
      </dsp:txXfrm>
    </dsp:sp>
    <dsp:sp modelId="{8ADFAE76-A992-4FFD-A3AE-8FB10D68F119}">
      <dsp:nvSpPr>
        <dsp:cNvPr id="0" name=""/>
        <dsp:cNvSpPr/>
      </dsp:nvSpPr>
      <dsp:spPr>
        <a:xfrm>
          <a:off x="5908338" y="1932430"/>
          <a:ext cx="743494" cy="640619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E67B2-4BDE-458A-A240-4569B2C13254}">
      <dsp:nvSpPr>
        <dsp:cNvPr id="0" name=""/>
        <dsp:cNvSpPr/>
      </dsp:nvSpPr>
      <dsp:spPr>
        <a:xfrm>
          <a:off x="5469209" y="859285"/>
          <a:ext cx="1614878" cy="1397059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2868845"/>
            <a:satOff val="1092"/>
            <a:lumOff val="47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Learner Support</a:t>
          </a:r>
        </a:p>
      </dsp:txBody>
      <dsp:txXfrm>
        <a:off x="5736829" y="1090807"/>
        <a:ext cx="1079638" cy="934015"/>
      </dsp:txXfrm>
    </dsp:sp>
    <dsp:sp modelId="{54473A6C-5524-4ECA-8280-5EE8418329DE}">
      <dsp:nvSpPr>
        <dsp:cNvPr id="0" name=""/>
        <dsp:cNvSpPr/>
      </dsp:nvSpPr>
      <dsp:spPr>
        <a:xfrm>
          <a:off x="5305566" y="3284315"/>
          <a:ext cx="743494" cy="640619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99A3D-1F35-4A10-AE7A-B8A81CCC78F6}">
      <dsp:nvSpPr>
        <dsp:cNvPr id="0" name=""/>
        <dsp:cNvSpPr/>
      </dsp:nvSpPr>
      <dsp:spPr>
        <a:xfrm>
          <a:off x="5469209" y="2548540"/>
          <a:ext cx="1614878" cy="1397059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5737690"/>
            <a:satOff val="2184"/>
            <a:lumOff val="94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Educator Support</a:t>
          </a:r>
        </a:p>
      </dsp:txBody>
      <dsp:txXfrm>
        <a:off x="5736829" y="2780062"/>
        <a:ext cx="1079638" cy="934015"/>
      </dsp:txXfrm>
    </dsp:sp>
    <dsp:sp modelId="{CA215AF2-E537-4146-8966-BDB8E4ECD39B}">
      <dsp:nvSpPr>
        <dsp:cNvPr id="0" name=""/>
        <dsp:cNvSpPr/>
      </dsp:nvSpPr>
      <dsp:spPr>
        <a:xfrm>
          <a:off x="3810326" y="3424645"/>
          <a:ext cx="743494" cy="640619"/>
        </a:xfrm>
        <a:prstGeom prst="hexagon">
          <a:avLst>
            <a:gd name="adj" fmla="val 28900"/>
            <a:gd name="vf" fmla="val 115470"/>
          </a:avLst>
        </a:prstGeom>
        <a:solidFill>
          <a:srgbClr val="AE2473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39049-62CB-495C-A558-FA6099C6B77F}">
      <dsp:nvSpPr>
        <dsp:cNvPr id="0" name=""/>
        <dsp:cNvSpPr/>
      </dsp:nvSpPr>
      <dsp:spPr>
        <a:xfrm>
          <a:off x="3988178" y="3408786"/>
          <a:ext cx="1614878" cy="1397059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8606535"/>
            <a:satOff val="3275"/>
            <a:lumOff val="1411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System Involvement</a:t>
          </a:r>
        </a:p>
      </dsp:txBody>
      <dsp:txXfrm>
        <a:off x="4255798" y="3640308"/>
        <a:ext cx="1079638" cy="934015"/>
      </dsp:txXfrm>
    </dsp:sp>
    <dsp:sp modelId="{0B6C6E9F-90CA-45E3-A17D-F100342799B5}">
      <dsp:nvSpPr>
        <dsp:cNvPr id="0" name=""/>
        <dsp:cNvSpPr/>
      </dsp:nvSpPr>
      <dsp:spPr>
        <a:xfrm>
          <a:off x="2500271" y="2549501"/>
          <a:ext cx="1614878" cy="1397059"/>
        </a:xfrm>
        <a:prstGeom prst="hexagon">
          <a:avLst>
            <a:gd name="adj" fmla="val 28570"/>
            <a:gd name="vf" fmla="val 115470"/>
          </a:avLst>
        </a:prstGeom>
        <a:solidFill>
          <a:srgbClr val="AE2473">
            <a:hueOff val="-11475380"/>
            <a:satOff val="4367"/>
            <a:lumOff val="188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Quality Management</a:t>
          </a:r>
        </a:p>
      </dsp:txBody>
      <dsp:txXfrm>
        <a:off x="2767891" y="2781023"/>
        <a:ext cx="1079638" cy="9340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93BB5-5BE8-46C5-A11E-FD40DFB9681D}">
      <dsp:nvSpPr>
        <dsp:cNvPr id="0" name=""/>
        <dsp:cNvSpPr/>
      </dsp:nvSpPr>
      <dsp:spPr>
        <a:xfrm>
          <a:off x="1087464" y="1383851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7D83C-DBAA-473E-8352-0DD0BD9050CC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 dirty="0">
              <a:latin typeface="Arial" panose="020B0604020202020204" pitchFamily="34" charset="0"/>
              <a:cs typeface="Arial" panose="020B0604020202020204" pitchFamily="34" charset="0"/>
            </a:rPr>
            <a:t>ODS codes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079" y="2427788"/>
        <a:ext cx="2072362" cy="720000"/>
      </dsp:txXfrm>
    </dsp:sp>
    <dsp:sp modelId="{5EE03A69-7257-479D-BA9E-9FE22B5A0FC7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5C4D-9D7A-46DB-B12C-B8C19113C1A7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>
              <a:latin typeface="Arial" panose="020B0604020202020204" pitchFamily="34" charset="0"/>
              <a:cs typeface="Arial" panose="020B0604020202020204" pitchFamily="34" charset="0"/>
            </a:rPr>
            <a:t>Site names</a:t>
          </a:r>
          <a:endParaRPr lang="en-U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4105" y="2427788"/>
        <a:ext cx="2072362" cy="720000"/>
      </dsp:txXfrm>
    </dsp:sp>
    <dsp:sp modelId="{D81FE0F3-3F2D-4298-8193-C7AF342FD689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F83DB-71B4-4DC9-8F3B-BCA3CB69F654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>
              <a:latin typeface="Arial" panose="020B0604020202020204" pitchFamily="34" charset="0"/>
              <a:cs typeface="Arial" panose="020B0604020202020204" pitchFamily="34" charset="0"/>
            </a:rPr>
            <a:t>Educator names</a:t>
          </a:r>
          <a:endParaRPr lang="en-U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9131" y="2427788"/>
        <a:ext cx="2072362" cy="720000"/>
      </dsp:txXfrm>
    </dsp:sp>
    <dsp:sp modelId="{AC5F6BE8-D66E-4EFD-B037-5A023001C534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2D201-2875-4316-B345-4D786A0B93E1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kern="1200">
              <a:latin typeface="Arial" panose="020B0604020202020204" pitchFamily="34" charset="0"/>
              <a:cs typeface="Arial" panose="020B0604020202020204" pitchFamily="34" charset="0"/>
            </a:rPr>
            <a:t>Other data quality issues</a:t>
          </a:r>
          <a:endParaRPr lang="en-US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4157" y="2427788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7F456-3E86-4E37-8C4A-86EA08FA4A41}">
      <dsp:nvSpPr>
        <dsp:cNvPr id="0" name=""/>
        <dsp:cNvSpPr/>
      </dsp:nvSpPr>
      <dsp:spPr>
        <a:xfrm rot="10800000">
          <a:off x="2027172" y="1324"/>
          <a:ext cx="7115333" cy="939859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>
              <a:latin typeface="Arial" panose="020B0604020202020204"/>
              <a:ea typeface="+mn-ea"/>
              <a:cs typeface="+mn-cs"/>
            </a:rPr>
            <a:t>Successfully declare the expanded GP rotations for Round one 2026 (expected to be 480)</a:t>
          </a:r>
          <a:endParaRPr lang="en-GB" sz="1900" kern="1200" dirty="0">
            <a:latin typeface="Arial" panose="020B0604020202020204"/>
            <a:ea typeface="+mn-ea"/>
            <a:cs typeface="+mn-cs"/>
          </a:endParaRPr>
        </a:p>
      </dsp:txBody>
      <dsp:txXfrm rot="10800000">
        <a:off x="2262137" y="1324"/>
        <a:ext cx="6880368" cy="939859"/>
      </dsp:txXfrm>
    </dsp:sp>
    <dsp:sp modelId="{472F153C-17C2-4D41-9FC7-A14AAEF8CA39}">
      <dsp:nvSpPr>
        <dsp:cNvPr id="0" name=""/>
        <dsp:cNvSpPr/>
      </dsp:nvSpPr>
      <dsp:spPr>
        <a:xfrm>
          <a:off x="1557243" y="1324"/>
          <a:ext cx="939859" cy="93985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98529-18FB-43FD-9BFB-ACB32603A2E7}">
      <dsp:nvSpPr>
        <dsp:cNvPr id="0" name=""/>
        <dsp:cNvSpPr/>
      </dsp:nvSpPr>
      <dsp:spPr>
        <a:xfrm rot="10800000">
          <a:off x="2027172" y="1221738"/>
          <a:ext cx="7115333" cy="939859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 pitchFamily="34" charset="0"/>
              <a:cs typeface="Arial" panose="020B0604020202020204" pitchFamily="34" charset="0"/>
            </a:rPr>
            <a:t>Continue work on growing placements such that the expanded expansions in numbers in 2027 and 2028 can be accommodated </a:t>
          </a:r>
          <a:r>
            <a:rPr lang="en-GB" sz="1900" b="0" i="0" u="none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</a:t>
          </a:r>
          <a:endParaRPr lang="en-GB" sz="1900" kern="1200"/>
        </a:p>
      </dsp:txBody>
      <dsp:txXfrm rot="10800000">
        <a:off x="2262137" y="1221738"/>
        <a:ext cx="6880368" cy="939859"/>
      </dsp:txXfrm>
    </dsp:sp>
    <dsp:sp modelId="{B3688867-7924-4B4B-8423-8131451BC4AC}">
      <dsp:nvSpPr>
        <dsp:cNvPr id="0" name=""/>
        <dsp:cNvSpPr/>
      </dsp:nvSpPr>
      <dsp:spPr>
        <a:xfrm>
          <a:off x="1557243" y="1221738"/>
          <a:ext cx="939859" cy="939859"/>
        </a:xfrm>
        <a:prstGeom prst="ellipse">
          <a:avLst/>
        </a:prstGeom>
        <a:solidFill>
          <a:schemeClr val="accent5">
            <a:tint val="50000"/>
            <a:hueOff val="-3981566"/>
            <a:satOff val="909"/>
            <a:lumOff val="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AD504-D6E3-454B-B3C8-90E848FFB2C4}">
      <dsp:nvSpPr>
        <dsp:cNvPr id="0" name=""/>
        <dsp:cNvSpPr/>
      </dsp:nvSpPr>
      <dsp:spPr>
        <a:xfrm rot="10800000">
          <a:off x="2027172" y="2442152"/>
          <a:ext cx="7115333" cy="939859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/>
              <a:ea typeface="+mn-ea"/>
              <a:cs typeface="+mn-cs"/>
            </a:rPr>
            <a:t>Increase PCN learning organisation numbers – minimum target 3 per ICB (based on current ICS areas)</a:t>
          </a:r>
        </a:p>
      </dsp:txBody>
      <dsp:txXfrm rot="10800000">
        <a:off x="2262137" y="2442152"/>
        <a:ext cx="6880368" cy="939859"/>
      </dsp:txXfrm>
    </dsp:sp>
    <dsp:sp modelId="{C1F44232-738C-4650-A7FA-C0298B155C60}">
      <dsp:nvSpPr>
        <dsp:cNvPr id="0" name=""/>
        <dsp:cNvSpPr/>
      </dsp:nvSpPr>
      <dsp:spPr>
        <a:xfrm>
          <a:off x="1557243" y="2442152"/>
          <a:ext cx="939859" cy="939859"/>
        </a:xfrm>
        <a:prstGeom prst="ellipse">
          <a:avLst/>
        </a:prstGeom>
        <a:solidFill>
          <a:schemeClr val="accent5">
            <a:tint val="50000"/>
            <a:hueOff val="-7963132"/>
            <a:satOff val="1818"/>
            <a:lumOff val="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15B80-94A8-4B91-9C2C-171F415FE283}">
      <dsp:nvSpPr>
        <dsp:cNvPr id="0" name=""/>
        <dsp:cNvSpPr/>
      </dsp:nvSpPr>
      <dsp:spPr>
        <a:xfrm rot="10800000">
          <a:off x="2027172" y="3662566"/>
          <a:ext cx="7115333" cy="939859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45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Continue work on growing placements such that the expanded expansions in numbers in 2027 and 2028 can be accommodated </a:t>
          </a:r>
          <a:r>
            <a:rPr lang="en-GB" sz="1900" b="0" i="0" u="none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endParaRPr lang="en-GB" sz="1900" u="none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262137" y="3662566"/>
        <a:ext cx="6880368" cy="939859"/>
      </dsp:txXfrm>
    </dsp:sp>
    <dsp:sp modelId="{A3C6C314-7B7C-4828-869C-93FAB5776848}">
      <dsp:nvSpPr>
        <dsp:cNvPr id="0" name=""/>
        <dsp:cNvSpPr/>
      </dsp:nvSpPr>
      <dsp:spPr>
        <a:xfrm>
          <a:off x="1557243" y="3662566"/>
          <a:ext cx="939859" cy="939859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3645C-02CD-47C1-AE09-42BAA9292628}">
      <dsp:nvSpPr>
        <dsp:cNvPr id="0" name=""/>
        <dsp:cNvSpPr/>
      </dsp:nvSpPr>
      <dsp:spPr>
        <a:xfrm rot="10800000">
          <a:off x="2112057" y="867"/>
          <a:ext cx="7115333" cy="1279398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17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Arial" panose="020B0604020202020204" pitchFamily="34" charset="0"/>
              <a:cs typeface="Arial" panose="020B0604020202020204" pitchFamily="34" charset="0"/>
            </a:rPr>
            <a:t>Roll out the pilot of Blended Learning Placements</a:t>
          </a:r>
          <a:endParaRPr lang="en-GB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31906" y="867"/>
        <a:ext cx="6795484" cy="1279398"/>
      </dsp:txXfrm>
    </dsp:sp>
    <dsp:sp modelId="{9ABD72A0-90C9-40DD-BF8E-B15CB480FC63}">
      <dsp:nvSpPr>
        <dsp:cNvPr id="0" name=""/>
        <dsp:cNvSpPr/>
      </dsp:nvSpPr>
      <dsp:spPr>
        <a:xfrm>
          <a:off x="1472358" y="867"/>
          <a:ext cx="1279398" cy="127939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7204E-723C-42B0-ABD9-2ED1BBDDBF0A}">
      <dsp:nvSpPr>
        <dsp:cNvPr id="0" name=""/>
        <dsp:cNvSpPr/>
      </dsp:nvSpPr>
      <dsp:spPr>
        <a:xfrm rot="10800000">
          <a:off x="2112057" y="1662175"/>
          <a:ext cx="7115333" cy="1279398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17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Run a 36 month community programme pilot with appropriate evaluation</a:t>
          </a:r>
        </a:p>
      </dsp:txBody>
      <dsp:txXfrm rot="10800000">
        <a:off x="2431906" y="1662175"/>
        <a:ext cx="6795484" cy="1279398"/>
      </dsp:txXfrm>
    </dsp:sp>
    <dsp:sp modelId="{CF0253D9-AB97-4E14-A12D-BDC34C544B25}">
      <dsp:nvSpPr>
        <dsp:cNvPr id="0" name=""/>
        <dsp:cNvSpPr/>
      </dsp:nvSpPr>
      <dsp:spPr>
        <a:xfrm>
          <a:off x="1472358" y="1662175"/>
          <a:ext cx="1279398" cy="1279398"/>
        </a:xfrm>
        <a:prstGeom prst="ellipse">
          <a:avLst/>
        </a:prstGeom>
        <a:solidFill>
          <a:schemeClr val="accent5">
            <a:tint val="50000"/>
            <a:hueOff val="-5972349"/>
            <a:satOff val="1363"/>
            <a:lumOff val="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8E8FA-1C77-4F5A-8AFC-57975AB7938D}">
      <dsp:nvSpPr>
        <dsp:cNvPr id="0" name=""/>
        <dsp:cNvSpPr/>
      </dsp:nvSpPr>
      <dsp:spPr>
        <a:xfrm rot="10800000">
          <a:off x="2112057" y="3323484"/>
          <a:ext cx="7115333" cy="1279398"/>
        </a:xfrm>
        <a:prstGeom prst="homePlate">
          <a:avLst/>
        </a:prstGeom>
        <a:solidFill>
          <a:srgbClr val="AE247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17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Work with Foundation School to identify 2 new GP placements per ICS area </a:t>
          </a:r>
        </a:p>
      </dsp:txBody>
      <dsp:txXfrm rot="10800000">
        <a:off x="2431906" y="3323484"/>
        <a:ext cx="6795484" cy="1279398"/>
      </dsp:txXfrm>
    </dsp:sp>
    <dsp:sp modelId="{F06E1F19-F49F-401A-9197-A2155D68091D}">
      <dsp:nvSpPr>
        <dsp:cNvPr id="0" name=""/>
        <dsp:cNvSpPr/>
      </dsp:nvSpPr>
      <dsp:spPr>
        <a:xfrm>
          <a:off x="1472358" y="3323484"/>
          <a:ext cx="1279398" cy="1279398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D598-25BA-469A-9B23-022A3706DD2D}">
      <dsp:nvSpPr>
        <dsp:cNvPr id="0" name=""/>
        <dsp:cNvSpPr/>
      </dsp:nvSpPr>
      <dsp:spPr>
        <a:xfrm rot="10800000">
          <a:off x="2172426" y="3745"/>
          <a:ext cx="7608746" cy="1023749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4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Arial" panose="020B0604020202020204"/>
              <a:ea typeface="+mn-ea"/>
              <a:cs typeface="+mn-cs"/>
            </a:rPr>
            <a:t>Relaunch Trainee Forum</a:t>
          </a:r>
          <a:endParaRPr lang="en-GB" sz="2800" b="0" kern="1200" dirty="0">
            <a:latin typeface="Arial" panose="020B0604020202020204"/>
            <a:ea typeface="+mn-ea"/>
            <a:cs typeface="+mn-cs"/>
          </a:endParaRPr>
        </a:p>
      </dsp:txBody>
      <dsp:txXfrm rot="10800000">
        <a:off x="2428363" y="3745"/>
        <a:ext cx="7352809" cy="1023749"/>
      </dsp:txXfrm>
    </dsp:sp>
    <dsp:sp modelId="{71986295-B58F-427E-B0BA-590079008C40}">
      <dsp:nvSpPr>
        <dsp:cNvPr id="0" name=""/>
        <dsp:cNvSpPr/>
      </dsp:nvSpPr>
      <dsp:spPr>
        <a:xfrm>
          <a:off x="1660551" y="3745"/>
          <a:ext cx="1023749" cy="102374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8A6BF-256B-4FCF-A36D-646DF23E13F0}">
      <dsp:nvSpPr>
        <dsp:cNvPr id="0" name=""/>
        <dsp:cNvSpPr/>
      </dsp:nvSpPr>
      <dsp:spPr>
        <a:xfrm rot="10800000">
          <a:off x="2172426" y="1333091"/>
          <a:ext cx="7608746" cy="1023749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4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Implement Quality Assurance System for SOX Supervision</a:t>
          </a:r>
        </a:p>
      </dsp:txBody>
      <dsp:txXfrm rot="10800000">
        <a:off x="2428363" y="1333091"/>
        <a:ext cx="7352809" cy="1023749"/>
      </dsp:txXfrm>
    </dsp:sp>
    <dsp:sp modelId="{5F633171-21C1-4016-B7D6-891AD287CD41}">
      <dsp:nvSpPr>
        <dsp:cNvPr id="0" name=""/>
        <dsp:cNvSpPr/>
      </dsp:nvSpPr>
      <dsp:spPr>
        <a:xfrm>
          <a:off x="1660551" y="1333091"/>
          <a:ext cx="1023749" cy="1023749"/>
        </a:xfrm>
        <a:prstGeom prst="ellipse">
          <a:avLst/>
        </a:prstGeom>
        <a:solidFill>
          <a:schemeClr val="accent5">
            <a:tint val="50000"/>
            <a:hueOff val="-3981566"/>
            <a:satOff val="909"/>
            <a:lumOff val="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69353-D24E-4BD5-BB02-BAC5D7D8E7A0}">
      <dsp:nvSpPr>
        <dsp:cNvPr id="0" name=""/>
        <dsp:cNvSpPr/>
      </dsp:nvSpPr>
      <dsp:spPr>
        <a:xfrm rot="10800000">
          <a:off x="2172426" y="2662437"/>
          <a:ext cx="7608746" cy="1023749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4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>
              <a:latin typeface="Arial" panose="020B0604020202020204"/>
              <a:ea typeface="+mn-ea"/>
              <a:cs typeface="+mn-cs"/>
            </a:rPr>
            <a:t>Implement a Peer review system for PLPs to share best practice</a:t>
          </a:r>
        </a:p>
      </dsp:txBody>
      <dsp:txXfrm rot="10800000">
        <a:off x="2428363" y="2662437"/>
        <a:ext cx="7352809" cy="1023749"/>
      </dsp:txXfrm>
    </dsp:sp>
    <dsp:sp modelId="{F973F3F3-7FBD-4B66-99F7-937DA0A93B30}">
      <dsp:nvSpPr>
        <dsp:cNvPr id="0" name=""/>
        <dsp:cNvSpPr/>
      </dsp:nvSpPr>
      <dsp:spPr>
        <a:xfrm>
          <a:off x="1660551" y="2662437"/>
          <a:ext cx="1023749" cy="1023749"/>
        </a:xfrm>
        <a:prstGeom prst="ellipse">
          <a:avLst/>
        </a:prstGeom>
        <a:solidFill>
          <a:schemeClr val="accent5">
            <a:tint val="50000"/>
            <a:hueOff val="-7963132"/>
            <a:satOff val="1818"/>
            <a:lumOff val="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B2DFF-E0C6-44B3-ADA2-32F7443CCC5A}">
      <dsp:nvSpPr>
        <dsp:cNvPr id="0" name=""/>
        <dsp:cNvSpPr/>
      </dsp:nvSpPr>
      <dsp:spPr>
        <a:xfrm rot="10800000">
          <a:off x="2172426" y="3991784"/>
          <a:ext cx="7608746" cy="1023749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445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latin typeface="Arial" panose="020B0604020202020204"/>
              <a:ea typeface="+mn-ea"/>
              <a:cs typeface="+mn-cs"/>
            </a:rPr>
            <a:t>Refresh/replace the ITAR group</a:t>
          </a:r>
          <a:endParaRPr lang="en-GB" sz="2800" kern="1200" dirty="0">
            <a:latin typeface="Arial" panose="020B0604020202020204"/>
            <a:ea typeface="+mn-ea"/>
            <a:cs typeface="+mn-cs"/>
          </a:endParaRPr>
        </a:p>
      </dsp:txBody>
      <dsp:txXfrm rot="10800000">
        <a:off x="2428363" y="3991784"/>
        <a:ext cx="7352809" cy="1023749"/>
      </dsp:txXfrm>
    </dsp:sp>
    <dsp:sp modelId="{1BB8D54F-922C-4534-B00F-125BED500D10}">
      <dsp:nvSpPr>
        <dsp:cNvPr id="0" name=""/>
        <dsp:cNvSpPr/>
      </dsp:nvSpPr>
      <dsp:spPr>
        <a:xfrm>
          <a:off x="1660551" y="3991784"/>
          <a:ext cx="1023749" cy="1023749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2AD5-ED20-4EAD-B986-155FCFFC3E49}">
      <dsp:nvSpPr>
        <dsp:cNvPr id="0" name=""/>
        <dsp:cNvSpPr/>
      </dsp:nvSpPr>
      <dsp:spPr>
        <a:xfrm rot="10800000">
          <a:off x="2118150" y="2334"/>
          <a:ext cx="7608746" cy="824861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/>
              <a:ea typeface="+mn-ea"/>
              <a:cs typeface="Arial"/>
            </a:rPr>
            <a:t>Reestablish Consulting and Thinking programme</a:t>
          </a:r>
          <a:endParaRPr lang="en-GB" sz="1700" kern="1200" dirty="0">
            <a:latin typeface="Arial"/>
            <a:ea typeface="+mn-ea"/>
            <a:cs typeface="Arial"/>
          </a:endParaRPr>
        </a:p>
      </dsp:txBody>
      <dsp:txXfrm rot="10800000">
        <a:off x="2324365" y="2334"/>
        <a:ext cx="7402531" cy="824861"/>
      </dsp:txXfrm>
    </dsp:sp>
    <dsp:sp modelId="{6822BEDF-C0F8-4381-BCB9-3AEA722A9943}">
      <dsp:nvSpPr>
        <dsp:cNvPr id="0" name=""/>
        <dsp:cNvSpPr/>
      </dsp:nvSpPr>
      <dsp:spPr>
        <a:xfrm>
          <a:off x="1714826" y="11441"/>
          <a:ext cx="806647" cy="80664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11FF8-05C9-4F2B-86D4-05189841E9B4}">
      <dsp:nvSpPr>
        <dsp:cNvPr id="0" name=""/>
        <dsp:cNvSpPr/>
      </dsp:nvSpPr>
      <dsp:spPr>
        <a:xfrm rot="10800000">
          <a:off x="2118150" y="1067985"/>
          <a:ext cx="7608746" cy="806647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/>
              <a:cs typeface="Arial"/>
            </a:rPr>
            <a:t>Review and update GP Study Leave Policy</a:t>
          </a:r>
          <a:endParaRPr lang="en-GB" sz="1700" kern="1200" dirty="0">
            <a:latin typeface="Arial"/>
            <a:cs typeface="Arial"/>
          </a:endParaRPr>
        </a:p>
      </dsp:txBody>
      <dsp:txXfrm rot="10800000">
        <a:off x="2319812" y="1067985"/>
        <a:ext cx="7407084" cy="806647"/>
      </dsp:txXfrm>
    </dsp:sp>
    <dsp:sp modelId="{FD5AA537-BF83-4E86-B304-76679CE3F749}">
      <dsp:nvSpPr>
        <dsp:cNvPr id="0" name=""/>
        <dsp:cNvSpPr/>
      </dsp:nvSpPr>
      <dsp:spPr>
        <a:xfrm>
          <a:off x="1714826" y="1067985"/>
          <a:ext cx="806647" cy="806647"/>
        </a:xfrm>
        <a:prstGeom prst="ellipse">
          <a:avLst/>
        </a:prstGeom>
        <a:solidFill>
          <a:schemeClr val="accent5">
            <a:tint val="50000"/>
            <a:hueOff val="-2986175"/>
            <a:satOff val="682"/>
            <a:lumOff val="1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F6AE6-4770-49BF-A4EB-4C784D45549B}">
      <dsp:nvSpPr>
        <dsp:cNvPr id="0" name=""/>
        <dsp:cNvSpPr/>
      </dsp:nvSpPr>
      <dsp:spPr>
        <a:xfrm rot="10800000">
          <a:off x="2106585" y="2115422"/>
          <a:ext cx="7608746" cy="806647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Arial"/>
              <a:ea typeface="+mn-ea"/>
              <a:cs typeface="Arial"/>
            </a:rPr>
            <a:t>Work with MPS post Leng Review publication</a:t>
          </a:r>
          <a:endParaRPr lang="en-GB" sz="1700" kern="1200" dirty="0">
            <a:latin typeface="Arial"/>
            <a:ea typeface="+mn-ea"/>
            <a:cs typeface="Arial"/>
          </a:endParaRPr>
        </a:p>
      </dsp:txBody>
      <dsp:txXfrm rot="10800000">
        <a:off x="2308247" y="2115422"/>
        <a:ext cx="7407084" cy="806647"/>
      </dsp:txXfrm>
    </dsp:sp>
    <dsp:sp modelId="{63D93F51-7E6A-4FE7-9796-1FD46ACB3CE5}">
      <dsp:nvSpPr>
        <dsp:cNvPr id="0" name=""/>
        <dsp:cNvSpPr/>
      </dsp:nvSpPr>
      <dsp:spPr>
        <a:xfrm>
          <a:off x="1714826" y="2115422"/>
          <a:ext cx="806647" cy="806647"/>
        </a:xfrm>
        <a:prstGeom prst="ellipse">
          <a:avLst/>
        </a:prstGeom>
        <a:solidFill>
          <a:schemeClr val="accent5">
            <a:tint val="50000"/>
            <a:hueOff val="-5972349"/>
            <a:satOff val="1363"/>
            <a:lumOff val="2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FD598-25BA-469A-9B23-022A3706DD2D}">
      <dsp:nvSpPr>
        <dsp:cNvPr id="0" name=""/>
        <dsp:cNvSpPr/>
      </dsp:nvSpPr>
      <dsp:spPr>
        <a:xfrm rot="10800000">
          <a:off x="2118150" y="3162860"/>
          <a:ext cx="7608746" cy="806647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 more pre-CCT fellowships aligned to the 10YP / three shifts</a:t>
          </a:r>
        </a:p>
      </dsp:txBody>
      <dsp:txXfrm rot="10800000">
        <a:off x="2319812" y="3162860"/>
        <a:ext cx="7407084" cy="806647"/>
      </dsp:txXfrm>
    </dsp:sp>
    <dsp:sp modelId="{71986295-B58F-427E-B0BA-590079008C40}">
      <dsp:nvSpPr>
        <dsp:cNvPr id="0" name=""/>
        <dsp:cNvSpPr/>
      </dsp:nvSpPr>
      <dsp:spPr>
        <a:xfrm>
          <a:off x="1714826" y="3162860"/>
          <a:ext cx="806647" cy="806647"/>
        </a:xfrm>
        <a:prstGeom prst="ellipse">
          <a:avLst/>
        </a:prstGeom>
        <a:solidFill>
          <a:schemeClr val="accent5">
            <a:tint val="50000"/>
            <a:hueOff val="-8958524"/>
            <a:satOff val="2045"/>
            <a:lumOff val="3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69353-D24E-4BD5-BB02-BAC5D7D8E7A0}">
      <dsp:nvSpPr>
        <dsp:cNvPr id="0" name=""/>
        <dsp:cNvSpPr/>
      </dsp:nvSpPr>
      <dsp:spPr>
        <a:xfrm rot="10800000">
          <a:off x="2118150" y="4210297"/>
          <a:ext cx="7608746" cy="806647"/>
        </a:xfrm>
        <a:prstGeom prst="homePlate">
          <a:avLst/>
        </a:prstGeom>
        <a:solidFill>
          <a:srgbClr val="7D23B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>
              <a:latin typeface="Arial"/>
              <a:ea typeface="+mn-ea"/>
              <a:cs typeface="Arial"/>
            </a:rPr>
            <a:t>To work with Commissioning, Quality and N&amp;M Teams, HEIs, and THs, to support the improvement and uptake of the GPN Fundamentals Programme</a:t>
          </a:r>
          <a:endParaRPr lang="en-GB" sz="1700" b="0" i="0" kern="1200" dirty="0">
            <a:latin typeface="Arial"/>
            <a:ea typeface="+mn-ea"/>
            <a:cs typeface="Arial"/>
          </a:endParaRPr>
        </a:p>
      </dsp:txBody>
      <dsp:txXfrm rot="10800000">
        <a:off x="2319812" y="4210297"/>
        <a:ext cx="7407084" cy="806647"/>
      </dsp:txXfrm>
    </dsp:sp>
    <dsp:sp modelId="{F973F3F3-7FBD-4B66-99F7-937DA0A93B30}">
      <dsp:nvSpPr>
        <dsp:cNvPr id="0" name=""/>
        <dsp:cNvSpPr/>
      </dsp:nvSpPr>
      <dsp:spPr>
        <a:xfrm>
          <a:off x="1714826" y="4210297"/>
          <a:ext cx="806647" cy="806647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FD598-25BA-469A-9B23-022A3706DD2D}">
      <dsp:nvSpPr>
        <dsp:cNvPr id="0" name=""/>
        <dsp:cNvSpPr/>
      </dsp:nvSpPr>
      <dsp:spPr>
        <a:xfrm rot="10800000">
          <a:off x="2118150" y="2334"/>
          <a:ext cx="7608746" cy="806647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Create a workstream supporting trainers workshops with guidance and resource</a:t>
          </a:r>
        </a:p>
      </dsp:txBody>
      <dsp:txXfrm rot="10800000">
        <a:off x="2319812" y="2334"/>
        <a:ext cx="7407084" cy="806647"/>
      </dsp:txXfrm>
    </dsp:sp>
    <dsp:sp modelId="{71986295-B58F-427E-B0BA-590079008C40}">
      <dsp:nvSpPr>
        <dsp:cNvPr id="0" name=""/>
        <dsp:cNvSpPr/>
      </dsp:nvSpPr>
      <dsp:spPr>
        <a:xfrm>
          <a:off x="1714826" y="2334"/>
          <a:ext cx="806647" cy="806647"/>
        </a:xfrm>
        <a:prstGeom prst="ellipse">
          <a:avLst/>
        </a:prstGeom>
        <a:solidFill>
          <a:srgbClr val="AE2473">
            <a:tint val="50000"/>
            <a:hueOff val="-3573925"/>
            <a:satOff val="2138"/>
            <a:lumOff val="28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69353-D24E-4BD5-BB02-BAC5D7D8E7A0}">
      <dsp:nvSpPr>
        <dsp:cNvPr id="0" name=""/>
        <dsp:cNvSpPr/>
      </dsp:nvSpPr>
      <dsp:spPr>
        <a:xfrm rot="10800000">
          <a:off x="2118150" y="1049771"/>
          <a:ext cx="7608746" cy="806647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Deliver TPD development day focussed on personal development</a:t>
          </a:r>
        </a:p>
      </dsp:txBody>
      <dsp:txXfrm rot="10800000">
        <a:off x="2319812" y="1049771"/>
        <a:ext cx="7407084" cy="806647"/>
      </dsp:txXfrm>
    </dsp:sp>
    <dsp:sp modelId="{F973F3F3-7FBD-4B66-99F7-937DA0A93B30}">
      <dsp:nvSpPr>
        <dsp:cNvPr id="0" name=""/>
        <dsp:cNvSpPr/>
      </dsp:nvSpPr>
      <dsp:spPr>
        <a:xfrm>
          <a:off x="1714826" y="1049771"/>
          <a:ext cx="806647" cy="806647"/>
        </a:xfrm>
        <a:prstGeom prst="ellipse">
          <a:avLst/>
        </a:prstGeom>
        <a:solidFill>
          <a:srgbClr val="AE2473">
            <a:tint val="50000"/>
            <a:hueOff val="-7147849"/>
            <a:satOff val="4276"/>
            <a:lumOff val="57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B2DFF-E0C6-44B3-ADA2-32F7443CCC5A}">
      <dsp:nvSpPr>
        <dsp:cNvPr id="0" name=""/>
        <dsp:cNvSpPr/>
      </dsp:nvSpPr>
      <dsp:spPr>
        <a:xfrm rot="10800000">
          <a:off x="2118150" y="2097208"/>
          <a:ext cx="7608746" cy="806647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Work towards delivering an in person regional event for GP educators after an enforced hiatus.</a:t>
          </a:r>
          <a:endParaRPr lang="en-GB" sz="1700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319812" y="2097208"/>
        <a:ext cx="7407084" cy="806647"/>
      </dsp:txXfrm>
    </dsp:sp>
    <dsp:sp modelId="{1BB8D54F-922C-4534-B00F-125BED500D10}">
      <dsp:nvSpPr>
        <dsp:cNvPr id="0" name=""/>
        <dsp:cNvSpPr/>
      </dsp:nvSpPr>
      <dsp:spPr>
        <a:xfrm>
          <a:off x="1714826" y="2097208"/>
          <a:ext cx="806647" cy="806647"/>
        </a:xfrm>
        <a:prstGeom prst="ellipse">
          <a:avLst/>
        </a:prstGeom>
        <a:solidFill>
          <a:srgbClr val="AE2473">
            <a:tint val="50000"/>
            <a:hueOff val="-10721774"/>
            <a:satOff val="6414"/>
            <a:lumOff val="86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5FDBD-2BA5-4F71-9011-9EFD9CDF487A}">
      <dsp:nvSpPr>
        <dsp:cNvPr id="0" name=""/>
        <dsp:cNvSpPr/>
      </dsp:nvSpPr>
      <dsp:spPr>
        <a:xfrm rot="10800000">
          <a:off x="2118150" y="3144646"/>
          <a:ext cx="7608746" cy="824861"/>
        </a:xfrm>
        <a:prstGeom prst="homePlate">
          <a:avLst/>
        </a:prstGeom>
        <a:solidFill>
          <a:srgbClr val="223BB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Work with training hubs and trainers workshops to ensure the increased numbers of new educators are supported in their early years post-approval.</a:t>
          </a:r>
          <a:endParaRPr lang="en-GB" sz="17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324365" y="3144646"/>
        <a:ext cx="7402531" cy="824861"/>
      </dsp:txXfrm>
    </dsp:sp>
    <dsp:sp modelId="{D2488070-90AF-4F99-9478-169B5354391B}">
      <dsp:nvSpPr>
        <dsp:cNvPr id="0" name=""/>
        <dsp:cNvSpPr/>
      </dsp:nvSpPr>
      <dsp:spPr>
        <a:xfrm>
          <a:off x="1714826" y="3153753"/>
          <a:ext cx="806647" cy="806647"/>
        </a:xfrm>
        <a:prstGeom prst="ellipse">
          <a:avLst/>
        </a:prstGeom>
        <a:solidFill>
          <a:srgbClr val="AE2473">
            <a:tint val="50000"/>
            <a:hueOff val="-14295699"/>
            <a:satOff val="8552"/>
            <a:lumOff val="115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AC256-64CC-4D5D-BBE9-53071D03CABC}">
      <dsp:nvSpPr>
        <dsp:cNvPr id="0" name=""/>
        <dsp:cNvSpPr/>
      </dsp:nvSpPr>
      <dsp:spPr>
        <a:xfrm rot="10800000">
          <a:off x="2118150" y="4210297"/>
          <a:ext cx="7608746" cy="806647"/>
        </a:xfrm>
        <a:prstGeom prst="homePlate">
          <a:avLst/>
        </a:prstGeom>
        <a:solidFill>
          <a:srgbClr val="223BB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70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Arial" panose="020B0604020202020204" pitchFamily="34" charset="0"/>
              <a:cs typeface="Arial" panose="020B0604020202020204" pitchFamily="34" charset="0"/>
            </a:rPr>
            <a:t>Introduce guidance on supporting educators on return from prolonged absence</a:t>
          </a:r>
        </a:p>
      </dsp:txBody>
      <dsp:txXfrm rot="10800000">
        <a:off x="2319812" y="4210297"/>
        <a:ext cx="7407084" cy="806647"/>
      </dsp:txXfrm>
    </dsp:sp>
    <dsp:sp modelId="{45D9C039-D40D-47CE-9E8B-53807022C263}">
      <dsp:nvSpPr>
        <dsp:cNvPr id="0" name=""/>
        <dsp:cNvSpPr/>
      </dsp:nvSpPr>
      <dsp:spPr>
        <a:xfrm>
          <a:off x="1714826" y="4210297"/>
          <a:ext cx="806647" cy="806647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F6AE6-4770-49BF-A4EB-4C784D45549B}">
      <dsp:nvSpPr>
        <dsp:cNvPr id="0" name=""/>
        <dsp:cNvSpPr/>
      </dsp:nvSpPr>
      <dsp:spPr>
        <a:xfrm rot="10800000">
          <a:off x="2071727" y="2539"/>
          <a:ext cx="7608746" cy="667215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 will work with ICBs on estate strategy to ensure primary care education targets might be considered.</a:t>
          </a:r>
          <a:endParaRPr lang="en-GB" sz="1600" kern="1200" baseline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238531" y="2539"/>
        <a:ext cx="7441942" cy="667215"/>
      </dsp:txXfrm>
    </dsp:sp>
    <dsp:sp modelId="{63D93F51-7E6A-4FE7-9796-1FD46ACB3CE5}">
      <dsp:nvSpPr>
        <dsp:cNvPr id="0" name=""/>
        <dsp:cNvSpPr/>
      </dsp:nvSpPr>
      <dsp:spPr>
        <a:xfrm>
          <a:off x="1749684" y="2539"/>
          <a:ext cx="667215" cy="667215"/>
        </a:xfrm>
        <a:prstGeom prst="ellipse">
          <a:avLst/>
        </a:prstGeom>
        <a:solidFill>
          <a:srgbClr val="AE2473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FD598-25BA-469A-9B23-022A3706DD2D}">
      <dsp:nvSpPr>
        <dsp:cNvPr id="0" name=""/>
        <dsp:cNvSpPr/>
      </dsp:nvSpPr>
      <dsp:spPr>
        <a:xfrm rot="10800000">
          <a:off x="2083292" y="868923"/>
          <a:ext cx="7608746" cy="667215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We will link with ICBs to share best practice on EDI matters in primary care across the region. </a:t>
          </a:r>
          <a:endParaRPr lang="en-GB" sz="160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250096" y="868923"/>
        <a:ext cx="7441942" cy="667215"/>
      </dsp:txXfrm>
    </dsp:sp>
    <dsp:sp modelId="{71986295-B58F-427E-B0BA-590079008C40}">
      <dsp:nvSpPr>
        <dsp:cNvPr id="0" name=""/>
        <dsp:cNvSpPr/>
      </dsp:nvSpPr>
      <dsp:spPr>
        <a:xfrm>
          <a:off x="1749684" y="868923"/>
          <a:ext cx="667215" cy="667215"/>
        </a:xfrm>
        <a:prstGeom prst="ellipse">
          <a:avLst/>
        </a:prstGeom>
        <a:solidFill>
          <a:srgbClr val="AE2473">
            <a:tint val="50000"/>
            <a:hueOff val="-3573925"/>
            <a:satOff val="2138"/>
            <a:lumOff val="28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69353-D24E-4BD5-BB02-BAC5D7D8E7A0}">
      <dsp:nvSpPr>
        <dsp:cNvPr id="0" name=""/>
        <dsp:cNvSpPr/>
      </dsp:nvSpPr>
      <dsp:spPr>
        <a:xfrm rot="10800000">
          <a:off x="2083292" y="1735307"/>
          <a:ext cx="7608746" cy="667215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Support Training Quality and Expansion Leads in training hubs.</a:t>
          </a:r>
          <a:endParaRPr lang="en-GB" sz="1600" b="0" i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250096" y="1735307"/>
        <a:ext cx="7441942" cy="667215"/>
      </dsp:txXfrm>
    </dsp:sp>
    <dsp:sp modelId="{F973F3F3-7FBD-4B66-99F7-937DA0A93B30}">
      <dsp:nvSpPr>
        <dsp:cNvPr id="0" name=""/>
        <dsp:cNvSpPr/>
      </dsp:nvSpPr>
      <dsp:spPr>
        <a:xfrm>
          <a:off x="1749684" y="1735307"/>
          <a:ext cx="667215" cy="667215"/>
        </a:xfrm>
        <a:prstGeom prst="ellipse">
          <a:avLst/>
        </a:prstGeom>
        <a:solidFill>
          <a:srgbClr val="AE2473">
            <a:tint val="50000"/>
            <a:hueOff val="-7147849"/>
            <a:satOff val="4276"/>
            <a:lumOff val="577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B2DFF-E0C6-44B3-ADA2-32F7443CCC5A}">
      <dsp:nvSpPr>
        <dsp:cNvPr id="0" name=""/>
        <dsp:cNvSpPr/>
      </dsp:nvSpPr>
      <dsp:spPr>
        <a:xfrm rot="10800000">
          <a:off x="2083292" y="2601690"/>
          <a:ext cx="7608746" cy="667215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Work with the Nurse and Midwifery team to support and our new primary care Nurse lead, to work on nurse educator pathway for ACPs, FCPs and nurses.</a:t>
          </a:r>
          <a:endParaRPr lang="en-GB" sz="16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250096" y="2601690"/>
        <a:ext cx="7441942" cy="667215"/>
      </dsp:txXfrm>
    </dsp:sp>
    <dsp:sp modelId="{1BB8D54F-922C-4534-B00F-125BED500D10}">
      <dsp:nvSpPr>
        <dsp:cNvPr id="0" name=""/>
        <dsp:cNvSpPr/>
      </dsp:nvSpPr>
      <dsp:spPr>
        <a:xfrm>
          <a:off x="1749684" y="2601690"/>
          <a:ext cx="667215" cy="667215"/>
        </a:xfrm>
        <a:prstGeom prst="ellipse">
          <a:avLst/>
        </a:prstGeom>
        <a:solidFill>
          <a:srgbClr val="AE2473">
            <a:tint val="50000"/>
            <a:hueOff val="-10721774"/>
            <a:satOff val="6414"/>
            <a:lumOff val="866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5FDBD-2BA5-4F71-9011-9EFD9CDF487A}">
      <dsp:nvSpPr>
        <dsp:cNvPr id="0" name=""/>
        <dsp:cNvSpPr/>
      </dsp:nvSpPr>
      <dsp:spPr>
        <a:xfrm rot="10800000">
          <a:off x="2083292" y="3468074"/>
          <a:ext cx="7608746" cy="682280"/>
        </a:xfrm>
        <a:prstGeom prst="homePlate">
          <a:avLst/>
        </a:prstGeom>
        <a:solidFill>
          <a:srgbClr val="22B2B8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Continue to support the regions training hubs during this period of NHS structural change</a:t>
          </a:r>
          <a:endParaRPr lang="en-GB" sz="16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253862" y="3468074"/>
        <a:ext cx="7438176" cy="682280"/>
      </dsp:txXfrm>
    </dsp:sp>
    <dsp:sp modelId="{D2488070-90AF-4F99-9478-169B5354391B}">
      <dsp:nvSpPr>
        <dsp:cNvPr id="0" name=""/>
        <dsp:cNvSpPr/>
      </dsp:nvSpPr>
      <dsp:spPr>
        <a:xfrm>
          <a:off x="1749684" y="3475607"/>
          <a:ext cx="667215" cy="667215"/>
        </a:xfrm>
        <a:prstGeom prst="ellipse">
          <a:avLst/>
        </a:prstGeom>
        <a:solidFill>
          <a:srgbClr val="AE2473">
            <a:tint val="50000"/>
            <a:hueOff val="-14295699"/>
            <a:satOff val="8552"/>
            <a:lumOff val="115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85239-9A83-4D42-98C1-B7E93C4DF792}">
      <dsp:nvSpPr>
        <dsp:cNvPr id="0" name=""/>
        <dsp:cNvSpPr/>
      </dsp:nvSpPr>
      <dsp:spPr>
        <a:xfrm rot="10800000">
          <a:off x="2083292" y="4349524"/>
          <a:ext cx="7608746" cy="667215"/>
        </a:xfrm>
        <a:prstGeom prst="homePlate">
          <a:avLst/>
        </a:prstGeom>
        <a:solidFill>
          <a:srgbClr val="22B2B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23" tIns="60960" rIns="113792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work with THs, Systems, and N&amp;M team, to collate &amp; support placements and newly qualified professionals within Nursing, in Primary Care.</a:t>
          </a:r>
        </a:p>
      </dsp:txBody>
      <dsp:txXfrm rot="10800000">
        <a:off x="2250096" y="4349524"/>
        <a:ext cx="7441942" cy="667215"/>
      </dsp:txXfrm>
    </dsp:sp>
    <dsp:sp modelId="{FBC4F4AE-B7FB-44A1-BCC7-881473130738}">
      <dsp:nvSpPr>
        <dsp:cNvPr id="0" name=""/>
        <dsp:cNvSpPr/>
      </dsp:nvSpPr>
      <dsp:spPr>
        <a:xfrm>
          <a:off x="1749684" y="4349524"/>
          <a:ext cx="667215" cy="667215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7712B-D5BB-41BD-AF3D-2FDE34747FFD}">
      <dsp:nvSpPr>
        <dsp:cNvPr id="0" name=""/>
        <dsp:cNvSpPr/>
      </dsp:nvSpPr>
      <dsp:spPr>
        <a:xfrm rot="10800000">
          <a:off x="1977948" y="912"/>
          <a:ext cx="7115333" cy="742961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62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Review the rating of O&amp;G hospital posts across the region and consider if further work is needed to improve satisfaction with these placements.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163688" y="912"/>
        <a:ext cx="6929593" cy="742961"/>
      </dsp:txXfrm>
    </dsp:sp>
    <dsp:sp modelId="{6208B892-DC6A-4497-8AC4-3E60CE8A4A48}">
      <dsp:nvSpPr>
        <dsp:cNvPr id="0" name=""/>
        <dsp:cNvSpPr/>
      </dsp:nvSpPr>
      <dsp:spPr>
        <a:xfrm>
          <a:off x="1606467" y="912"/>
          <a:ext cx="742961" cy="742961"/>
        </a:xfrm>
        <a:prstGeom prst="ellipse">
          <a:avLst/>
        </a:prstGeom>
        <a:solidFill>
          <a:srgbClr val="AE2473">
            <a:tint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81E86-01EA-4296-A70C-49A6C6C37107}">
      <dsp:nvSpPr>
        <dsp:cNvPr id="0" name=""/>
        <dsp:cNvSpPr/>
      </dsp:nvSpPr>
      <dsp:spPr>
        <a:xfrm rot="10800000">
          <a:off x="1977948" y="965653"/>
          <a:ext cx="7115333" cy="742961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62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Continue the intervention with a programme in BLMK which raised concerns on last years GMNC survey. </a:t>
          </a:r>
          <a:r>
            <a:rPr lang="en-GB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163688" y="965653"/>
        <a:ext cx="6929593" cy="742961"/>
      </dsp:txXfrm>
    </dsp:sp>
    <dsp:sp modelId="{D36B2F6B-CE1B-44EE-8328-D29E1965D135}">
      <dsp:nvSpPr>
        <dsp:cNvPr id="0" name=""/>
        <dsp:cNvSpPr/>
      </dsp:nvSpPr>
      <dsp:spPr>
        <a:xfrm>
          <a:off x="1606467" y="965653"/>
          <a:ext cx="742961" cy="742961"/>
        </a:xfrm>
        <a:prstGeom prst="ellipse">
          <a:avLst/>
        </a:prstGeom>
        <a:solidFill>
          <a:srgbClr val="AE2473">
            <a:tint val="50000"/>
            <a:hueOff val="-4765233"/>
            <a:satOff val="2851"/>
            <a:lumOff val="38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644DF-D160-4432-8D63-3585D87152B3}">
      <dsp:nvSpPr>
        <dsp:cNvPr id="0" name=""/>
        <dsp:cNvSpPr/>
      </dsp:nvSpPr>
      <dsp:spPr>
        <a:xfrm rot="10800000">
          <a:off x="1977948" y="1930394"/>
          <a:ext cx="7115333" cy="742961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62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Work to increase the completion rate of the GMC survey amongst GP trainees across the region</a:t>
          </a:r>
          <a:endParaRPr lang="en-GB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163688" y="1930394"/>
        <a:ext cx="6929593" cy="742961"/>
      </dsp:txXfrm>
    </dsp:sp>
    <dsp:sp modelId="{42359419-E840-4672-93E8-D24E77ECF9FA}">
      <dsp:nvSpPr>
        <dsp:cNvPr id="0" name=""/>
        <dsp:cNvSpPr/>
      </dsp:nvSpPr>
      <dsp:spPr>
        <a:xfrm>
          <a:off x="1606467" y="1930394"/>
          <a:ext cx="742961" cy="742961"/>
        </a:xfrm>
        <a:prstGeom prst="ellipse">
          <a:avLst/>
        </a:prstGeom>
        <a:solidFill>
          <a:srgbClr val="AE2473">
            <a:tint val="50000"/>
            <a:hueOff val="-9530466"/>
            <a:satOff val="5701"/>
            <a:lumOff val="76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15B80-94A8-4B91-9C2C-171F415FE283}">
      <dsp:nvSpPr>
        <dsp:cNvPr id="0" name=""/>
        <dsp:cNvSpPr/>
      </dsp:nvSpPr>
      <dsp:spPr>
        <a:xfrm rot="10800000">
          <a:off x="1977948" y="2895135"/>
          <a:ext cx="7115333" cy="742961"/>
        </a:xfrm>
        <a:prstGeom prst="homePlate">
          <a:avLst/>
        </a:prstGeom>
        <a:solidFill>
          <a:srgbClr val="21BB46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62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Work with THs to standardise application/approval processes – especially around payments/finances and to resolve discrepancies between deanery and training hub data. </a:t>
          </a:r>
          <a:r>
            <a:rPr lang="en-GB" sz="1500" b="0" i="0" u="none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endParaRPr lang="en-GB" sz="1500" u="none" kern="1200" dirty="0">
            <a:solidFill>
              <a:srgbClr val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2163688" y="2895135"/>
        <a:ext cx="6929593" cy="742961"/>
      </dsp:txXfrm>
    </dsp:sp>
    <dsp:sp modelId="{A3C6C314-7B7C-4828-869C-93FAB5776848}">
      <dsp:nvSpPr>
        <dsp:cNvPr id="0" name=""/>
        <dsp:cNvSpPr/>
      </dsp:nvSpPr>
      <dsp:spPr>
        <a:xfrm>
          <a:off x="1606467" y="2895135"/>
          <a:ext cx="742961" cy="742961"/>
        </a:xfrm>
        <a:prstGeom prst="ellipse">
          <a:avLst/>
        </a:prstGeom>
        <a:solidFill>
          <a:srgbClr val="AE2473">
            <a:tint val="50000"/>
            <a:hueOff val="-14295699"/>
            <a:satOff val="8552"/>
            <a:lumOff val="115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CD70-C4AA-45A6-A834-103ED031D36A}">
      <dsp:nvSpPr>
        <dsp:cNvPr id="0" name=""/>
        <dsp:cNvSpPr/>
      </dsp:nvSpPr>
      <dsp:spPr>
        <a:xfrm rot="10800000">
          <a:off x="1977948" y="3859875"/>
          <a:ext cx="7115333" cy="742961"/>
        </a:xfrm>
        <a:prstGeom prst="homePlate">
          <a:avLst/>
        </a:prstGeom>
        <a:solidFill>
          <a:srgbClr val="21BB4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625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500" kern="1200">
              <a:latin typeface="Arial" panose="020B0604020202020204" pitchFamily="34" charset="0"/>
              <a:cs typeface="Arial" panose="020B0604020202020204" pitchFamily="34" charset="0"/>
            </a:rPr>
            <a:t>Continue the formal school visits in response to concerns, but look to develop a template to generate a report from the ongoing programme of informal visits. </a:t>
          </a:r>
        </a:p>
      </dsp:txBody>
      <dsp:txXfrm rot="10800000">
        <a:off x="2163688" y="3859875"/>
        <a:ext cx="6929593" cy="742961"/>
      </dsp:txXfrm>
    </dsp:sp>
    <dsp:sp modelId="{3CFAB97F-81E3-4E27-9163-75A2868DE824}">
      <dsp:nvSpPr>
        <dsp:cNvPr id="0" name=""/>
        <dsp:cNvSpPr/>
      </dsp:nvSpPr>
      <dsp:spPr>
        <a:xfrm>
          <a:off x="1606467" y="3859875"/>
          <a:ext cx="742961" cy="742961"/>
        </a:xfrm>
        <a:prstGeom prst="ellipse">
          <a:avLst/>
        </a:prstGeom>
        <a:solidFill>
          <a:schemeClr val="accent5">
            <a:tint val="50000"/>
            <a:hueOff val="-11944698"/>
            <a:satOff val="2727"/>
            <a:lumOff val="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2F41-708D-49A7-AA36-F29FB925513C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A5308-BDBD-467E-A139-9022C84230F2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19D9E-D944-4DE5-8EA4-16904BE36336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 pitchFamily="34" charset="0"/>
              <a:cs typeface="Arial" panose="020B0604020202020204" pitchFamily="34" charset="0"/>
            </a:rPr>
            <a:t>Educator roles remain exempt in the current climate</a:t>
          </a: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3399"/>
        <a:ext cx="9679276" cy="724089"/>
      </dsp:txXfrm>
    </dsp:sp>
    <dsp:sp modelId="{1D51398F-A6D0-4458-9012-AA48D316C1CF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71364-9E71-4FCA-885C-51BEE69C7E0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BAB95-2DA5-4BAA-8019-F11E370EC56C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 pitchFamily="34" charset="0"/>
              <a:cs typeface="Arial" panose="020B0604020202020204" pitchFamily="34" charset="0"/>
            </a:rPr>
            <a:t>FTCs until October 2026</a:t>
          </a: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908511"/>
        <a:ext cx="9679276" cy="724089"/>
      </dsp:txXfrm>
    </dsp:sp>
    <dsp:sp modelId="{A4FC6153-5563-4ADD-8A16-9ADA1C4B9237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B0BD0-E38A-48C3-A06D-4C731485A43C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602B7-2B29-4D49-B7AC-541315132606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 pitchFamily="34" charset="0"/>
              <a:cs typeface="Arial" panose="020B0604020202020204" pitchFamily="34" charset="0"/>
            </a:rPr>
            <a:t>Gt Yarmouth, Ipswich, C&amp;P area roles appointed to</a:t>
          </a: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1813624"/>
        <a:ext cx="9679276" cy="724089"/>
      </dsp:txXfrm>
    </dsp:sp>
    <dsp:sp modelId="{B3154D51-3086-4BCF-86AB-05E3C5509F3B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43C4B-BB02-4E45-99A0-B407B42256DE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3ADA3-4BA3-436F-8779-EF5F346E7A8C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 pitchFamily="34" charset="0"/>
              <a:cs typeface="Arial" panose="020B0604020202020204" pitchFamily="34" charset="0"/>
            </a:rPr>
            <a:t>Harlow / Southend outstanding</a:t>
          </a: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2718736"/>
        <a:ext cx="9679276" cy="724089"/>
      </dsp:txXfrm>
    </dsp:sp>
    <dsp:sp modelId="{1BB3C1C8-D407-416E-BA5D-CCA48E24963F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F788E-8707-417A-BCBE-7BEC0ACF8F87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D637F-66D7-4E9E-A4C7-3C91C09E5EA7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Arial" panose="020B0604020202020204" pitchFamily="34" charset="0"/>
              <a:cs typeface="Arial" panose="020B0604020202020204" pitchFamily="34" charset="0"/>
            </a:rPr>
            <a:t>Capacity funding Educators</a:t>
          </a:r>
          <a:endParaRPr lang="en-US" sz="1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C7025-F10C-415F-A25D-B7B7B6060AB0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A5FEE-0D45-4C4D-86F8-BC0F887F7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5FEE-0D45-4C4D-86F8-BC0F887F7D4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88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*unless national directive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5FEE-0D45-4C4D-86F8-BC0F887F7D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5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8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CFCB8-5825-D88F-7962-F51A39C8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D4ADB-220A-444A-6054-7A64FEB32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2B0B7-BBD5-B133-D2F4-F68C47A1F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2E89-B2F4-3614-BCB7-2A19CD75C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69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93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Increase of approx. £300k</a:t>
            </a:r>
          </a:p>
          <a:p>
            <a:r>
              <a:rPr lang="en-GB" dirty="0"/>
              <a:t>Increase of approx. £75k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5FEE-0D45-4C4D-86F8-BC0F887F7D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12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B2FC3-1EDD-0B9E-5CA0-B30288FB4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6ED69-11EC-8EB0-913F-40E7CC131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E8C1D-D073-7179-CB8D-93ABCAB76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Cost pressures already on all of these budgets due to the annual uplifts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42414-7CBA-707C-418B-AB0EF1350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5FEE-0D45-4C4D-86F8-BC0F887F7D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14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Capacity remains fairly unchanged from the previous slightly reduced position although limited impact on number of workstreams delivered</a:t>
            </a:r>
          </a:p>
          <a:p>
            <a:r>
              <a:rPr lang="en-GB" dirty="0"/>
              <a:t>Work to commence in august on review workload distribution in readiness for potential structure changes, and based on some development programmes we are undertaking as a team (strengths based approach)</a:t>
            </a:r>
          </a:p>
          <a:p>
            <a:r>
              <a:rPr lang="en-GB" dirty="0"/>
              <a:t>Ambitious plans recording and reporting outcomes, particularly for GP trainees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5FEE-0D45-4C4D-86F8-BC0F887F7D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5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2DCC-077E-A951-2DFF-BD168A5E1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CC170-9A58-6B7D-F53D-3E9BA007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70912-F279-6A3F-6558-83A11938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BDFD-660C-4BC7-58F3-405DA2DA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3D6B-2A71-A98F-B6D4-40B6F52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7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7730-7FA9-5721-B972-0D94C474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BE5DA-2FA6-5D39-B108-451C2A550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2A459-A78B-E903-BBFD-AC748326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93C6-36E8-3DE1-093E-5F90BCA6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2996E-91BB-F55E-07A5-CC591B64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5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A1891E-F200-DA00-6C5E-9427B02B9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8020-E705-6FA2-6E39-FD010075D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A91A4-45BE-D9A7-08E3-C683C3F6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378F-E6D5-ED6C-1AE5-79826D922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44AB-8ED3-0BB5-906F-C6E048F1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441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98E9D71-498A-0294-DB92-FA8A45963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ing, content, basic text one col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138" y="414734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138" y="1415778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5E71-FE3C-7272-DBF7-EBD0BC2F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ECFB3-667F-643F-F8C3-068330CA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85BF6-17B6-8638-134E-9CA4F050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5869-6C56-9F43-A96C-CEE648D4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08C0-16F9-DF07-8AD2-3A197D80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6654-8828-F8B7-6D65-41D44201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B80E5-AC1E-B5B7-F359-0482D4B59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935CD-602D-F4B9-EB29-B49F8CFB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2041-6F84-2767-25E6-7D42FB4F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1F45-5B2A-1818-39C3-B2F8C5C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2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B7A7-4B28-07AE-D1EC-B7EEEE41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850F-F3C8-2B84-4259-1A7714FE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D901E-AFC0-BEC3-499F-B1ECE6F8A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5EB02-37A1-5FA0-C66F-F233497E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F6BD-56AF-5DFD-9EA0-0CB61A3D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FC65E-F3EF-32F1-AC0C-3C16F0DB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4A42-06E4-B68A-5B1D-86277E42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217F4-4306-949F-D39A-C930BDDDA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826A3-5952-994F-955D-9BBEE53E4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6FAB0-8FDE-5B2B-BD4A-1C50BAB9F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1BD2-05C7-8CE4-FAD7-2F4FC8428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CF195-40D0-7947-17A5-7813B925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098F9-BC88-CA0C-FD64-0F6E896B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A9CD7-BBCC-E450-1118-87B56ADA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0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0114-49DC-AA38-44E3-7F6FEF55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76410-6E56-E7DB-54F5-8F31F473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A1C5A-C47F-862A-B069-1C390A01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00E05-EB06-1018-7255-716CF12E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7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CFAF-0F53-FAF3-059B-58C631E8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69F7E-5A52-9AA4-0EC1-BE927CE3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BDA01-D5F9-1D5B-5A4E-0443F4D8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84C3-97CB-6F91-A755-E5468BC7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B8D00-802B-8E6D-2101-A5D37C8D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8D24C-90EA-8E03-8983-C024644A9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5EAD8-43F9-12E3-3512-DE38F27E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C4B5A-C66C-12B0-A6B3-1D4C3528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B4FF-C249-52AF-E298-24817B69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CA32-948E-275C-6CDC-2A77BB0B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43DA5-03CC-0531-04C4-83DBDCB4C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F9A05-2993-D641-C10E-72FAB49FB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AA415-2BF9-13E0-8A97-12E336B6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61DC2-D6B4-BF71-9BA2-70408F38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6B8CF-3561-E15B-745C-C14A0002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E0454-16EF-BF91-C839-21BFDFE7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5BA08-D8DD-B91E-BEAA-29F5E45F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EA658-B5AA-AB6A-7DC0-805541473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34D90-CD96-4856-B7AA-6D658A9A2C74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1A78-922D-A1E2-122B-1570E84DB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574B0-435C-497E-AE09-5B3204F98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A6B651-1BE6-4390-9CD6-3623D2384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9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BE12DB-ABE7-C57B-0A7B-BAC288DF1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002268"/>
            <a:ext cx="5501440" cy="2507695"/>
          </a:xfrm>
        </p:spPr>
        <p:txBody>
          <a:bodyPr/>
          <a:lstStyle/>
          <a:p>
            <a:r>
              <a:rPr lang="en-GB" dirty="0"/>
              <a:t>Annual School Development Plan 2025-26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21F-D800-8D09-E59A-91004A5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Learner Support (2/2)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35E260-C71A-5F1A-30AC-0D06D3ED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99387"/>
              </p:ext>
            </p:extLst>
          </p:nvPr>
        </p:nvGraphicFramePr>
        <p:xfrm>
          <a:off x="375138" y="1279920"/>
          <a:ext cx="11441724" cy="501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483A28F0-A547-5908-27CA-19D978D00A53}"/>
              </a:ext>
            </a:extLst>
          </p:cNvPr>
          <p:cNvGrpSpPr/>
          <p:nvPr/>
        </p:nvGrpSpPr>
        <p:grpSpPr>
          <a:xfrm>
            <a:off x="10422035" y="148797"/>
            <a:ext cx="1614878" cy="1397059"/>
            <a:chOff x="5469209" y="859285"/>
            <a:chExt cx="1614878" cy="1397059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C829E339-674F-31B5-8EAE-7D4E1C2EA220}"/>
                </a:ext>
              </a:extLst>
            </p:cNvPr>
            <p:cNvSpPr/>
            <p:nvPr/>
          </p:nvSpPr>
          <p:spPr>
            <a:xfrm>
              <a:off x="5469209" y="859285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-2868845"/>
                <a:satOff val="1092"/>
                <a:lumOff val="47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9B1CC067-8215-34D6-306D-C4020831A53C}"/>
                </a:ext>
              </a:extLst>
            </p:cNvPr>
            <p:cNvSpPr txBox="1"/>
            <p:nvPr/>
          </p:nvSpPr>
          <p:spPr>
            <a:xfrm>
              <a:off x="5736829" y="1090807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Learner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21F-D800-8D09-E59A-91004A5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Educator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35E260-C71A-5F1A-30AC-0D06D3ED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78820"/>
              </p:ext>
            </p:extLst>
          </p:nvPr>
        </p:nvGraphicFramePr>
        <p:xfrm>
          <a:off x="375138" y="1279920"/>
          <a:ext cx="11441724" cy="501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2ED8B08-ED79-25A2-94B7-A75A1501B390}"/>
              </a:ext>
            </a:extLst>
          </p:cNvPr>
          <p:cNvGrpSpPr/>
          <p:nvPr/>
        </p:nvGrpSpPr>
        <p:grpSpPr>
          <a:xfrm>
            <a:off x="10422034" y="148798"/>
            <a:ext cx="1614878" cy="1397059"/>
            <a:chOff x="5469209" y="2548540"/>
            <a:chExt cx="1614878" cy="1397059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217831D-CC0B-31B4-7AC5-2CA14F970EC2}"/>
                </a:ext>
              </a:extLst>
            </p:cNvPr>
            <p:cNvSpPr/>
            <p:nvPr/>
          </p:nvSpPr>
          <p:spPr>
            <a:xfrm>
              <a:off x="5469209" y="2548540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-5737690"/>
                <a:satOff val="2184"/>
                <a:lumOff val="941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Hexagon 4">
              <a:extLst>
                <a:ext uri="{FF2B5EF4-FFF2-40B4-BE49-F238E27FC236}">
                  <a16:creationId xmlns:a16="http://schemas.microsoft.com/office/drawing/2014/main" id="{FE31A45B-9F83-0DD1-EC16-30F3C536A820}"/>
                </a:ext>
              </a:extLst>
            </p:cNvPr>
            <p:cNvSpPr txBox="1"/>
            <p:nvPr/>
          </p:nvSpPr>
          <p:spPr>
            <a:xfrm>
              <a:off x="5736829" y="2780062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Educator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21F-D800-8D09-E59A-91004A5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System Involvement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35E260-C71A-5F1A-30AC-0D06D3ED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66934"/>
              </p:ext>
            </p:extLst>
          </p:nvPr>
        </p:nvGraphicFramePr>
        <p:xfrm>
          <a:off x="375138" y="1279920"/>
          <a:ext cx="11441724" cy="501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A473AB1-654C-9AE3-F2D1-0569CDA1301C}"/>
              </a:ext>
            </a:extLst>
          </p:cNvPr>
          <p:cNvGrpSpPr/>
          <p:nvPr/>
        </p:nvGrpSpPr>
        <p:grpSpPr>
          <a:xfrm>
            <a:off x="10389951" y="148798"/>
            <a:ext cx="1614878" cy="1397059"/>
            <a:chOff x="3988178" y="3408786"/>
            <a:chExt cx="1614878" cy="1397059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10F05B5A-7D9F-4003-A94A-6B0BB9EA3D82}"/>
                </a:ext>
              </a:extLst>
            </p:cNvPr>
            <p:cNvSpPr/>
            <p:nvPr/>
          </p:nvSpPr>
          <p:spPr>
            <a:xfrm>
              <a:off x="3988178" y="3408786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-8606535"/>
                <a:satOff val="3275"/>
                <a:lumOff val="1411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C53620F2-8B13-8C15-A734-7C5915B57B1D}"/>
                </a:ext>
              </a:extLst>
            </p:cNvPr>
            <p:cNvSpPr txBox="1"/>
            <p:nvPr/>
          </p:nvSpPr>
          <p:spPr>
            <a:xfrm>
              <a:off x="4255798" y="3640308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System Involvement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5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7079-31C5-05A3-80A3-189A4575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Quality Management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E699704-D94E-4983-8EF4-C821F558A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11819"/>
              </p:ext>
            </p:extLst>
          </p:nvPr>
        </p:nvGraphicFramePr>
        <p:xfrm>
          <a:off x="374650" y="1416050"/>
          <a:ext cx="1069975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9F9FAFD-EE25-A738-426E-1FE666E7B1EE}"/>
              </a:ext>
            </a:extLst>
          </p:cNvPr>
          <p:cNvGrpSpPr/>
          <p:nvPr/>
        </p:nvGrpSpPr>
        <p:grpSpPr>
          <a:xfrm>
            <a:off x="10266961" y="225014"/>
            <a:ext cx="1614878" cy="1397059"/>
            <a:chOff x="2500271" y="2549501"/>
            <a:chExt cx="1614878" cy="1397059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6E7BD7E3-883D-AF2E-B456-D1C3A111153B}"/>
                </a:ext>
              </a:extLst>
            </p:cNvPr>
            <p:cNvSpPr/>
            <p:nvPr/>
          </p:nvSpPr>
          <p:spPr>
            <a:xfrm>
              <a:off x="2500271" y="2549501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-11475380"/>
                <a:satOff val="4367"/>
                <a:lumOff val="1882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9AEE51D0-5AD5-98AF-147C-75C429D7BC7F}"/>
                </a:ext>
              </a:extLst>
            </p:cNvPr>
            <p:cNvSpPr txBox="1"/>
            <p:nvPr/>
          </p:nvSpPr>
          <p:spPr>
            <a:xfrm>
              <a:off x="2767891" y="2781023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Quality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7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F22F-1449-27D4-7169-7216BE00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8EC582-A2F1-5E98-A2AF-2C97334F2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78431"/>
              </p:ext>
            </p:extLst>
          </p:nvPr>
        </p:nvGraphicFramePr>
        <p:xfrm>
          <a:off x="269506" y="1148365"/>
          <a:ext cx="11480534" cy="502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961">
                  <a:extLst>
                    <a:ext uri="{9D8B030D-6E8A-4147-A177-3AD203B41FA5}">
                      <a16:colId xmlns:a16="http://schemas.microsoft.com/office/drawing/2014/main" val="662251299"/>
                    </a:ext>
                  </a:extLst>
                </a:gridCol>
                <a:gridCol w="2264019">
                  <a:extLst>
                    <a:ext uri="{9D8B030D-6E8A-4147-A177-3AD203B41FA5}">
                      <a16:colId xmlns:a16="http://schemas.microsoft.com/office/drawing/2014/main" val="1543655410"/>
                    </a:ext>
                  </a:extLst>
                </a:gridCol>
                <a:gridCol w="5305567">
                  <a:extLst>
                    <a:ext uri="{9D8B030D-6E8A-4147-A177-3AD203B41FA5}">
                      <a16:colId xmlns:a16="http://schemas.microsoft.com/office/drawing/2014/main" val="4159112981"/>
                    </a:ext>
                  </a:extLst>
                </a:gridCol>
                <a:gridCol w="1949987">
                  <a:extLst>
                    <a:ext uri="{9D8B030D-6E8A-4147-A177-3AD203B41FA5}">
                      <a16:colId xmlns:a16="http://schemas.microsoft.com/office/drawing/2014/main" val="2543356190"/>
                    </a:ext>
                  </a:extLst>
                </a:gridCol>
              </a:tblGrid>
              <a:tr h="52233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Code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25/26 Budget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48148"/>
                  </a:ext>
                </a:extLst>
              </a:tr>
              <a:tr h="226963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 Postgraduate Medical - GP </a:t>
                      </a:r>
                      <a:r>
                        <a:rPr lang="en-GB" sz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Salary costs during GP Placements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Tariff payments for Hospital Placements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Trainers Grant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Apprenticeship Levy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Indemnity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Employer Costs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£113, 156, 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61143"/>
                  </a:ext>
                </a:extLst>
              </a:tr>
              <a:tr h="141773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Trainee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Educational Supervision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Travel / Relocation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Leave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£2, 387, 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062869"/>
                  </a:ext>
                </a:extLst>
              </a:tr>
              <a:tr h="817069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 Fellow Posts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 Allocation of fellowship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£386, 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5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2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5F521-8ED2-CF5B-F3E5-40F250395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C986-1384-FFE0-C872-5C55A0B3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5B5474A-CE8E-2BF9-B786-AF0C1AF2D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73093"/>
              </p:ext>
            </p:extLst>
          </p:nvPr>
        </p:nvGraphicFramePr>
        <p:xfrm>
          <a:off x="286004" y="1294720"/>
          <a:ext cx="11569111" cy="481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512">
                  <a:extLst>
                    <a:ext uri="{9D8B030D-6E8A-4147-A177-3AD203B41FA5}">
                      <a16:colId xmlns:a16="http://schemas.microsoft.com/office/drawing/2014/main" val="662251299"/>
                    </a:ext>
                  </a:extLst>
                </a:gridCol>
                <a:gridCol w="4915974">
                  <a:extLst>
                    <a:ext uri="{9D8B030D-6E8A-4147-A177-3AD203B41FA5}">
                      <a16:colId xmlns:a16="http://schemas.microsoft.com/office/drawing/2014/main" val="1543655410"/>
                    </a:ext>
                  </a:extLst>
                </a:gridCol>
                <a:gridCol w="3424625">
                  <a:extLst>
                    <a:ext uri="{9D8B030D-6E8A-4147-A177-3AD203B41FA5}">
                      <a16:colId xmlns:a16="http://schemas.microsoft.com/office/drawing/2014/main" val="2543356190"/>
                    </a:ext>
                  </a:extLst>
                </a:gridCol>
              </a:tblGrid>
              <a:tr h="611153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24/25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48148"/>
                  </a:ext>
                </a:extLst>
              </a:tr>
              <a:tr h="136610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 Educators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£2,465,740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54030"/>
                  </a:ext>
                </a:extLst>
              </a:tr>
              <a:tr h="86280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Care Training Hub (PCS)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£627,391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358253"/>
                  </a:ext>
                </a:extLst>
              </a:tr>
              <a:tr h="86280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Care Training Hubs (System)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£1,862,610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01791"/>
                  </a:ext>
                </a:extLst>
              </a:tr>
              <a:tr h="1114455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125864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IMG Support 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£587, 933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05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C3FB-AF36-2F19-E215-E4F1F7B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GP Practice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EBB8-ED7C-B9B9-D776-46270A10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415779"/>
            <a:ext cx="4580910" cy="161088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Previously paid twice yearly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Moved to monthly ESR and TG payments</a:t>
            </a:r>
          </a:p>
          <a:p>
            <a:pPr marL="342900" indent="-34290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Moved to April CPD payments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0C8981E-DEF4-B697-1442-6969AA49D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68" y="4259331"/>
            <a:ext cx="5569980" cy="2642591"/>
          </a:xfrm>
          <a:prstGeom prst="rect">
            <a:avLst/>
          </a:prstGeom>
        </p:spPr>
      </p:pic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A8BF724B-015F-CCED-B3DE-1EC1A3BE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82912"/>
            <a:ext cx="6113687" cy="2925663"/>
          </a:xfrm>
          <a:prstGeom prst="rect">
            <a:avLst/>
          </a:prstGeom>
        </p:spPr>
      </p:pic>
      <p:pic>
        <p:nvPicPr>
          <p:cNvPr id="9" name="Picture 8" descr="A diagram of a diagram&#10;&#10;AI-generated content may be incorrect.">
            <a:extLst>
              <a:ext uri="{FF2B5EF4-FFF2-40B4-BE49-F238E27FC236}">
                <a16:creationId xmlns:a16="http://schemas.microsoft.com/office/drawing/2014/main" id="{8E54F4F0-5402-F9F2-7B80-D00573198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95" y="2059786"/>
            <a:ext cx="5725326" cy="27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2F66-5ACB-FA47-9DDC-3E1F34F0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FEDD-1A3C-19FE-1F41-AABA6B73A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415778"/>
            <a:ext cx="11404154" cy="442723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fellowships are now pre-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International Support and Deprivation fellow programmes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Final ST4 fellows finishing this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 replaced by Transformation Fellowship – Supporting the three shifts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fellowship added – Integrated Neighbourhood 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PG Cert offer for all appointed fellows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Fellows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19373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84FF-80D4-3552-090F-28F46B2C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PCS Capacity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FB9C48-C21E-117C-1344-CAA09D6592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279920"/>
            <a:ext cx="7729538" cy="50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FA11E-D3D8-52F3-B060-F04B539B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Recruitment to educator roles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D2C9EE-B0EF-AED5-1784-FB64C3A43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170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96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259" y="1351589"/>
            <a:ext cx="4643853" cy="2507695"/>
          </a:xfrm>
        </p:spPr>
        <p:txBody>
          <a:bodyPr/>
          <a:lstStyle/>
          <a:p>
            <a:r>
              <a:rPr lang="en-GB" sz="6000" dirty="0"/>
              <a:t>Themes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259" y="4000692"/>
            <a:ext cx="4818813" cy="1024967"/>
          </a:xfrm>
        </p:spPr>
        <p:txBody>
          <a:bodyPr>
            <a:normAutofit fontScale="92500" lnSpcReduction="20000"/>
          </a:bodyPr>
          <a:lstStyle/>
          <a:p>
            <a:r>
              <a:rPr lang="en-GB" b="1" i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GP Programme Development Plans</a:t>
            </a:r>
          </a:p>
          <a:p>
            <a:r>
              <a:rPr lang="en-GB" b="1" i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0284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D07353-9B9A-D21B-BD24-2992CC863C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 Audit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EABDF6-CF8C-F85B-376A-C86340BACE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6361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7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5133-4548-3504-1E8D-A4042B3F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3" y="1411327"/>
            <a:ext cx="11404154" cy="86518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A250D-266D-5D87-912D-CA6772DF4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7" y="2802789"/>
            <a:ext cx="10926435" cy="26438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face to face teaching/more purposeful hybrid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Adjustments to SCA exam/preparation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Co-operative working across patches and with area TPDs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learning organizations and educators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Pastoral support/supporting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excellent local educator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Manager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SuppoRTT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uptake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1876-C209-5098-DFBC-36116D7F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3" y="1339408"/>
            <a:ext cx="11404154" cy="86518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63AB-C67B-10B3-9D1A-6CBEA581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22" y="2314767"/>
            <a:ext cx="11236423" cy="36802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Room capacity for HDR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 support (local)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 support capacity (central)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Hospital CS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quality challenges in 2ry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capacity (1ry care)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Educator and trainee morale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Challenging trainees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E176-5761-8383-995B-455B01C8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34F0-7A3F-25A2-E839-503535EC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415778"/>
            <a:ext cx="9754382" cy="40264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of considerable uncertainty within deanery, ICBs and wider NHS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theme across NHS that finances are tightening rather than additional resource.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focus this year will again rest in prioritising and delivering core service rather than significant innovation or radical reform*. </a:t>
            </a:r>
          </a:p>
        </p:txBody>
      </p:sp>
    </p:spTree>
    <p:extLst>
      <p:ext uri="{BB962C8B-B14F-4D97-AF65-F5344CB8AC3E}">
        <p14:creationId xmlns:p14="http://schemas.microsoft.com/office/powerpoint/2010/main" val="16759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F990-8A81-23F6-5E62-B24076E4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key strands: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96C38A-F7BC-88DB-B172-873DE1231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885158"/>
              </p:ext>
            </p:extLst>
          </p:nvPr>
        </p:nvGraphicFramePr>
        <p:xfrm>
          <a:off x="1189657" y="1416050"/>
          <a:ext cx="9584359" cy="480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9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7079-31C5-05A3-80A3-189A4575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Placement Capacity (1/2)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1E699704-D94E-4983-8EF4-C821F558A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199310"/>
              </p:ext>
            </p:extLst>
          </p:nvPr>
        </p:nvGraphicFramePr>
        <p:xfrm>
          <a:off x="374650" y="1416050"/>
          <a:ext cx="1069975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DB419F4-93FF-BA50-21AB-7E5D2804200A}"/>
              </a:ext>
            </a:extLst>
          </p:cNvPr>
          <p:cNvGrpSpPr/>
          <p:nvPr/>
        </p:nvGrpSpPr>
        <p:grpSpPr>
          <a:xfrm>
            <a:off x="10266961" y="148797"/>
            <a:ext cx="1614878" cy="1397059"/>
            <a:chOff x="3988178" y="0"/>
            <a:chExt cx="1614878" cy="1397059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DF755963-4AAC-7D52-43A2-A5E3BDCF54CB}"/>
                </a:ext>
              </a:extLst>
            </p:cNvPr>
            <p:cNvSpPr/>
            <p:nvPr/>
          </p:nvSpPr>
          <p:spPr>
            <a:xfrm>
              <a:off x="3988178" y="0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276F27EC-2ECF-C38A-4161-0EEC29ED964E}"/>
                </a:ext>
              </a:extLst>
            </p:cNvPr>
            <p:cNvSpPr txBox="1"/>
            <p:nvPr/>
          </p:nvSpPr>
          <p:spPr>
            <a:xfrm>
              <a:off x="4255798" y="231522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Placement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6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D9804-6BF2-81A7-5AB5-BEBB448D3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91B8-22C5-F55E-1B8F-D859E7FE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Placement Capacity (2/2)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363EB65-B4BC-5A41-2F1F-4C97930A8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930847"/>
              </p:ext>
            </p:extLst>
          </p:nvPr>
        </p:nvGraphicFramePr>
        <p:xfrm>
          <a:off x="374650" y="1416050"/>
          <a:ext cx="1069975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6726159-D224-7084-557D-950DA938E0EC}"/>
              </a:ext>
            </a:extLst>
          </p:cNvPr>
          <p:cNvGrpSpPr/>
          <p:nvPr/>
        </p:nvGrpSpPr>
        <p:grpSpPr>
          <a:xfrm>
            <a:off x="10266961" y="148797"/>
            <a:ext cx="1614878" cy="1397059"/>
            <a:chOff x="3988178" y="0"/>
            <a:chExt cx="1614878" cy="1397059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4203C88B-5589-E2D1-38B8-C4B7E4925C1F}"/>
                </a:ext>
              </a:extLst>
            </p:cNvPr>
            <p:cNvSpPr/>
            <p:nvPr/>
          </p:nvSpPr>
          <p:spPr>
            <a:xfrm>
              <a:off x="3988178" y="0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42DB67E2-6583-D50E-5656-79A28C06F0C1}"/>
                </a:ext>
              </a:extLst>
            </p:cNvPr>
            <p:cNvSpPr txBox="1"/>
            <p:nvPr/>
          </p:nvSpPr>
          <p:spPr>
            <a:xfrm>
              <a:off x="4255798" y="231522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Placement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6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21F-D800-8D09-E59A-91004A5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Learner Support (1/2)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35E260-C71A-5F1A-30AC-0D06D3ED5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39646"/>
              </p:ext>
            </p:extLst>
          </p:nvPr>
        </p:nvGraphicFramePr>
        <p:xfrm>
          <a:off x="375138" y="1279920"/>
          <a:ext cx="11441724" cy="501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277D9D0-7CC4-CB14-A3A6-24C6D0B9884A}"/>
              </a:ext>
            </a:extLst>
          </p:cNvPr>
          <p:cNvGrpSpPr/>
          <p:nvPr/>
        </p:nvGrpSpPr>
        <p:grpSpPr>
          <a:xfrm>
            <a:off x="10422035" y="148797"/>
            <a:ext cx="1614878" cy="1397059"/>
            <a:chOff x="5469209" y="859285"/>
            <a:chExt cx="1614878" cy="1397059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5CE2AB3F-7A57-3267-4185-66802BE2D939}"/>
                </a:ext>
              </a:extLst>
            </p:cNvPr>
            <p:cNvSpPr/>
            <p:nvPr/>
          </p:nvSpPr>
          <p:spPr>
            <a:xfrm>
              <a:off x="5469209" y="859285"/>
              <a:ext cx="1614878" cy="139705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AE2473">
                <a:hueOff val="-2868845"/>
                <a:satOff val="1092"/>
                <a:lumOff val="470"/>
                <a:alphaOff val="0"/>
              </a:srgbClr>
            </a:solidFill>
            <a:ln w="127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DEA00615-BF4F-F46D-7FBB-3ABB9FE2D1D1}"/>
                </a:ext>
              </a:extLst>
            </p:cNvPr>
            <p:cNvSpPr txBox="1"/>
            <p:nvPr/>
          </p:nvSpPr>
          <p:spPr>
            <a:xfrm>
              <a:off x="5736829" y="1090807"/>
              <a:ext cx="1079638" cy="93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rPr>
                <a:t>Learner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18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ametobedisplayedoncertificate xmlns="03c90cbb-051c-40b7-9629-06d6b896820c" xsi:nil="true"/>
    <Emailaddresstosendcertificateto xmlns="03c90cbb-051c-40b7-9629-06d6b896820c" xsi:nil="true"/>
    <FirstName xmlns="03c90cbb-051c-40b7-9629-06d6b896820c" xsi:nil="true"/>
    <_ip_UnifiedCompliancePolicyProperties xmlns="http://schemas.microsoft.com/sharepoint/v3" xsi:nil="true"/>
    <LastName xmlns="03c90cbb-051c-40b7-9629-06d6b896820c" xsi:nil="true"/>
    <lcf76f155ced4ddcb4097134ff3c332f xmlns="03c90cbb-051c-40b7-9629-06d6b896820c">
      <Terms xmlns="http://schemas.microsoft.com/office/infopath/2007/PartnerControls"/>
    </lcf76f155ced4ddcb4097134ff3c332f>
    <TaxCatchAll xmlns="6d6509e6-4d7e-486f-b328-5b88be5fb7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822FE0E5E704F8D7B5E37F36FA290" ma:contentTypeVersion="30" ma:contentTypeDescription="Create a new document." ma:contentTypeScope="" ma:versionID="69fb1fbc692d554fa4ffb2d80f9a7b47">
  <xsd:schema xmlns:xsd="http://www.w3.org/2001/XMLSchema" xmlns:xs="http://www.w3.org/2001/XMLSchema" xmlns:p="http://schemas.microsoft.com/office/2006/metadata/properties" xmlns:ns1="http://schemas.microsoft.com/sharepoint/v3" xmlns:ns2="6d6509e6-4d7e-486f-b328-5b88be5fb760" xmlns:ns3="03c90cbb-051c-40b7-9629-06d6b896820c" targetNamespace="http://schemas.microsoft.com/office/2006/metadata/properties" ma:root="true" ma:fieldsID="ef88be0ebda3c661fc42df6c664b6c2f" ns1:_="" ns2:_="" ns3:_="">
    <xsd:import namespace="http://schemas.microsoft.com/sharepoint/v3"/>
    <xsd:import namespace="6d6509e6-4d7e-486f-b328-5b88be5fb760"/>
    <xsd:import namespace="03c90cbb-051c-40b7-9629-06d6b89682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FirstName" minOccurs="0"/>
                <xsd:element ref="ns3:LastName" minOccurs="0"/>
                <xsd:element ref="ns3:Nametobedisplayedoncertificate" minOccurs="0"/>
                <xsd:element ref="ns3:Emailaddresstosendcertificate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9e6-4d7e-486f-b328-5b88be5fb7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7146461-e173-44aa-9be0-fcc4b7ccabb3}" ma:internalName="TaxCatchAll" ma:showField="CatchAllData" ma:web="6d6509e6-4d7e-486f-b328-5b88be5fb7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90cbb-051c-40b7-9629-06d6b89682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FirstName" ma:index="25" nillable="true" ma:displayName="First Name" ma:format="Dropdown" ma:internalName="FirstName">
      <xsd:simpleType>
        <xsd:restriction base="dms:Text">
          <xsd:maxLength value="255"/>
        </xsd:restriction>
      </xsd:simpleType>
    </xsd:element>
    <xsd:element name="LastName" ma:index="26" nillable="true" ma:displayName="Last Name" ma:format="Dropdown" ma:internalName="LastName">
      <xsd:simpleType>
        <xsd:restriction base="dms:Text">
          <xsd:maxLength value="255"/>
        </xsd:restriction>
      </xsd:simpleType>
    </xsd:element>
    <xsd:element name="Nametobedisplayedoncertificate" ma:index="27" nillable="true" ma:displayName="Name to be displayed on certificate" ma:format="Dropdown" ma:internalName="Nametobedisplayedoncertificate">
      <xsd:simpleType>
        <xsd:restriction base="dms:Text">
          <xsd:maxLength value="255"/>
        </xsd:restriction>
      </xsd:simpleType>
    </xsd:element>
    <xsd:element name="Emailaddresstosendcertificateto" ma:index="28" nillable="true" ma:displayName="Email address to send certificate to" ma:format="Dropdown" ma:internalName="Emailaddresstosendcertificatet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9052C-97F1-4709-9505-3397E46275AF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d6509e6-4d7e-486f-b328-5b88be5fb760"/>
    <ds:schemaRef ds:uri="http://purl.org/dc/dcmitype/"/>
    <ds:schemaRef ds:uri="http://purl.org/dc/elements/1.1/"/>
    <ds:schemaRef ds:uri="03c90cbb-051c-40b7-9629-06d6b896820c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DEC5B9F-3667-4A6F-8E9E-2CD5FCC748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5DA91-CD5C-4D6C-BA91-214D43EFA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6509e6-4d7e-486f-b328-5b88be5fb760"/>
    <ds:schemaRef ds:uri="03c90cbb-051c-40b7-9629-06d6b89682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1030</Words>
  <Application>Microsoft Office PowerPoint</Application>
  <PresentationFormat>Widescreen</PresentationFormat>
  <Paragraphs>171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Symbol</vt:lpstr>
      <vt:lpstr>Office Theme</vt:lpstr>
      <vt:lpstr>Annual School Development Plan 2025-26</vt:lpstr>
      <vt:lpstr>Themes</vt:lpstr>
      <vt:lpstr>Successes:</vt:lpstr>
      <vt:lpstr>Challenges:</vt:lpstr>
      <vt:lpstr>Context</vt:lpstr>
      <vt:lpstr>6 key strands:</vt:lpstr>
      <vt:lpstr>Placement Capacity (1/2)</vt:lpstr>
      <vt:lpstr>Placement Capacity (2/2)</vt:lpstr>
      <vt:lpstr>Learner Support (1/2)</vt:lpstr>
      <vt:lpstr>Learner Support (2/2)</vt:lpstr>
      <vt:lpstr>Educator Support</vt:lpstr>
      <vt:lpstr>System Involvement</vt:lpstr>
      <vt:lpstr>Quality Management</vt:lpstr>
      <vt:lpstr>Finance</vt:lpstr>
      <vt:lpstr>Finance</vt:lpstr>
      <vt:lpstr>GP Practice payments</vt:lpstr>
      <vt:lpstr>Fellowships</vt:lpstr>
      <vt:lpstr>PCS Capacity</vt:lpstr>
      <vt:lpstr>Recruitment to educator roles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WINCHESTER, Becca (NHS ENGLAND)</dc:creator>
  <cp:lastModifiedBy>WINCHESTER, Becca (NHS ENGLAND)</cp:lastModifiedBy>
  <cp:revision>1</cp:revision>
  <dcterms:created xsi:type="dcterms:W3CDTF">2025-06-30T08:57:33Z</dcterms:created>
  <dcterms:modified xsi:type="dcterms:W3CDTF">2025-07-08T10:42:03Z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0x010100C5B822FE0E5E704F8D7B5E37F36FA290</vt:lpwstr>
  </property>
  <property fmtid="{D5CDD505-2E9C-101B-9397-08002B2CF9AE}" pid="3" name="MediaServiceImageTags">
    <vt:lpwstr/>
  </property>
</Properties>
</file>