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1" r:id="rId3"/>
    <p:sldId id="260" r:id="rId4"/>
    <p:sldId id="259" r:id="rId5"/>
    <p:sldId id="265" r:id="rId6"/>
    <p:sldId id="262" r:id="rId7"/>
    <p:sldId id="263" r:id="rId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46D56-D1AF-47CE-B0E9-C510A8CFE1A8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EDAB1-FDF9-4314-9CD9-156923B7C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1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4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9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5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5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2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2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08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6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DBEC9-0195-404A-8428-1D49D7B14965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0B1B7-C659-42D2-8D22-97EE043DF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17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Approving Educators and Learning Environments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John Kedward &amp; Kate Wishart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65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Round to elicit wants and needs (flipchart)</a:t>
            </a:r>
          </a:p>
          <a:p>
            <a:r>
              <a:rPr lang="en-GB" dirty="0" smtClean="0"/>
              <a:t>Aims &amp; Objectives?</a:t>
            </a:r>
          </a:p>
          <a:p>
            <a:r>
              <a:rPr lang="en-GB" dirty="0" smtClean="0"/>
              <a:t>Give out standards – GMC and </a:t>
            </a:r>
            <a:r>
              <a:rPr lang="en-GB" dirty="0" err="1" smtClean="0"/>
              <a:t>AoME</a:t>
            </a:r>
            <a:endParaRPr lang="en-GB" dirty="0" smtClean="0"/>
          </a:p>
          <a:p>
            <a:r>
              <a:rPr lang="en-GB" dirty="0" smtClean="0"/>
              <a:t>Divide into groups</a:t>
            </a:r>
          </a:p>
          <a:p>
            <a:pPr lvl="1"/>
            <a:r>
              <a:rPr lang="en-GB" dirty="0" smtClean="0"/>
              <a:t>Pick one set of standards</a:t>
            </a:r>
          </a:p>
          <a:p>
            <a:pPr lvl="1"/>
            <a:r>
              <a:rPr lang="en-GB" dirty="0" smtClean="0"/>
              <a:t>Consider what evidence needed to demonstrate the standards – for environment and trainer</a:t>
            </a:r>
          </a:p>
          <a:p>
            <a:r>
              <a:rPr lang="en-GB" dirty="0" smtClean="0"/>
              <a:t>Plenary to discuss</a:t>
            </a:r>
          </a:p>
          <a:p>
            <a:r>
              <a:rPr lang="en-GB" dirty="0" smtClean="0"/>
              <a:t>Give out evidence list/ process documents?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77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0" y="4227681"/>
            <a:ext cx="1905596" cy="21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4970"/>
            <a:ext cx="2664296" cy="199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16" y="3933056"/>
            <a:ext cx="1587624" cy="1587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18" y="2545363"/>
            <a:ext cx="2070545" cy="168231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68" y="1844824"/>
            <a:ext cx="243452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726" y="194400"/>
            <a:ext cx="239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Design/ planning of learning activities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141277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Teaching/ supporting learners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Assessment &amp; Feedback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&amp; Evidence based practice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436510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Educational management &amp; leadership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373305"/>
            <a:ext cx="240725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AoME</a:t>
            </a:r>
            <a:r>
              <a:rPr lang="en-GB" sz="2400" b="1" dirty="0" smtClean="0"/>
              <a:t> standards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4123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1011560" cy="1056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1" y="4494535"/>
            <a:ext cx="1748009" cy="1748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41" y="2115448"/>
            <a:ext cx="20955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7" y="315223"/>
            <a:ext cx="2533650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740213"/>
            <a:ext cx="1766367" cy="21386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67" y="3579735"/>
            <a:ext cx="3165614" cy="17041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68" y="4431813"/>
            <a:ext cx="2879072" cy="18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47157" y="846004"/>
            <a:ext cx="18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Patient     safety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30728" y="1941055"/>
            <a:ext cx="29523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Learning environment &amp; culture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333464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And leadership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40067" y="4064298"/>
            <a:ext cx="454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Supporting learners and educators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635775" y="2864385"/>
            <a:ext cx="333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Developing/ implementing curriculum &amp; assessment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805467" y="188639"/>
            <a:ext cx="22949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GMC standards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7086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Completed application form</a:t>
            </a:r>
          </a:p>
          <a:p>
            <a:r>
              <a:rPr lang="en-GB" dirty="0" smtClean="0"/>
              <a:t>Last report</a:t>
            </a:r>
          </a:p>
          <a:p>
            <a:r>
              <a:rPr lang="en-GB" dirty="0" smtClean="0"/>
              <a:t>Successful completion of relevant course</a:t>
            </a:r>
          </a:p>
          <a:p>
            <a:r>
              <a:rPr lang="en-GB" dirty="0" smtClean="0"/>
              <a:t>Equality &amp; Diversity certificate</a:t>
            </a:r>
          </a:p>
          <a:p>
            <a:r>
              <a:rPr lang="en-GB" dirty="0" smtClean="0"/>
              <a:t>Statement of satisfactory performance from employer (if appropriate)</a:t>
            </a:r>
          </a:p>
          <a:p>
            <a:r>
              <a:rPr lang="en-GB" dirty="0" smtClean="0"/>
              <a:t>Induction timetable/ plan</a:t>
            </a:r>
          </a:p>
          <a:p>
            <a:r>
              <a:rPr lang="en-GB" dirty="0" smtClean="0"/>
              <a:t>Trainee timetable including teaching timetable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Teaching and learning plan</a:t>
            </a:r>
          </a:p>
          <a:p>
            <a:r>
              <a:rPr lang="en-GB" dirty="0" smtClean="0"/>
              <a:t>Applicant’s learning as an educator (2yrs)</a:t>
            </a:r>
          </a:p>
          <a:p>
            <a:r>
              <a:rPr lang="en-GB" dirty="0" smtClean="0"/>
              <a:t>Peer feedback on teaching (3yrs)</a:t>
            </a:r>
          </a:p>
          <a:p>
            <a:r>
              <a:rPr lang="en-GB" dirty="0" smtClean="0"/>
              <a:t>CQC report</a:t>
            </a:r>
          </a:p>
          <a:p>
            <a:r>
              <a:rPr lang="en-GB" dirty="0" smtClean="0"/>
              <a:t>Primary care web-tool evidence</a:t>
            </a:r>
          </a:p>
          <a:p>
            <a:r>
              <a:rPr lang="en-GB" dirty="0" smtClean="0"/>
              <a:t>Feedback from current and previous trainees/ TPDs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35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90488"/>
            <a:ext cx="525780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1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0"/>
            <a:ext cx="5210175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2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175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Approving Educators and Learning Environments</vt:lpstr>
      <vt:lpstr>Workshop plan</vt:lpstr>
      <vt:lpstr>PowerPoint Presentation</vt:lpstr>
      <vt:lpstr>PowerPoint Presentation</vt:lpstr>
      <vt:lpstr>Application evidence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Approving Educators and Learning Environments</dc:title>
  <dc:creator>Wishart Kate</dc:creator>
  <cp:lastModifiedBy>Wishart Kate</cp:lastModifiedBy>
  <cp:revision>9</cp:revision>
  <cp:lastPrinted>2016-03-03T15:26:45Z</cp:lastPrinted>
  <dcterms:created xsi:type="dcterms:W3CDTF">2016-03-01T08:48:53Z</dcterms:created>
  <dcterms:modified xsi:type="dcterms:W3CDTF">2016-03-03T15:27:56Z</dcterms:modified>
</cp:coreProperties>
</file>