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notesMasterIdLst>
    <p:notesMasterId r:id="rId12"/>
  </p:notesMasterIdLst>
  <p:handoutMasterIdLst>
    <p:handoutMasterId r:id="rId13"/>
  </p:handoutMasterIdLst>
  <p:sldIdLst>
    <p:sldId id="260" r:id="rId2"/>
    <p:sldId id="261" r:id="rId3"/>
    <p:sldId id="262" r:id="rId4"/>
    <p:sldId id="270" r:id="rId5"/>
    <p:sldId id="263" r:id="rId6"/>
    <p:sldId id="265" r:id="rId7"/>
    <p:sldId id="266" r:id="rId8"/>
    <p:sldId id="267" r:id="rId9"/>
    <p:sldId id="268" r:id="rId10"/>
    <p:sldId id="269" r:id="rId11"/>
  </p:sldIdLst>
  <p:sldSz cx="12801600" cy="7772400"/>
  <p:notesSz cx="14782800" cy="91249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33399"/>
    <a:srgbClr val="000000"/>
    <a:srgbClr val="CC0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6479" autoAdjust="0"/>
  </p:normalViewPr>
  <p:slideViewPr>
    <p:cSldViewPr>
      <p:cViewPr>
        <p:scale>
          <a:sx n="60" d="100"/>
          <a:sy n="60" d="100"/>
        </p:scale>
        <p:origin x="-960" y="-168"/>
      </p:cViewPr>
      <p:guideLst>
        <p:guide orient="horz" pos="2448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36"/>
  <c:chart>
    <c:title>
      <c:tx>
        <c:rich>
          <a:bodyPr/>
          <a:lstStyle/>
          <a:p>
            <a:pPr>
              <a:defRPr/>
            </a:pPr>
            <a:r>
              <a:rPr lang="en-US"/>
              <a:t>% of Referral</a:t>
            </a:r>
            <a:r>
              <a:rPr lang="en-US" baseline="0"/>
              <a:t> Per Month</a:t>
            </a:r>
            <a:endParaRPr lang="en-US"/>
          </a:p>
        </c:rich>
      </c:tx>
      <c:layout/>
    </c:title>
    <c:plotArea>
      <c:layout/>
      <c:scatterChart>
        <c:scatterStyle val="lineMarker"/>
        <c:ser>
          <c:idx val="0"/>
          <c:order val="0"/>
          <c:dLbls>
            <c:dLbl>
              <c:idx val="0"/>
              <c:layout>
                <c:manualLayout>
                  <c:x val="-4.7961630695443715E-2"/>
                  <c:y val="7.6045627376425867E-2"/>
                </c:manualLayout>
              </c:layout>
              <c:tx>
                <c:rich>
                  <a:bodyPr/>
                  <a:lstStyle/>
                  <a:p>
                    <a:r>
                      <a:rPr lang="en-US" sz="1800"/>
                      <a:t>Sept</a:t>
                    </a:r>
                    <a:endParaRPr lang="en-US"/>
                  </a:p>
                </c:rich>
              </c:tx>
              <c:dLblPos val="r"/>
              <c:showCatName val="1"/>
            </c:dLbl>
            <c:dLbl>
              <c:idx val="1"/>
              <c:layout>
                <c:manualLayout>
                  <c:x val="-3.8369304556354941E-2"/>
                  <c:y val="8.1115335868187588E-2"/>
                </c:manualLayout>
              </c:layout>
              <c:tx>
                <c:rich>
                  <a:bodyPr/>
                  <a:lstStyle/>
                  <a:p>
                    <a:r>
                      <a:rPr lang="en-US" sz="1800"/>
                      <a:t>Oct</a:t>
                    </a:r>
                    <a:endParaRPr lang="en-US"/>
                  </a:p>
                </c:rich>
              </c:tx>
              <c:dLblPos val="r"/>
              <c:showCatName val="1"/>
            </c:dLbl>
            <c:dLbl>
              <c:idx val="2"/>
              <c:layout>
                <c:manualLayout>
                  <c:x val="-4.3165467625899324E-2"/>
                  <c:y val="7.6045627376425867E-2"/>
                </c:manualLayout>
              </c:layout>
              <c:tx>
                <c:rich>
                  <a:bodyPr/>
                  <a:lstStyle/>
                  <a:p>
                    <a:r>
                      <a:rPr lang="en-US" sz="1800"/>
                      <a:t>Nov</a:t>
                    </a:r>
                    <a:endParaRPr lang="en-US"/>
                  </a:p>
                </c:rich>
              </c:tx>
              <c:dLblPos val="r"/>
              <c:showCatName val="1"/>
            </c:dLbl>
            <c:dLbl>
              <c:idx val="3"/>
              <c:layout>
                <c:manualLayout>
                  <c:x val="-4.7961630695443715E-2"/>
                  <c:y val="6.5906210392902426E-2"/>
                </c:manualLayout>
              </c:layout>
              <c:tx>
                <c:rich>
                  <a:bodyPr/>
                  <a:lstStyle/>
                  <a:p>
                    <a:r>
                      <a:rPr lang="en-GB" sz="1800"/>
                      <a:t>Dec</a:t>
                    </a:r>
                    <a:endParaRPr lang="en-GB"/>
                  </a:p>
                </c:rich>
              </c:tx>
              <c:dLblPos val="r"/>
              <c:showCatName val="1"/>
            </c:dLbl>
            <c:dLbl>
              <c:idx val="4"/>
              <c:layout>
                <c:manualLayout>
                  <c:x val="-5.2757793764988029E-2"/>
                  <c:y val="6.5906210392902426E-2"/>
                </c:manualLayout>
              </c:layout>
              <c:tx>
                <c:rich>
                  <a:bodyPr/>
                  <a:lstStyle/>
                  <a:p>
                    <a:r>
                      <a:rPr lang="en-GB" sz="1800"/>
                      <a:t>Jan</a:t>
                    </a:r>
                    <a:endParaRPr lang="en-GB"/>
                  </a:p>
                </c:rich>
              </c:tx>
              <c:dLblPos val="r"/>
              <c:showCatName val="1"/>
            </c:dLbl>
            <c:dLbl>
              <c:idx val="5"/>
              <c:layout>
                <c:manualLayout>
                  <c:x val="-5.0359712230215833E-2"/>
                  <c:y val="6.5906210392902426E-2"/>
                </c:manualLayout>
              </c:layout>
              <c:tx>
                <c:rich>
                  <a:bodyPr/>
                  <a:lstStyle/>
                  <a:p>
                    <a:r>
                      <a:rPr lang="en-GB" sz="1800"/>
                      <a:t>Feb</a:t>
                    </a:r>
                    <a:endParaRPr lang="en-GB"/>
                  </a:p>
                </c:rich>
              </c:tx>
              <c:dLblPos val="r"/>
              <c:showCatName val="1"/>
            </c:dLbl>
            <c:dLbl>
              <c:idx val="6"/>
              <c:layout>
                <c:manualLayout>
                  <c:x val="-4.0767386091127129E-2"/>
                  <c:y val="7.6045627376425867E-2"/>
                </c:manualLayout>
              </c:layout>
              <c:tx>
                <c:rich>
                  <a:bodyPr/>
                  <a:lstStyle/>
                  <a:p>
                    <a:r>
                      <a:rPr lang="en-US" sz="1800"/>
                      <a:t>Mar</a:t>
                    </a:r>
                    <a:endParaRPr lang="en-US"/>
                  </a:p>
                </c:rich>
              </c:tx>
              <c:dLblPos val="r"/>
              <c:showCatName val="1"/>
            </c:dLbl>
            <c:dLbl>
              <c:idx val="7"/>
              <c:layout>
                <c:manualLayout>
                  <c:x val="-3.5971223021582753E-2"/>
                  <c:y val="8.1115335868187588E-2"/>
                </c:manualLayout>
              </c:layout>
              <c:tx>
                <c:rich>
                  <a:bodyPr/>
                  <a:lstStyle/>
                  <a:p>
                    <a:r>
                      <a:rPr lang="en-US" sz="1800"/>
                      <a:t>Apr</a:t>
                    </a:r>
                    <a:endParaRPr lang="en-US"/>
                  </a:p>
                </c:rich>
              </c:tx>
              <c:dLblPos val="r"/>
              <c:showCatName val="1"/>
            </c:dLbl>
            <c:dLbl>
              <c:idx val="8"/>
              <c:layout>
                <c:manualLayout>
                  <c:x val="-4.1254125412541261E-2"/>
                  <c:y val="-7.0175438596491266E-2"/>
                </c:manualLayout>
              </c:layout>
              <c:tx>
                <c:rich>
                  <a:bodyPr/>
                  <a:lstStyle/>
                  <a:p>
                    <a:r>
                      <a:rPr lang="en-US" sz="1800"/>
                      <a:t>May</a:t>
                    </a:r>
                    <a:endParaRPr lang="en-US"/>
                  </a:p>
                </c:rich>
              </c:tx>
              <c:dLblPos val="r"/>
              <c:showVal val="1"/>
              <c:showCatName val="1"/>
            </c:dLbl>
            <c:dLblPos val="r"/>
            <c:showCatName val="1"/>
          </c:dLbls>
          <c:xVal>
            <c:strRef>
              <c:f>Sheet1!$A$1:$A$9</c:f>
              <c:strCache>
                <c:ptCount val="9"/>
                <c:pt idx="0">
                  <c:v>Sept</c:v>
                </c:pt>
                <c:pt idx="1">
                  <c:v>Oct</c:v>
                </c:pt>
                <c:pt idx="2">
                  <c:v>Nov</c:v>
                </c:pt>
                <c:pt idx="3">
                  <c:v>Dec</c:v>
                </c:pt>
                <c:pt idx="4">
                  <c:v>Jan</c:v>
                </c:pt>
                <c:pt idx="5">
                  <c:v>Feb</c:v>
                </c:pt>
                <c:pt idx="6">
                  <c:v>Mar</c:v>
                </c:pt>
                <c:pt idx="7">
                  <c:v>Apr</c:v>
                </c:pt>
                <c:pt idx="8">
                  <c:v>May</c:v>
                </c:pt>
              </c:strCache>
            </c:strRef>
          </c:xVal>
          <c:yVal>
            <c:numRef>
              <c:f>Sheet1!$B$1:$B$9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0.5</c:v>
                </c:pt>
              </c:numCache>
            </c:numRef>
          </c:yVal>
        </c:ser>
        <c:dLbls>
          <c:showVal val="1"/>
          <c:showCatName val="1"/>
        </c:dLbls>
        <c:axId val="57746560"/>
        <c:axId val="57831808"/>
      </c:scatterChart>
      <c:valAx>
        <c:axId val="5774656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>
                    <a:solidFill>
                      <a:schemeClr val="bg1"/>
                    </a:solidFill>
                  </a:rPr>
                  <a:t>Axis Title</a:t>
                </a:r>
              </a:p>
            </c:rich>
          </c:tx>
          <c:layout>
            <c:manualLayout>
              <c:xMode val="edge"/>
              <c:yMode val="edge"/>
              <c:x val="0.76171604168290841"/>
              <c:y val="5.4838375466224623E-2"/>
            </c:manualLayout>
          </c:layout>
        </c:title>
        <c:majorTickMark val="none"/>
        <c:tickLblPos val="none"/>
        <c:crossAx val="57831808"/>
        <c:crosses val="autoZero"/>
        <c:crossBetween val="midCat"/>
      </c:valAx>
      <c:valAx>
        <c:axId val="57831808"/>
        <c:scaling>
          <c:orientation val="minMax"/>
        </c:scaling>
        <c:axPos val="l"/>
        <c:majorGridlines/>
        <c:numFmt formatCode="0%" sourceLinked="0"/>
        <c:maj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7746560"/>
        <c:crosses val="autoZero"/>
        <c:crossBetween val="midCat"/>
      </c:valAx>
    </c:plotArea>
    <c:plotVisOnly val="1"/>
  </c:chart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0C0C84-AD55-4C8C-B536-F65CE4572C2F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DA9986B-B8AD-41A3-BB8C-7C2E3F34E41E}">
      <dgm:prSet phldrT="[Text]" custT="1"/>
      <dgm:spPr/>
      <dgm:t>
        <a:bodyPr/>
        <a:lstStyle/>
        <a:p>
          <a:r>
            <a:rPr lang="en-GB" sz="2000" dirty="0" smtClean="0"/>
            <a:t>PPC adds patient to upper GI cancer pathway</a:t>
          </a:r>
          <a:endParaRPr lang="en-GB" sz="2000" dirty="0"/>
        </a:p>
      </dgm:t>
    </dgm:pt>
    <dgm:pt modelId="{239CE180-4EF2-4939-ADB9-9A9E3398140A}" type="parTrans" cxnId="{BCA1BDCA-6655-490E-AEF6-13B36D82ABF9}">
      <dgm:prSet/>
      <dgm:spPr/>
      <dgm:t>
        <a:bodyPr/>
        <a:lstStyle/>
        <a:p>
          <a:endParaRPr lang="en-GB"/>
        </a:p>
      </dgm:t>
    </dgm:pt>
    <dgm:pt modelId="{D1F67417-38E6-4A9F-90EF-7A894490FD3C}" type="sibTrans" cxnId="{BCA1BDCA-6655-490E-AEF6-13B36D82ABF9}">
      <dgm:prSet/>
      <dgm:spPr/>
      <dgm:t>
        <a:bodyPr/>
        <a:lstStyle/>
        <a:p>
          <a:endParaRPr lang="en-GB"/>
        </a:p>
      </dgm:t>
    </dgm:pt>
    <dgm:pt modelId="{8D12AAEE-6BBB-4123-87A6-0F41AC158186}">
      <dgm:prSet phldrT="[Text]" custT="1"/>
      <dgm:spPr/>
      <dgm:t>
        <a:bodyPr/>
        <a:lstStyle/>
        <a:p>
          <a:r>
            <a:rPr lang="en-GB" sz="2000" dirty="0" smtClean="0"/>
            <a:t>PPC searches for OGD reports to add to pathway/depends on others to inform them</a:t>
          </a:r>
          <a:endParaRPr lang="en-GB" sz="2000" dirty="0"/>
        </a:p>
      </dgm:t>
    </dgm:pt>
    <dgm:pt modelId="{4DC7CF33-8E3B-440E-A3DA-4429472C3AC8}" type="parTrans" cxnId="{25285DFB-DA04-48F2-AAEF-0CAB6CCB9AEF}">
      <dgm:prSet/>
      <dgm:spPr/>
      <dgm:t>
        <a:bodyPr/>
        <a:lstStyle/>
        <a:p>
          <a:endParaRPr lang="en-GB"/>
        </a:p>
      </dgm:t>
    </dgm:pt>
    <dgm:pt modelId="{84116EB5-D6FA-4BC6-A40D-C4FF0BD6A19A}" type="sibTrans" cxnId="{25285DFB-DA04-48F2-AAEF-0CAB6CCB9AEF}">
      <dgm:prSet/>
      <dgm:spPr/>
      <dgm:t>
        <a:bodyPr/>
        <a:lstStyle/>
        <a:p>
          <a:endParaRPr lang="en-GB"/>
        </a:p>
      </dgm:t>
    </dgm:pt>
    <dgm:pt modelId="{7EEBCEBD-EBB9-46B2-8630-DF02726C6444}">
      <dgm:prSet phldrT="[Text]" custT="1"/>
      <dgm:spPr/>
      <dgm:t>
        <a:bodyPr/>
        <a:lstStyle/>
        <a:p>
          <a:r>
            <a:rPr lang="en-GB" sz="2000" dirty="0" smtClean="0">
              <a:solidFill>
                <a:srgbClr val="002060"/>
              </a:solidFill>
            </a:rPr>
            <a:t>Patient undergoes OGD</a:t>
          </a:r>
          <a:endParaRPr lang="en-GB" sz="2000" dirty="0">
            <a:solidFill>
              <a:srgbClr val="002060"/>
            </a:solidFill>
          </a:endParaRPr>
        </a:p>
      </dgm:t>
    </dgm:pt>
    <dgm:pt modelId="{BBA9EA96-D60E-4150-A4B3-93EFF0917828}" type="parTrans" cxnId="{BF2F58F4-AECA-4B67-A09E-EDF6419C2F71}">
      <dgm:prSet/>
      <dgm:spPr/>
      <dgm:t>
        <a:bodyPr/>
        <a:lstStyle/>
        <a:p>
          <a:endParaRPr lang="en-GB"/>
        </a:p>
      </dgm:t>
    </dgm:pt>
    <dgm:pt modelId="{15F8F309-8B08-4CD5-A26B-E3294B2AD3BC}" type="sibTrans" cxnId="{BF2F58F4-AECA-4B67-A09E-EDF6419C2F71}">
      <dgm:prSet/>
      <dgm:spPr/>
      <dgm:t>
        <a:bodyPr/>
        <a:lstStyle/>
        <a:p>
          <a:endParaRPr lang="en-GB"/>
        </a:p>
      </dgm:t>
    </dgm:pt>
    <dgm:pt modelId="{5511775A-5D0D-47A5-B8D2-07FB70589593}">
      <dgm:prSet phldrT="[Text]" custT="1"/>
      <dgm:spPr/>
      <dgm:t>
        <a:bodyPr/>
        <a:lstStyle/>
        <a:p>
          <a:r>
            <a:rPr lang="en-GB" sz="2000" dirty="0" err="1" smtClean="0"/>
            <a:t>Oesoph</a:t>
          </a:r>
          <a:r>
            <a:rPr lang="en-GB" sz="2000" dirty="0" smtClean="0"/>
            <a:t>/ gastric cancer detected</a:t>
          </a:r>
          <a:endParaRPr lang="en-GB" sz="2000" dirty="0"/>
        </a:p>
      </dgm:t>
    </dgm:pt>
    <dgm:pt modelId="{754FE42A-7D9C-42AD-BD16-8EC2B50A848A}" type="parTrans" cxnId="{A3A8F116-8CAB-4E29-8ACC-37697C544636}">
      <dgm:prSet/>
      <dgm:spPr/>
      <dgm:t>
        <a:bodyPr/>
        <a:lstStyle/>
        <a:p>
          <a:endParaRPr lang="en-GB"/>
        </a:p>
      </dgm:t>
    </dgm:pt>
    <dgm:pt modelId="{E1179C83-F967-4C5D-956C-B2291634C5B7}" type="sibTrans" cxnId="{A3A8F116-8CAB-4E29-8ACC-37697C544636}">
      <dgm:prSet/>
      <dgm:spPr/>
      <dgm:t>
        <a:bodyPr/>
        <a:lstStyle/>
        <a:p>
          <a:endParaRPr lang="en-GB"/>
        </a:p>
      </dgm:t>
    </dgm:pt>
    <dgm:pt modelId="{AE2553F4-44B1-4FD4-A6CD-FEE21DBC458B}">
      <dgm:prSet phldrT="[Text]" custT="1"/>
      <dgm:spPr/>
      <dgm:t>
        <a:bodyPr/>
        <a:lstStyle/>
        <a:p>
          <a:r>
            <a:rPr lang="en-GB" sz="2000" dirty="0" smtClean="0"/>
            <a:t>Patient informed, CT requested, follow-up planned</a:t>
          </a:r>
          <a:endParaRPr lang="en-GB" sz="2000" dirty="0"/>
        </a:p>
      </dgm:t>
    </dgm:pt>
    <dgm:pt modelId="{0B198CDC-BE50-4351-89B0-6B4E4E367ACD}" type="parTrans" cxnId="{EC09EEB2-9720-4CD3-865A-8FC5FA4D0E39}">
      <dgm:prSet/>
      <dgm:spPr/>
      <dgm:t>
        <a:bodyPr/>
        <a:lstStyle/>
        <a:p>
          <a:endParaRPr lang="en-GB"/>
        </a:p>
      </dgm:t>
    </dgm:pt>
    <dgm:pt modelId="{3601DFE4-7BA7-455E-B951-3F62AAC9AEAB}" type="sibTrans" cxnId="{EC09EEB2-9720-4CD3-865A-8FC5FA4D0E39}">
      <dgm:prSet/>
      <dgm:spPr/>
      <dgm:t>
        <a:bodyPr/>
        <a:lstStyle/>
        <a:p>
          <a:endParaRPr lang="en-GB"/>
        </a:p>
      </dgm:t>
    </dgm:pt>
    <dgm:pt modelId="{C30AEC84-7055-4474-8ACA-C795C702BD60}" type="pres">
      <dgm:prSet presAssocID="{400C0C84-AD55-4C8C-B536-F65CE4572C2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C578DB1-0FF6-4914-A1DC-8EDD7BA771B6}" type="pres">
      <dgm:prSet presAssocID="{CDA9986B-B8AD-41A3-BB8C-7C2E3F34E41E}" presName="centerShape" presStyleLbl="node0" presStyleIdx="0" presStyleCnt="1" custScaleX="89933" custScaleY="86432" custLinFactNeighborX="3324" custLinFactNeighborY="5790"/>
      <dgm:spPr/>
      <dgm:t>
        <a:bodyPr/>
        <a:lstStyle/>
        <a:p>
          <a:endParaRPr lang="en-GB"/>
        </a:p>
      </dgm:t>
    </dgm:pt>
    <dgm:pt modelId="{D179E644-B07B-421D-8C6D-278E9E6C8C4C}" type="pres">
      <dgm:prSet presAssocID="{8D12AAEE-6BBB-4123-87A6-0F41AC158186}" presName="node" presStyleLbl="node1" presStyleIdx="0" presStyleCnt="4" custScaleX="173071" custScaleY="166834" custRadScaleRad="88455" custRadScaleInc="-3129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A9F565-BEB8-4254-92D7-ABFB93FB4E3F}" type="pres">
      <dgm:prSet presAssocID="{8D12AAEE-6BBB-4123-87A6-0F41AC158186}" presName="dummy" presStyleCnt="0"/>
      <dgm:spPr/>
    </dgm:pt>
    <dgm:pt modelId="{1E65F5CA-4F16-45B9-A117-B757C77DA5B4}" type="pres">
      <dgm:prSet presAssocID="{84116EB5-D6FA-4BC6-A40D-C4FF0BD6A19A}" presName="sibTrans" presStyleLbl="sibTrans2D1" presStyleIdx="0" presStyleCnt="4" custAng="3357718" custScaleX="96480" custScaleY="97628" custLinFactNeighborX="-22025" custLinFactNeighborY="-18554" custRadScaleRad="211683"/>
      <dgm:spPr/>
      <dgm:t>
        <a:bodyPr/>
        <a:lstStyle/>
        <a:p>
          <a:endParaRPr lang="en-GB"/>
        </a:p>
      </dgm:t>
    </dgm:pt>
    <dgm:pt modelId="{EE987330-3069-4A51-9B99-9C7D681757FB}" type="pres">
      <dgm:prSet presAssocID="{7EEBCEBD-EBB9-46B2-8630-DF02726C6444}" presName="node" presStyleLbl="node1" presStyleIdx="1" presStyleCnt="4" custScaleX="113194" custScaleY="11951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AA1AC42-3D52-4760-8EBB-529526217B86}" type="pres">
      <dgm:prSet presAssocID="{7EEBCEBD-EBB9-46B2-8630-DF02726C6444}" presName="dummy" presStyleCnt="0"/>
      <dgm:spPr/>
    </dgm:pt>
    <dgm:pt modelId="{53E06331-7207-4F20-8CFA-5D4AC3FBD7AE}" type="pres">
      <dgm:prSet presAssocID="{15F8F309-8B08-4CD5-A26B-E3294B2AD3BC}" presName="sibTrans" presStyleLbl="sibTrans2D1" presStyleIdx="1" presStyleCnt="4"/>
      <dgm:spPr/>
      <dgm:t>
        <a:bodyPr/>
        <a:lstStyle/>
        <a:p>
          <a:endParaRPr lang="en-GB"/>
        </a:p>
      </dgm:t>
    </dgm:pt>
    <dgm:pt modelId="{EDD2FDFF-E804-466D-A87E-6C2D43A93138}" type="pres">
      <dgm:prSet presAssocID="{5511775A-5D0D-47A5-B8D2-07FB70589593}" presName="node" presStyleLbl="node1" presStyleIdx="2" presStyleCnt="4" custScaleX="113191" custScaleY="112915" custRadScaleRad="9111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7CEC823-E050-4424-BE7C-E60C947F7246}" type="pres">
      <dgm:prSet presAssocID="{5511775A-5D0D-47A5-B8D2-07FB70589593}" presName="dummy" presStyleCnt="0"/>
      <dgm:spPr/>
    </dgm:pt>
    <dgm:pt modelId="{02A32F8B-A9E5-4832-A217-E51F7BEF31D3}" type="pres">
      <dgm:prSet presAssocID="{E1179C83-F967-4C5D-956C-B2291634C5B7}" presName="sibTrans" presStyleLbl="sibTrans2D1" presStyleIdx="2" presStyleCnt="4"/>
      <dgm:spPr/>
      <dgm:t>
        <a:bodyPr/>
        <a:lstStyle/>
        <a:p>
          <a:endParaRPr lang="en-GB"/>
        </a:p>
      </dgm:t>
    </dgm:pt>
    <dgm:pt modelId="{6F54F4CD-39FE-41A6-B09C-0D98BEB735F5}" type="pres">
      <dgm:prSet presAssocID="{AE2553F4-44B1-4FD4-A6CD-FEE21DBC458B}" presName="node" presStyleLbl="node1" presStyleIdx="3" presStyleCnt="4" custScaleX="125977" custScaleY="12274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E4702D-9ECA-47A3-8835-943A5176BD83}" type="pres">
      <dgm:prSet presAssocID="{AE2553F4-44B1-4FD4-A6CD-FEE21DBC458B}" presName="dummy" presStyleCnt="0"/>
      <dgm:spPr/>
    </dgm:pt>
    <dgm:pt modelId="{70A288CB-7D4C-4AC0-90DB-4082AA57BAF3}" type="pres">
      <dgm:prSet presAssocID="{3601DFE4-7BA7-455E-B951-3F62AAC9AEAB}" presName="sibTrans" presStyleLbl="sibTrans2D1" presStyleIdx="3" presStyleCnt="4"/>
      <dgm:spPr/>
      <dgm:t>
        <a:bodyPr/>
        <a:lstStyle/>
        <a:p>
          <a:endParaRPr lang="en-GB"/>
        </a:p>
      </dgm:t>
    </dgm:pt>
  </dgm:ptLst>
  <dgm:cxnLst>
    <dgm:cxn modelId="{BCA1BDCA-6655-490E-AEF6-13B36D82ABF9}" srcId="{400C0C84-AD55-4C8C-B536-F65CE4572C2F}" destId="{CDA9986B-B8AD-41A3-BB8C-7C2E3F34E41E}" srcOrd="0" destOrd="0" parTransId="{239CE180-4EF2-4939-ADB9-9A9E3398140A}" sibTransId="{D1F67417-38E6-4A9F-90EF-7A894490FD3C}"/>
    <dgm:cxn modelId="{9DF298EA-4EDF-4DB2-B47F-306078DC9D7F}" type="presOf" srcId="{AE2553F4-44B1-4FD4-A6CD-FEE21DBC458B}" destId="{6F54F4CD-39FE-41A6-B09C-0D98BEB735F5}" srcOrd="0" destOrd="0" presId="urn:microsoft.com/office/officeart/2005/8/layout/radial6"/>
    <dgm:cxn modelId="{EC09EEB2-9720-4CD3-865A-8FC5FA4D0E39}" srcId="{CDA9986B-B8AD-41A3-BB8C-7C2E3F34E41E}" destId="{AE2553F4-44B1-4FD4-A6CD-FEE21DBC458B}" srcOrd="3" destOrd="0" parTransId="{0B198CDC-BE50-4351-89B0-6B4E4E367ACD}" sibTransId="{3601DFE4-7BA7-455E-B951-3F62AAC9AEAB}"/>
    <dgm:cxn modelId="{04927585-B25B-4E05-9211-F42A5D6953E9}" type="presOf" srcId="{7EEBCEBD-EBB9-46B2-8630-DF02726C6444}" destId="{EE987330-3069-4A51-9B99-9C7D681757FB}" srcOrd="0" destOrd="0" presId="urn:microsoft.com/office/officeart/2005/8/layout/radial6"/>
    <dgm:cxn modelId="{7F8B9EB3-B39C-4D9C-8387-B719D745F3B0}" type="presOf" srcId="{8D12AAEE-6BBB-4123-87A6-0F41AC158186}" destId="{D179E644-B07B-421D-8C6D-278E9E6C8C4C}" srcOrd="0" destOrd="0" presId="urn:microsoft.com/office/officeart/2005/8/layout/radial6"/>
    <dgm:cxn modelId="{BF2F58F4-AECA-4B67-A09E-EDF6419C2F71}" srcId="{CDA9986B-B8AD-41A3-BB8C-7C2E3F34E41E}" destId="{7EEBCEBD-EBB9-46B2-8630-DF02726C6444}" srcOrd="1" destOrd="0" parTransId="{BBA9EA96-D60E-4150-A4B3-93EFF0917828}" sibTransId="{15F8F309-8B08-4CD5-A26B-E3294B2AD3BC}"/>
    <dgm:cxn modelId="{7562E6F2-8497-406D-ACF1-7D5537FE4038}" type="presOf" srcId="{CDA9986B-B8AD-41A3-BB8C-7C2E3F34E41E}" destId="{AC578DB1-0FF6-4914-A1DC-8EDD7BA771B6}" srcOrd="0" destOrd="0" presId="urn:microsoft.com/office/officeart/2005/8/layout/radial6"/>
    <dgm:cxn modelId="{A3A8F116-8CAB-4E29-8ACC-37697C544636}" srcId="{CDA9986B-B8AD-41A3-BB8C-7C2E3F34E41E}" destId="{5511775A-5D0D-47A5-B8D2-07FB70589593}" srcOrd="2" destOrd="0" parTransId="{754FE42A-7D9C-42AD-BD16-8EC2B50A848A}" sibTransId="{E1179C83-F967-4C5D-956C-B2291634C5B7}"/>
    <dgm:cxn modelId="{AAA95A84-66CC-43CD-A20A-CB5BDBE8D461}" type="presOf" srcId="{400C0C84-AD55-4C8C-B536-F65CE4572C2F}" destId="{C30AEC84-7055-4474-8ACA-C795C702BD60}" srcOrd="0" destOrd="0" presId="urn:microsoft.com/office/officeart/2005/8/layout/radial6"/>
    <dgm:cxn modelId="{25285DFB-DA04-48F2-AAEF-0CAB6CCB9AEF}" srcId="{CDA9986B-B8AD-41A3-BB8C-7C2E3F34E41E}" destId="{8D12AAEE-6BBB-4123-87A6-0F41AC158186}" srcOrd="0" destOrd="0" parTransId="{4DC7CF33-8E3B-440E-A3DA-4429472C3AC8}" sibTransId="{84116EB5-D6FA-4BC6-A40D-C4FF0BD6A19A}"/>
    <dgm:cxn modelId="{CC0453D6-0132-4F4C-A13C-C615D9CD1066}" type="presOf" srcId="{84116EB5-D6FA-4BC6-A40D-C4FF0BD6A19A}" destId="{1E65F5CA-4F16-45B9-A117-B757C77DA5B4}" srcOrd="0" destOrd="0" presId="urn:microsoft.com/office/officeart/2005/8/layout/radial6"/>
    <dgm:cxn modelId="{A083D5A7-9176-4073-9FA7-18ECD6548ECE}" type="presOf" srcId="{5511775A-5D0D-47A5-B8D2-07FB70589593}" destId="{EDD2FDFF-E804-466D-A87E-6C2D43A93138}" srcOrd="0" destOrd="0" presId="urn:microsoft.com/office/officeart/2005/8/layout/radial6"/>
    <dgm:cxn modelId="{ADE28335-0929-41CF-B416-5CE8EA6408F6}" type="presOf" srcId="{E1179C83-F967-4C5D-956C-B2291634C5B7}" destId="{02A32F8B-A9E5-4832-A217-E51F7BEF31D3}" srcOrd="0" destOrd="0" presId="urn:microsoft.com/office/officeart/2005/8/layout/radial6"/>
    <dgm:cxn modelId="{6950F17F-428D-4276-9694-14A1939ACDAF}" type="presOf" srcId="{15F8F309-8B08-4CD5-A26B-E3294B2AD3BC}" destId="{53E06331-7207-4F20-8CFA-5D4AC3FBD7AE}" srcOrd="0" destOrd="0" presId="urn:microsoft.com/office/officeart/2005/8/layout/radial6"/>
    <dgm:cxn modelId="{D2970DBB-C54D-4C36-A62F-D79511A45E3D}" type="presOf" srcId="{3601DFE4-7BA7-455E-B951-3F62AAC9AEAB}" destId="{70A288CB-7D4C-4AC0-90DB-4082AA57BAF3}" srcOrd="0" destOrd="0" presId="urn:microsoft.com/office/officeart/2005/8/layout/radial6"/>
    <dgm:cxn modelId="{3A66A810-3895-4962-80E3-C32FA98A9B68}" type="presParOf" srcId="{C30AEC84-7055-4474-8ACA-C795C702BD60}" destId="{AC578DB1-0FF6-4914-A1DC-8EDD7BA771B6}" srcOrd="0" destOrd="0" presId="urn:microsoft.com/office/officeart/2005/8/layout/radial6"/>
    <dgm:cxn modelId="{BF800575-21FA-4C8A-8C3A-53BDC713AD76}" type="presParOf" srcId="{C30AEC84-7055-4474-8ACA-C795C702BD60}" destId="{D179E644-B07B-421D-8C6D-278E9E6C8C4C}" srcOrd="1" destOrd="0" presId="urn:microsoft.com/office/officeart/2005/8/layout/radial6"/>
    <dgm:cxn modelId="{69069ECA-C4C3-479B-8B31-95BF777563B8}" type="presParOf" srcId="{C30AEC84-7055-4474-8ACA-C795C702BD60}" destId="{EEA9F565-BEB8-4254-92D7-ABFB93FB4E3F}" srcOrd="2" destOrd="0" presId="urn:microsoft.com/office/officeart/2005/8/layout/radial6"/>
    <dgm:cxn modelId="{6C8D0CE7-1AC8-465F-9518-12FE414335A7}" type="presParOf" srcId="{C30AEC84-7055-4474-8ACA-C795C702BD60}" destId="{1E65F5CA-4F16-45B9-A117-B757C77DA5B4}" srcOrd="3" destOrd="0" presId="urn:microsoft.com/office/officeart/2005/8/layout/radial6"/>
    <dgm:cxn modelId="{7638B38F-EAB9-436A-8050-02C5248DA8D4}" type="presParOf" srcId="{C30AEC84-7055-4474-8ACA-C795C702BD60}" destId="{EE987330-3069-4A51-9B99-9C7D681757FB}" srcOrd="4" destOrd="0" presId="urn:microsoft.com/office/officeart/2005/8/layout/radial6"/>
    <dgm:cxn modelId="{3F7B590B-5756-48AB-B89E-A8A5D19F51CE}" type="presParOf" srcId="{C30AEC84-7055-4474-8ACA-C795C702BD60}" destId="{AAA1AC42-3D52-4760-8EBB-529526217B86}" srcOrd="5" destOrd="0" presId="urn:microsoft.com/office/officeart/2005/8/layout/radial6"/>
    <dgm:cxn modelId="{CF7DF1A9-2774-4B21-932D-01F9C9602F63}" type="presParOf" srcId="{C30AEC84-7055-4474-8ACA-C795C702BD60}" destId="{53E06331-7207-4F20-8CFA-5D4AC3FBD7AE}" srcOrd="6" destOrd="0" presId="urn:microsoft.com/office/officeart/2005/8/layout/radial6"/>
    <dgm:cxn modelId="{C9949511-D79B-43C4-ACC4-4CC6814BE525}" type="presParOf" srcId="{C30AEC84-7055-4474-8ACA-C795C702BD60}" destId="{EDD2FDFF-E804-466D-A87E-6C2D43A93138}" srcOrd="7" destOrd="0" presId="urn:microsoft.com/office/officeart/2005/8/layout/radial6"/>
    <dgm:cxn modelId="{AF6C6A51-CE02-4020-9CF2-CDFD7093C428}" type="presParOf" srcId="{C30AEC84-7055-4474-8ACA-C795C702BD60}" destId="{87CEC823-E050-4424-BE7C-E60C947F7246}" srcOrd="8" destOrd="0" presId="urn:microsoft.com/office/officeart/2005/8/layout/radial6"/>
    <dgm:cxn modelId="{F723D245-77B4-43CE-97FF-8A56CB439113}" type="presParOf" srcId="{C30AEC84-7055-4474-8ACA-C795C702BD60}" destId="{02A32F8B-A9E5-4832-A217-E51F7BEF31D3}" srcOrd="9" destOrd="0" presId="urn:microsoft.com/office/officeart/2005/8/layout/radial6"/>
    <dgm:cxn modelId="{555FF14B-CF4D-493F-A026-C9C2618741AA}" type="presParOf" srcId="{C30AEC84-7055-4474-8ACA-C795C702BD60}" destId="{6F54F4CD-39FE-41A6-B09C-0D98BEB735F5}" srcOrd="10" destOrd="0" presId="urn:microsoft.com/office/officeart/2005/8/layout/radial6"/>
    <dgm:cxn modelId="{DC2740B9-E5A8-4D97-9979-C4F53F9EA943}" type="presParOf" srcId="{C30AEC84-7055-4474-8ACA-C795C702BD60}" destId="{BFE4702D-9ECA-47A3-8835-943A5176BD83}" srcOrd="11" destOrd="0" presId="urn:microsoft.com/office/officeart/2005/8/layout/radial6"/>
    <dgm:cxn modelId="{A21B5818-70A4-4E9E-98D4-6654D142E732}" type="presParOf" srcId="{C30AEC84-7055-4474-8ACA-C795C702BD60}" destId="{70A288CB-7D4C-4AC0-90DB-4082AA57BAF3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9E54E2-527B-4D66-87B9-6252551E1D8D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31636EEF-30A7-4F8C-8659-92690C04F3B3}">
      <dgm:prSet phldrT="[Text]"/>
      <dgm:spPr/>
      <dgm:t>
        <a:bodyPr/>
        <a:lstStyle/>
        <a:p>
          <a:r>
            <a:rPr lang="en-GB" dirty="0" smtClean="0"/>
            <a:t>PPC misses patient with suspected malignancy, not placed on pathway</a:t>
          </a:r>
          <a:endParaRPr lang="en-GB" dirty="0"/>
        </a:p>
      </dgm:t>
    </dgm:pt>
    <dgm:pt modelId="{0B7531D3-C729-413D-A608-28F66C863C42}" type="parTrans" cxnId="{74A97B76-BA66-4D98-8324-008302275A09}">
      <dgm:prSet/>
      <dgm:spPr/>
      <dgm:t>
        <a:bodyPr/>
        <a:lstStyle/>
        <a:p>
          <a:endParaRPr lang="en-GB"/>
        </a:p>
      </dgm:t>
    </dgm:pt>
    <dgm:pt modelId="{2651CC5E-A231-47B3-8268-D31FB8D527C3}" type="sibTrans" cxnId="{74A97B76-BA66-4D98-8324-008302275A09}">
      <dgm:prSet/>
      <dgm:spPr/>
      <dgm:t>
        <a:bodyPr/>
        <a:lstStyle/>
        <a:p>
          <a:endParaRPr lang="en-GB"/>
        </a:p>
      </dgm:t>
    </dgm:pt>
    <dgm:pt modelId="{1DC162B2-E7E7-4FE6-8D9E-664198D50AFA}">
      <dgm:prSet phldrT="[Text]"/>
      <dgm:spPr/>
      <dgm:t>
        <a:bodyPr/>
        <a:lstStyle/>
        <a:p>
          <a:r>
            <a:rPr lang="en-GB" dirty="0" smtClean="0"/>
            <a:t>Patient lost to follow-up/support</a:t>
          </a:r>
          <a:endParaRPr lang="en-GB" dirty="0"/>
        </a:p>
      </dgm:t>
    </dgm:pt>
    <dgm:pt modelId="{049B5C9F-C1C3-4B98-9E9B-B6C1DDD0337E}" type="parTrans" cxnId="{E67E0A05-631C-4D34-836B-2F33CC0F1A12}">
      <dgm:prSet/>
      <dgm:spPr/>
      <dgm:t>
        <a:bodyPr/>
        <a:lstStyle/>
        <a:p>
          <a:endParaRPr lang="en-GB"/>
        </a:p>
      </dgm:t>
    </dgm:pt>
    <dgm:pt modelId="{C6639D8E-96FD-443E-BEB1-CB014993E4B2}" type="sibTrans" cxnId="{E67E0A05-631C-4D34-836B-2F33CC0F1A12}">
      <dgm:prSet/>
      <dgm:spPr/>
      <dgm:t>
        <a:bodyPr/>
        <a:lstStyle/>
        <a:p>
          <a:endParaRPr lang="en-GB"/>
        </a:p>
      </dgm:t>
    </dgm:pt>
    <dgm:pt modelId="{CB381D0D-47A0-4E19-9183-235816E505DA}">
      <dgm:prSet phldrT="[Text]"/>
      <dgm:spPr/>
      <dgm:t>
        <a:bodyPr/>
        <a:lstStyle/>
        <a:p>
          <a:r>
            <a:rPr lang="en-GB" dirty="0" smtClean="0"/>
            <a:t>ISSUES</a:t>
          </a:r>
          <a:endParaRPr lang="en-GB" dirty="0"/>
        </a:p>
      </dgm:t>
    </dgm:pt>
    <dgm:pt modelId="{F0850D22-F0DC-4AC9-B9A0-F2967B5DB07C}" type="sibTrans" cxnId="{9FB16C4F-470B-48A1-A093-35089A6A7BD9}">
      <dgm:prSet/>
      <dgm:spPr/>
      <dgm:t>
        <a:bodyPr/>
        <a:lstStyle/>
        <a:p>
          <a:endParaRPr lang="en-GB"/>
        </a:p>
      </dgm:t>
    </dgm:pt>
    <dgm:pt modelId="{08CD3D07-1064-435F-8754-0F9698217D7D}" type="parTrans" cxnId="{9FB16C4F-470B-48A1-A093-35089A6A7BD9}">
      <dgm:prSet/>
      <dgm:spPr/>
      <dgm:t>
        <a:bodyPr/>
        <a:lstStyle/>
        <a:p>
          <a:endParaRPr lang="en-GB"/>
        </a:p>
      </dgm:t>
    </dgm:pt>
    <dgm:pt modelId="{AE1543BE-BAA6-433B-B534-5A9971E1EA2B}">
      <dgm:prSet phldrT="[Text]"/>
      <dgm:spPr/>
      <dgm:t>
        <a:bodyPr/>
        <a:lstStyle/>
        <a:p>
          <a:r>
            <a:rPr lang="en-GB" smtClean="0"/>
            <a:t>Local </a:t>
          </a:r>
          <a:r>
            <a:rPr lang="en-GB" dirty="0" smtClean="0"/>
            <a:t>guidelines and protocols not met.</a:t>
          </a:r>
          <a:endParaRPr lang="en-GB" dirty="0"/>
        </a:p>
      </dgm:t>
    </dgm:pt>
    <dgm:pt modelId="{F6D31057-F6A7-4896-917C-5BCF5E5B7C76}" type="parTrans" cxnId="{3D13B8BA-52C6-4904-B117-6D29740C3E11}">
      <dgm:prSet/>
      <dgm:spPr/>
      <dgm:t>
        <a:bodyPr/>
        <a:lstStyle/>
        <a:p>
          <a:endParaRPr lang="en-GB"/>
        </a:p>
      </dgm:t>
    </dgm:pt>
    <dgm:pt modelId="{E594E112-47D5-482D-B20F-D67235996FC3}" type="sibTrans" cxnId="{3D13B8BA-52C6-4904-B117-6D29740C3E11}">
      <dgm:prSet/>
      <dgm:spPr/>
      <dgm:t>
        <a:bodyPr/>
        <a:lstStyle/>
        <a:p>
          <a:endParaRPr lang="en-GB"/>
        </a:p>
      </dgm:t>
    </dgm:pt>
    <dgm:pt modelId="{493B1BDF-2650-4066-A92A-E3A6474FB86E}" type="pres">
      <dgm:prSet presAssocID="{2B9E54E2-527B-4D66-87B9-6252551E1D8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150A809-41FB-4EEA-B83C-3FB015E3B44C}" type="pres">
      <dgm:prSet presAssocID="{CB381D0D-47A0-4E19-9183-235816E505DA}" presName="parentText" presStyleLbl="node1" presStyleIdx="0" presStyleCnt="4" custLinFactY="-98906" custLinFactNeighborX="6727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387CC91-1686-4888-9143-A07D75ED8EAD}" type="pres">
      <dgm:prSet presAssocID="{F0850D22-F0DC-4AC9-B9A0-F2967B5DB07C}" presName="spacer" presStyleCnt="0"/>
      <dgm:spPr/>
    </dgm:pt>
    <dgm:pt modelId="{C1313043-E1EE-467D-A76F-6CF1B018CCB9}" type="pres">
      <dgm:prSet presAssocID="{AE1543BE-BAA6-433B-B534-5A9971E1EA2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604ECD-2B37-4F33-A5C8-F81F5CB65E2E}" type="pres">
      <dgm:prSet presAssocID="{E594E112-47D5-482D-B20F-D67235996FC3}" presName="spacer" presStyleCnt="0"/>
      <dgm:spPr/>
    </dgm:pt>
    <dgm:pt modelId="{ABC86B60-1DF6-4AFE-AB6E-5AD4008A8505}" type="pres">
      <dgm:prSet presAssocID="{31636EEF-30A7-4F8C-8659-92690C04F3B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2DBA378-2627-40FA-B253-4A9F864F37CE}" type="pres">
      <dgm:prSet presAssocID="{2651CC5E-A231-47B3-8268-D31FB8D527C3}" presName="spacer" presStyleCnt="0"/>
      <dgm:spPr/>
    </dgm:pt>
    <dgm:pt modelId="{369E6B3E-13BB-4EAC-AB97-7ACC6FD284F5}" type="pres">
      <dgm:prSet presAssocID="{1DC162B2-E7E7-4FE6-8D9E-664198D50AF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0D591DA-BDC9-4354-A240-BD1D88442B66}" type="presOf" srcId="{2B9E54E2-527B-4D66-87B9-6252551E1D8D}" destId="{493B1BDF-2650-4066-A92A-E3A6474FB86E}" srcOrd="0" destOrd="0" presId="urn:microsoft.com/office/officeart/2005/8/layout/vList2"/>
    <dgm:cxn modelId="{3D13B8BA-52C6-4904-B117-6D29740C3E11}" srcId="{2B9E54E2-527B-4D66-87B9-6252551E1D8D}" destId="{AE1543BE-BAA6-433B-B534-5A9971E1EA2B}" srcOrd="1" destOrd="0" parTransId="{F6D31057-F6A7-4896-917C-5BCF5E5B7C76}" sibTransId="{E594E112-47D5-482D-B20F-D67235996FC3}"/>
    <dgm:cxn modelId="{E284E693-C18F-40A1-AD4D-17A8BCD4F578}" type="presOf" srcId="{CB381D0D-47A0-4E19-9183-235816E505DA}" destId="{0150A809-41FB-4EEA-B83C-3FB015E3B44C}" srcOrd="0" destOrd="0" presId="urn:microsoft.com/office/officeart/2005/8/layout/vList2"/>
    <dgm:cxn modelId="{9FB16C4F-470B-48A1-A093-35089A6A7BD9}" srcId="{2B9E54E2-527B-4D66-87B9-6252551E1D8D}" destId="{CB381D0D-47A0-4E19-9183-235816E505DA}" srcOrd="0" destOrd="0" parTransId="{08CD3D07-1064-435F-8754-0F9698217D7D}" sibTransId="{F0850D22-F0DC-4AC9-B9A0-F2967B5DB07C}"/>
    <dgm:cxn modelId="{74A97B76-BA66-4D98-8324-008302275A09}" srcId="{2B9E54E2-527B-4D66-87B9-6252551E1D8D}" destId="{31636EEF-30A7-4F8C-8659-92690C04F3B3}" srcOrd="2" destOrd="0" parTransId="{0B7531D3-C729-413D-A608-28F66C863C42}" sibTransId="{2651CC5E-A231-47B3-8268-D31FB8D527C3}"/>
    <dgm:cxn modelId="{13EB0119-04E6-4AC8-8300-7177EF1B39F0}" type="presOf" srcId="{AE1543BE-BAA6-433B-B534-5A9971E1EA2B}" destId="{C1313043-E1EE-467D-A76F-6CF1B018CCB9}" srcOrd="0" destOrd="0" presId="urn:microsoft.com/office/officeart/2005/8/layout/vList2"/>
    <dgm:cxn modelId="{8474D901-DFCB-4F69-9199-A2AEAD4AA03D}" type="presOf" srcId="{1DC162B2-E7E7-4FE6-8D9E-664198D50AFA}" destId="{369E6B3E-13BB-4EAC-AB97-7ACC6FD284F5}" srcOrd="0" destOrd="0" presId="urn:microsoft.com/office/officeart/2005/8/layout/vList2"/>
    <dgm:cxn modelId="{E67E0A05-631C-4D34-836B-2F33CC0F1A12}" srcId="{2B9E54E2-527B-4D66-87B9-6252551E1D8D}" destId="{1DC162B2-E7E7-4FE6-8D9E-664198D50AFA}" srcOrd="3" destOrd="0" parTransId="{049B5C9F-C1C3-4B98-9E9B-B6C1DDD0337E}" sibTransId="{C6639D8E-96FD-443E-BEB1-CB014993E4B2}"/>
    <dgm:cxn modelId="{69139BA2-AAB6-4D92-8F88-D1620134AA36}" type="presOf" srcId="{31636EEF-30A7-4F8C-8659-92690C04F3B3}" destId="{ABC86B60-1DF6-4AFE-AB6E-5AD4008A8505}" srcOrd="0" destOrd="0" presId="urn:microsoft.com/office/officeart/2005/8/layout/vList2"/>
    <dgm:cxn modelId="{59A1D73C-746B-41E7-AA34-BFDF3E24DCE9}" type="presParOf" srcId="{493B1BDF-2650-4066-A92A-E3A6474FB86E}" destId="{0150A809-41FB-4EEA-B83C-3FB015E3B44C}" srcOrd="0" destOrd="0" presId="urn:microsoft.com/office/officeart/2005/8/layout/vList2"/>
    <dgm:cxn modelId="{787BFCAC-DEFC-431C-A761-8508FAF2FF74}" type="presParOf" srcId="{493B1BDF-2650-4066-A92A-E3A6474FB86E}" destId="{B387CC91-1686-4888-9143-A07D75ED8EAD}" srcOrd="1" destOrd="0" presId="urn:microsoft.com/office/officeart/2005/8/layout/vList2"/>
    <dgm:cxn modelId="{C6201322-E641-4553-93FB-8B30E6B42248}" type="presParOf" srcId="{493B1BDF-2650-4066-A92A-E3A6474FB86E}" destId="{C1313043-E1EE-467D-A76F-6CF1B018CCB9}" srcOrd="2" destOrd="0" presId="urn:microsoft.com/office/officeart/2005/8/layout/vList2"/>
    <dgm:cxn modelId="{519597A3-0D2A-46B4-8AE5-5D4B91547F0F}" type="presParOf" srcId="{493B1BDF-2650-4066-A92A-E3A6474FB86E}" destId="{EE604ECD-2B37-4F33-A5C8-F81F5CB65E2E}" srcOrd="3" destOrd="0" presId="urn:microsoft.com/office/officeart/2005/8/layout/vList2"/>
    <dgm:cxn modelId="{D746E20C-5131-4896-9ED9-3068B17410CC}" type="presParOf" srcId="{493B1BDF-2650-4066-A92A-E3A6474FB86E}" destId="{ABC86B60-1DF6-4AFE-AB6E-5AD4008A8505}" srcOrd="4" destOrd="0" presId="urn:microsoft.com/office/officeart/2005/8/layout/vList2"/>
    <dgm:cxn modelId="{148F9D39-773E-4907-87F2-618688477278}" type="presParOf" srcId="{493B1BDF-2650-4066-A92A-E3A6474FB86E}" destId="{82DBA378-2627-40FA-B253-4A9F864F37CE}" srcOrd="5" destOrd="0" presId="urn:microsoft.com/office/officeart/2005/8/layout/vList2"/>
    <dgm:cxn modelId="{8E9A255F-F436-4BC0-9D35-BCA7E76B42A0}" type="presParOf" srcId="{493B1BDF-2650-4066-A92A-E3A6474FB86E}" destId="{369E6B3E-13BB-4EAC-AB97-7ACC6FD284F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F4584D-40DC-4201-BB7D-EC96299E29FC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E7B8A5C-CFC4-4537-BE84-AD0D2D7D75BD}">
      <dgm:prSet phldrT="[Text]"/>
      <dgm:spPr/>
      <dgm:t>
        <a:bodyPr/>
        <a:lstStyle/>
        <a:p>
          <a:r>
            <a:rPr lang="en-GB" dirty="0" smtClean="0"/>
            <a:t>Documentation</a:t>
          </a:r>
          <a:endParaRPr lang="en-GB" dirty="0"/>
        </a:p>
      </dgm:t>
    </dgm:pt>
    <dgm:pt modelId="{21BBCCBC-91A3-4750-860E-BD4187CABAD9}" type="parTrans" cxnId="{EDA4C156-551D-4614-B20E-65C04B73DF24}">
      <dgm:prSet/>
      <dgm:spPr/>
      <dgm:t>
        <a:bodyPr/>
        <a:lstStyle/>
        <a:p>
          <a:endParaRPr lang="en-GB"/>
        </a:p>
      </dgm:t>
    </dgm:pt>
    <dgm:pt modelId="{73A7C973-E537-43DF-9996-DF0F3624D20E}" type="sibTrans" cxnId="{EDA4C156-551D-4614-B20E-65C04B73DF24}">
      <dgm:prSet/>
      <dgm:spPr/>
      <dgm:t>
        <a:bodyPr/>
        <a:lstStyle/>
        <a:p>
          <a:endParaRPr lang="en-GB"/>
        </a:p>
      </dgm:t>
    </dgm:pt>
    <dgm:pt modelId="{5F344EFC-0FA7-4584-97B7-F104CA085B8A}">
      <dgm:prSet phldrT="[Text]"/>
      <dgm:spPr/>
      <dgm:t>
        <a:bodyPr/>
        <a:lstStyle/>
        <a:p>
          <a:r>
            <a:rPr lang="en-GB" dirty="0" smtClean="0"/>
            <a:t>Education</a:t>
          </a:r>
          <a:endParaRPr lang="en-GB" dirty="0"/>
        </a:p>
      </dgm:t>
    </dgm:pt>
    <dgm:pt modelId="{892AB64B-4217-4F6D-8116-0D452F3D57CC}" type="parTrans" cxnId="{0B043E7C-47D2-421A-9E97-238911C8962B}">
      <dgm:prSet/>
      <dgm:spPr/>
      <dgm:t>
        <a:bodyPr/>
        <a:lstStyle/>
        <a:p>
          <a:endParaRPr lang="en-GB"/>
        </a:p>
      </dgm:t>
    </dgm:pt>
    <dgm:pt modelId="{2E137A21-5B57-40DC-9FAF-1B6E3DDE987F}" type="sibTrans" cxnId="{0B043E7C-47D2-421A-9E97-238911C8962B}">
      <dgm:prSet/>
      <dgm:spPr/>
      <dgm:t>
        <a:bodyPr/>
        <a:lstStyle/>
        <a:p>
          <a:endParaRPr lang="en-GB"/>
        </a:p>
      </dgm:t>
    </dgm:pt>
    <dgm:pt modelId="{234CF2BC-272F-4336-86AD-D980488F5B56}">
      <dgm:prSet phldrT="[Text]"/>
      <dgm:spPr/>
      <dgm:t>
        <a:bodyPr/>
        <a:lstStyle/>
        <a:p>
          <a:r>
            <a:rPr lang="en-GB" dirty="0" smtClean="0"/>
            <a:t>Administration</a:t>
          </a:r>
          <a:endParaRPr lang="en-GB" dirty="0"/>
        </a:p>
      </dgm:t>
    </dgm:pt>
    <dgm:pt modelId="{F351A78F-B4FC-4F70-83FE-2E74F7D9D9E8}" type="parTrans" cxnId="{8312CE9A-53B0-4365-BD7B-B31AD5591BFC}">
      <dgm:prSet/>
      <dgm:spPr/>
      <dgm:t>
        <a:bodyPr/>
        <a:lstStyle/>
        <a:p>
          <a:endParaRPr lang="en-GB"/>
        </a:p>
      </dgm:t>
    </dgm:pt>
    <dgm:pt modelId="{5FF0DD51-90EC-4438-A9E4-51A35EEE9D43}" type="sibTrans" cxnId="{8312CE9A-53B0-4365-BD7B-B31AD5591BFC}">
      <dgm:prSet/>
      <dgm:spPr/>
      <dgm:t>
        <a:bodyPr/>
        <a:lstStyle/>
        <a:p>
          <a:endParaRPr lang="en-GB"/>
        </a:p>
      </dgm:t>
    </dgm:pt>
    <dgm:pt modelId="{C882EB92-4DF5-4AB7-90CA-8B6605EA44CE}">
      <dgm:prSet phldrT="[Text]"/>
      <dgm:spPr/>
      <dgm:t>
        <a:bodyPr/>
        <a:lstStyle/>
        <a:p>
          <a:r>
            <a:rPr lang="en-GB" dirty="0" err="1" smtClean="0"/>
            <a:t>Endoscopist</a:t>
          </a:r>
          <a:r>
            <a:rPr lang="en-GB" dirty="0" smtClean="0"/>
            <a:t> documentation to fax report</a:t>
          </a:r>
          <a:endParaRPr lang="en-GB" dirty="0"/>
        </a:p>
      </dgm:t>
    </dgm:pt>
    <dgm:pt modelId="{EE68D9F8-AB40-4671-96B7-3C7D712E3A65}" type="parTrans" cxnId="{8327E807-3FFA-4E99-B396-B8CE5FFC76A8}">
      <dgm:prSet/>
      <dgm:spPr/>
      <dgm:t>
        <a:bodyPr/>
        <a:lstStyle/>
        <a:p>
          <a:endParaRPr lang="en-GB"/>
        </a:p>
      </dgm:t>
    </dgm:pt>
    <dgm:pt modelId="{7D4F3671-C95A-4958-8645-BD2AB5E21D87}" type="sibTrans" cxnId="{8327E807-3FFA-4E99-B396-B8CE5FFC76A8}">
      <dgm:prSet/>
      <dgm:spPr/>
      <dgm:t>
        <a:bodyPr/>
        <a:lstStyle/>
        <a:p>
          <a:endParaRPr lang="en-GB"/>
        </a:p>
      </dgm:t>
    </dgm:pt>
    <dgm:pt modelId="{2948266E-2CAB-4230-9B30-E3148C3417CF}">
      <dgm:prSet phldrT="[Text]" custT="1"/>
      <dgm:spPr/>
      <dgm:t>
        <a:bodyPr/>
        <a:lstStyle/>
        <a:p>
          <a:r>
            <a:rPr lang="en-GB" sz="2000" dirty="0" err="1" smtClean="0"/>
            <a:t>Endoscopist</a:t>
          </a:r>
          <a:endParaRPr lang="en-GB" sz="2000" dirty="0"/>
        </a:p>
      </dgm:t>
    </dgm:pt>
    <dgm:pt modelId="{D9AC6F84-294A-41F9-847C-D66260D748D9}" type="parTrans" cxnId="{CA49569C-1883-45E4-90DC-164ACD190BFD}">
      <dgm:prSet/>
      <dgm:spPr/>
      <dgm:t>
        <a:bodyPr/>
        <a:lstStyle/>
        <a:p>
          <a:endParaRPr lang="en-GB"/>
        </a:p>
      </dgm:t>
    </dgm:pt>
    <dgm:pt modelId="{7CC06765-306A-4933-9A44-9DDBA106A0BF}" type="sibTrans" cxnId="{CA49569C-1883-45E4-90DC-164ACD190BFD}">
      <dgm:prSet/>
      <dgm:spPr/>
      <dgm:t>
        <a:bodyPr/>
        <a:lstStyle/>
        <a:p>
          <a:endParaRPr lang="en-GB"/>
        </a:p>
      </dgm:t>
    </dgm:pt>
    <dgm:pt modelId="{3D7888C6-F884-4140-A1C1-3E8A2766F013}">
      <dgm:prSet phldrT="[Text]" custT="1"/>
      <dgm:spPr/>
      <dgm:t>
        <a:bodyPr/>
        <a:lstStyle/>
        <a:p>
          <a:r>
            <a:rPr lang="en-GB" sz="2000" dirty="0" smtClean="0"/>
            <a:t>Nurse</a:t>
          </a:r>
          <a:endParaRPr lang="en-GB" sz="2000" dirty="0"/>
        </a:p>
      </dgm:t>
    </dgm:pt>
    <dgm:pt modelId="{BBBF9607-3E5C-40A0-9E29-0837E0128ABC}" type="parTrans" cxnId="{294DB6B2-89BD-43FA-AE54-036D77D5E15E}">
      <dgm:prSet/>
      <dgm:spPr/>
      <dgm:t>
        <a:bodyPr/>
        <a:lstStyle/>
        <a:p>
          <a:endParaRPr lang="en-GB"/>
        </a:p>
      </dgm:t>
    </dgm:pt>
    <dgm:pt modelId="{E3E3016C-73FF-41AD-8624-4BA358D53BC2}" type="sibTrans" cxnId="{294DB6B2-89BD-43FA-AE54-036D77D5E15E}">
      <dgm:prSet/>
      <dgm:spPr/>
      <dgm:t>
        <a:bodyPr/>
        <a:lstStyle/>
        <a:p>
          <a:endParaRPr lang="en-GB"/>
        </a:p>
      </dgm:t>
    </dgm:pt>
    <dgm:pt modelId="{C4C54495-097C-4532-9C33-82E8DF5323E3}">
      <dgm:prSet phldrT="[Text]" custT="1"/>
      <dgm:spPr/>
      <dgm:t>
        <a:bodyPr/>
        <a:lstStyle/>
        <a:p>
          <a:r>
            <a:rPr lang="en-GB" sz="2000" dirty="0" smtClean="0"/>
            <a:t>Administration staff</a:t>
          </a:r>
          <a:endParaRPr lang="en-GB" sz="2000" dirty="0"/>
        </a:p>
      </dgm:t>
    </dgm:pt>
    <dgm:pt modelId="{850A1095-1A17-4759-9431-71256E4B8007}" type="parTrans" cxnId="{016B3B7E-95BC-4C51-8502-83718452C74B}">
      <dgm:prSet/>
      <dgm:spPr/>
      <dgm:t>
        <a:bodyPr/>
        <a:lstStyle/>
        <a:p>
          <a:endParaRPr lang="en-GB"/>
        </a:p>
      </dgm:t>
    </dgm:pt>
    <dgm:pt modelId="{95B13CD6-032A-4578-A258-AB41A8178B49}" type="sibTrans" cxnId="{016B3B7E-95BC-4C51-8502-83718452C74B}">
      <dgm:prSet/>
      <dgm:spPr/>
      <dgm:t>
        <a:bodyPr/>
        <a:lstStyle/>
        <a:p>
          <a:endParaRPr lang="en-GB"/>
        </a:p>
      </dgm:t>
    </dgm:pt>
    <dgm:pt modelId="{73B242E0-6652-4055-8E92-0BFA0FD287DE}">
      <dgm:prSet phldrT="[Text]" custT="1"/>
      <dgm:spPr/>
      <dgm:t>
        <a:bodyPr/>
        <a:lstStyle/>
        <a:p>
          <a:r>
            <a:rPr lang="en-GB" sz="2000" dirty="0" smtClean="0"/>
            <a:t>Fax referrals</a:t>
          </a:r>
          <a:endParaRPr lang="en-GB" sz="2000" dirty="0"/>
        </a:p>
      </dgm:t>
    </dgm:pt>
    <dgm:pt modelId="{243DB236-C2D9-43E7-B20F-237A8E23D17C}" type="parTrans" cxnId="{CBE87438-8271-41B9-973C-F890A51C92F2}">
      <dgm:prSet/>
      <dgm:spPr/>
      <dgm:t>
        <a:bodyPr/>
        <a:lstStyle/>
        <a:p>
          <a:endParaRPr lang="en-GB"/>
        </a:p>
      </dgm:t>
    </dgm:pt>
    <dgm:pt modelId="{141CD3C8-2D0A-479C-8B6E-F05D3D8905A7}" type="sibTrans" cxnId="{CBE87438-8271-41B9-973C-F890A51C92F2}">
      <dgm:prSet/>
      <dgm:spPr/>
      <dgm:t>
        <a:bodyPr/>
        <a:lstStyle/>
        <a:p>
          <a:endParaRPr lang="en-GB"/>
        </a:p>
      </dgm:t>
    </dgm:pt>
    <dgm:pt modelId="{B5E12E0A-F1D3-4829-BCB8-D86C9BE3A792}">
      <dgm:prSet phldrT="[Text]" custT="1"/>
      <dgm:spPr/>
      <dgm:t>
        <a:bodyPr/>
        <a:lstStyle/>
        <a:p>
          <a:r>
            <a:rPr lang="en-GB" sz="1600" dirty="0" smtClean="0"/>
            <a:t>Nurses</a:t>
          </a:r>
          <a:endParaRPr lang="en-GB" sz="1600" dirty="0"/>
        </a:p>
      </dgm:t>
    </dgm:pt>
    <dgm:pt modelId="{6D6DCB82-E8E8-4708-B0A8-ECFF7A67EC84}" type="parTrans" cxnId="{87AEC5E4-9151-4ED7-97CF-82F5DAF487D6}">
      <dgm:prSet/>
      <dgm:spPr/>
      <dgm:t>
        <a:bodyPr/>
        <a:lstStyle/>
        <a:p>
          <a:endParaRPr lang="en-GB"/>
        </a:p>
      </dgm:t>
    </dgm:pt>
    <dgm:pt modelId="{9DE2249B-E742-4C57-8176-2AB6A35B2375}" type="sibTrans" cxnId="{87AEC5E4-9151-4ED7-97CF-82F5DAF487D6}">
      <dgm:prSet/>
      <dgm:spPr/>
      <dgm:t>
        <a:bodyPr/>
        <a:lstStyle/>
        <a:p>
          <a:endParaRPr lang="en-GB"/>
        </a:p>
      </dgm:t>
    </dgm:pt>
    <dgm:pt modelId="{A7BB5D4F-7648-4087-8DC7-1B2460D032E9}">
      <dgm:prSet phldrT="[Text]" custT="1"/>
      <dgm:spPr/>
      <dgm:t>
        <a:bodyPr/>
        <a:lstStyle/>
        <a:p>
          <a:r>
            <a:rPr lang="en-GB" sz="1600" dirty="0" smtClean="0"/>
            <a:t>Administration staff</a:t>
          </a:r>
          <a:endParaRPr lang="en-GB" sz="1600" dirty="0"/>
        </a:p>
      </dgm:t>
    </dgm:pt>
    <dgm:pt modelId="{E3959442-6B92-46B2-A1CB-33EC68BB74E9}" type="parTrans" cxnId="{0BC6D14F-2CC1-4BE6-9222-67FC68E42088}">
      <dgm:prSet/>
      <dgm:spPr/>
      <dgm:t>
        <a:bodyPr/>
        <a:lstStyle/>
        <a:p>
          <a:endParaRPr lang="en-GB"/>
        </a:p>
      </dgm:t>
    </dgm:pt>
    <dgm:pt modelId="{E8C15B31-3C30-4109-BC12-E13B9D7028DA}" type="sibTrans" cxnId="{0BC6D14F-2CC1-4BE6-9222-67FC68E42088}">
      <dgm:prSet/>
      <dgm:spPr/>
      <dgm:t>
        <a:bodyPr/>
        <a:lstStyle/>
        <a:p>
          <a:endParaRPr lang="en-GB"/>
        </a:p>
      </dgm:t>
    </dgm:pt>
    <dgm:pt modelId="{01E6942C-A934-4E59-A856-548982324FF0}">
      <dgm:prSet phldrT="[Text]"/>
      <dgm:spPr/>
      <dgm:t>
        <a:bodyPr/>
        <a:lstStyle/>
        <a:p>
          <a:r>
            <a:rPr lang="en-GB" dirty="0" smtClean="0"/>
            <a:t>Endoscopy form layout</a:t>
          </a:r>
          <a:endParaRPr lang="en-GB" dirty="0"/>
        </a:p>
      </dgm:t>
    </dgm:pt>
    <dgm:pt modelId="{F027AEE4-F427-4172-B8A7-3354BB258764}" type="parTrans" cxnId="{D03E66C0-D879-4221-935E-8A381C67B0CA}">
      <dgm:prSet/>
      <dgm:spPr/>
      <dgm:t>
        <a:bodyPr/>
        <a:lstStyle/>
        <a:p>
          <a:endParaRPr lang="en-GB"/>
        </a:p>
      </dgm:t>
    </dgm:pt>
    <dgm:pt modelId="{2AECAD74-0502-43AB-A5D1-1782EE6C9FDF}" type="sibTrans" cxnId="{D03E66C0-D879-4221-935E-8A381C67B0CA}">
      <dgm:prSet/>
      <dgm:spPr/>
      <dgm:t>
        <a:bodyPr/>
        <a:lstStyle/>
        <a:p>
          <a:endParaRPr lang="en-GB"/>
        </a:p>
      </dgm:t>
    </dgm:pt>
    <dgm:pt modelId="{7686FBB0-EBA8-4B65-ADC6-28E01F4B5CD7}">
      <dgm:prSet phldrT="[Text]" custT="1"/>
      <dgm:spPr/>
      <dgm:t>
        <a:bodyPr/>
        <a:lstStyle/>
        <a:p>
          <a:r>
            <a:rPr lang="en-GB" sz="1600" dirty="0" smtClean="0"/>
            <a:t>Knowledge of protocols</a:t>
          </a:r>
          <a:endParaRPr lang="en-GB" sz="1600" dirty="0"/>
        </a:p>
      </dgm:t>
    </dgm:pt>
    <dgm:pt modelId="{CFB3EFFB-9E5E-454F-AB34-B51C280AE5E6}" type="parTrans" cxnId="{6C71EBF8-C70A-4D43-90EA-115C3FD9C8E6}">
      <dgm:prSet/>
      <dgm:spPr/>
      <dgm:t>
        <a:bodyPr/>
        <a:lstStyle/>
        <a:p>
          <a:endParaRPr lang="en-GB"/>
        </a:p>
      </dgm:t>
    </dgm:pt>
    <dgm:pt modelId="{B53962AA-60DC-4839-9DBB-50C1C663698F}" type="sibTrans" cxnId="{6C71EBF8-C70A-4D43-90EA-115C3FD9C8E6}">
      <dgm:prSet/>
      <dgm:spPr/>
      <dgm:t>
        <a:bodyPr/>
        <a:lstStyle/>
        <a:p>
          <a:endParaRPr lang="en-GB"/>
        </a:p>
      </dgm:t>
    </dgm:pt>
    <dgm:pt modelId="{890D5113-3AAD-4B45-B5A5-6A8EE2E03DBD}">
      <dgm:prSet phldrT="[Text]" custT="1"/>
      <dgm:spPr/>
      <dgm:t>
        <a:bodyPr/>
        <a:lstStyle/>
        <a:p>
          <a:r>
            <a:rPr lang="en-GB" sz="1600" dirty="0" smtClean="0"/>
            <a:t>Knowledge of protocols</a:t>
          </a:r>
          <a:endParaRPr lang="en-GB" sz="1600" dirty="0"/>
        </a:p>
      </dgm:t>
    </dgm:pt>
    <dgm:pt modelId="{69FB7486-7D9A-4E9F-B800-954DC3E6CEEB}" type="parTrans" cxnId="{5143F038-C303-4E87-B163-621DF259C7EB}">
      <dgm:prSet/>
      <dgm:spPr/>
      <dgm:t>
        <a:bodyPr/>
        <a:lstStyle/>
        <a:p>
          <a:endParaRPr lang="en-GB"/>
        </a:p>
      </dgm:t>
    </dgm:pt>
    <dgm:pt modelId="{AB97378C-6164-4C3C-8E8F-46E169F2F8CC}" type="sibTrans" cxnId="{5143F038-C303-4E87-B163-621DF259C7EB}">
      <dgm:prSet/>
      <dgm:spPr/>
      <dgm:t>
        <a:bodyPr/>
        <a:lstStyle/>
        <a:p>
          <a:endParaRPr lang="en-GB"/>
        </a:p>
      </dgm:t>
    </dgm:pt>
    <dgm:pt modelId="{D2222CE0-9A08-460A-86E6-1E066DFAD544}">
      <dgm:prSet phldrT="[Text]" custT="1"/>
      <dgm:spPr/>
      <dgm:t>
        <a:bodyPr/>
        <a:lstStyle/>
        <a:p>
          <a:r>
            <a:rPr lang="en-GB" sz="1600" dirty="0" smtClean="0"/>
            <a:t>Knowledge of fax numbers</a:t>
          </a:r>
          <a:endParaRPr lang="en-GB" sz="1600" dirty="0"/>
        </a:p>
      </dgm:t>
    </dgm:pt>
    <dgm:pt modelId="{421FF4FB-4769-4A4E-AB4D-B8CCC091DC0F}" type="parTrans" cxnId="{40320928-2691-4CA8-B6B8-7526A0F2A060}">
      <dgm:prSet/>
      <dgm:spPr/>
      <dgm:t>
        <a:bodyPr/>
        <a:lstStyle/>
        <a:p>
          <a:endParaRPr lang="en-GB"/>
        </a:p>
      </dgm:t>
    </dgm:pt>
    <dgm:pt modelId="{B9DF4836-A177-4854-B1B5-3D688CB92238}" type="sibTrans" cxnId="{40320928-2691-4CA8-B6B8-7526A0F2A060}">
      <dgm:prSet/>
      <dgm:spPr/>
      <dgm:t>
        <a:bodyPr/>
        <a:lstStyle/>
        <a:p>
          <a:endParaRPr lang="en-GB"/>
        </a:p>
      </dgm:t>
    </dgm:pt>
    <dgm:pt modelId="{9C7D898C-6B65-4395-91D3-0BFD8D96E377}">
      <dgm:prSet phldrT="[Text]"/>
      <dgm:spPr/>
      <dgm:t>
        <a:bodyPr/>
        <a:lstStyle/>
        <a:p>
          <a:r>
            <a:rPr lang="en-GB" dirty="0" smtClean="0">
              <a:solidFill>
                <a:srgbClr val="FF0000"/>
              </a:solidFill>
            </a:rPr>
            <a:t>PRIMARY DRIVERS</a:t>
          </a:r>
          <a:endParaRPr lang="en-GB" dirty="0">
            <a:solidFill>
              <a:srgbClr val="FF0000"/>
            </a:solidFill>
          </a:endParaRPr>
        </a:p>
      </dgm:t>
    </dgm:pt>
    <dgm:pt modelId="{C049CB15-7403-4253-876C-7B30D9E32438}" type="parTrans" cxnId="{7002BC05-E905-44DF-8547-3E344FD298AB}">
      <dgm:prSet/>
      <dgm:spPr/>
      <dgm:t>
        <a:bodyPr/>
        <a:lstStyle/>
        <a:p>
          <a:endParaRPr lang="en-GB"/>
        </a:p>
      </dgm:t>
    </dgm:pt>
    <dgm:pt modelId="{100CD867-FD1F-4FF5-B61D-4A8656D73E54}" type="sibTrans" cxnId="{7002BC05-E905-44DF-8547-3E344FD298AB}">
      <dgm:prSet/>
      <dgm:spPr/>
      <dgm:t>
        <a:bodyPr/>
        <a:lstStyle/>
        <a:p>
          <a:endParaRPr lang="en-GB"/>
        </a:p>
      </dgm:t>
    </dgm:pt>
    <dgm:pt modelId="{BCA6D55D-329D-4D86-A51C-889396E19004}">
      <dgm:prSet phldrT="[Text]"/>
      <dgm:spPr/>
      <dgm:t>
        <a:bodyPr/>
        <a:lstStyle/>
        <a:p>
          <a:r>
            <a:rPr lang="en-GB" dirty="0" smtClean="0">
              <a:solidFill>
                <a:srgbClr val="FF0000"/>
              </a:solidFill>
            </a:rPr>
            <a:t>SECONDARY DRIVERS</a:t>
          </a:r>
          <a:endParaRPr lang="en-GB" dirty="0">
            <a:solidFill>
              <a:srgbClr val="FF0000"/>
            </a:solidFill>
          </a:endParaRPr>
        </a:p>
      </dgm:t>
    </dgm:pt>
    <dgm:pt modelId="{4C747F09-04B1-46B7-A86F-B0CC8229743F}" type="parTrans" cxnId="{EE51F03F-3EEC-4422-A93D-0CBA91F221AC}">
      <dgm:prSet/>
      <dgm:spPr/>
      <dgm:t>
        <a:bodyPr/>
        <a:lstStyle/>
        <a:p>
          <a:endParaRPr lang="en-GB"/>
        </a:p>
      </dgm:t>
    </dgm:pt>
    <dgm:pt modelId="{5AB6A76D-9F5C-4507-98E7-3E6BE15189BC}" type="sibTrans" cxnId="{EE51F03F-3EEC-4422-A93D-0CBA91F221AC}">
      <dgm:prSet/>
      <dgm:spPr/>
      <dgm:t>
        <a:bodyPr/>
        <a:lstStyle/>
        <a:p>
          <a:endParaRPr lang="en-GB"/>
        </a:p>
      </dgm:t>
    </dgm:pt>
    <dgm:pt modelId="{2296FE85-CAA8-4B9E-A0D4-41702BA385A4}" type="pres">
      <dgm:prSet presAssocID="{F6F4584D-40DC-4201-BB7D-EC96299E29F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31896494-F82F-49F6-B461-02688B05B98B}" type="pres">
      <dgm:prSet presAssocID="{9C7D898C-6B65-4395-91D3-0BFD8D96E377}" presName="root" presStyleCnt="0"/>
      <dgm:spPr/>
    </dgm:pt>
    <dgm:pt modelId="{0B2DC76E-31E0-46DA-9FA6-2A3B711A5E6F}" type="pres">
      <dgm:prSet presAssocID="{9C7D898C-6B65-4395-91D3-0BFD8D96E377}" presName="rootComposite" presStyleCnt="0"/>
      <dgm:spPr/>
    </dgm:pt>
    <dgm:pt modelId="{7F082938-4F0D-4EE9-9C0C-4BAE83432B48}" type="pres">
      <dgm:prSet presAssocID="{9C7D898C-6B65-4395-91D3-0BFD8D96E377}" presName="rootText" presStyleLbl="node1" presStyleIdx="0" presStyleCnt="4"/>
      <dgm:spPr/>
      <dgm:t>
        <a:bodyPr/>
        <a:lstStyle/>
        <a:p>
          <a:endParaRPr lang="en-GB"/>
        </a:p>
      </dgm:t>
    </dgm:pt>
    <dgm:pt modelId="{62A70D61-618B-406F-86AE-AD8AAFCA559A}" type="pres">
      <dgm:prSet presAssocID="{9C7D898C-6B65-4395-91D3-0BFD8D96E377}" presName="rootConnector" presStyleLbl="node1" presStyleIdx="0" presStyleCnt="4"/>
      <dgm:spPr/>
      <dgm:t>
        <a:bodyPr/>
        <a:lstStyle/>
        <a:p>
          <a:endParaRPr lang="en-GB"/>
        </a:p>
      </dgm:t>
    </dgm:pt>
    <dgm:pt modelId="{07C7B708-8E75-4C5A-AAAA-1A636B39B976}" type="pres">
      <dgm:prSet presAssocID="{9C7D898C-6B65-4395-91D3-0BFD8D96E377}" presName="childShape" presStyleCnt="0"/>
      <dgm:spPr/>
    </dgm:pt>
    <dgm:pt modelId="{96812888-7479-4226-B849-B50D8E782462}" type="pres">
      <dgm:prSet presAssocID="{4C747F09-04B1-46B7-A86F-B0CC8229743F}" presName="Name13" presStyleLbl="parChTrans1D2" presStyleIdx="0" presStyleCnt="7"/>
      <dgm:spPr/>
      <dgm:t>
        <a:bodyPr/>
        <a:lstStyle/>
        <a:p>
          <a:endParaRPr lang="en-GB"/>
        </a:p>
      </dgm:t>
    </dgm:pt>
    <dgm:pt modelId="{74A774CC-180D-4DE1-AD8B-E16FFE31E4D1}" type="pres">
      <dgm:prSet presAssocID="{BCA6D55D-329D-4D86-A51C-889396E19004}" presName="childText" presStyleLbl="bgAcc1" presStyleIdx="0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C0F389E-8F4C-4BDC-B01C-3F188A1F36B0}" type="pres">
      <dgm:prSet presAssocID="{DE7B8A5C-CFC4-4537-BE84-AD0D2D7D75BD}" presName="root" presStyleCnt="0"/>
      <dgm:spPr/>
    </dgm:pt>
    <dgm:pt modelId="{AA5BCFF0-D22C-4BEA-8302-20CE70BC17D6}" type="pres">
      <dgm:prSet presAssocID="{DE7B8A5C-CFC4-4537-BE84-AD0D2D7D75BD}" presName="rootComposite" presStyleCnt="0"/>
      <dgm:spPr/>
    </dgm:pt>
    <dgm:pt modelId="{E431A9BB-48DE-494F-B1B9-102448D6BA85}" type="pres">
      <dgm:prSet presAssocID="{DE7B8A5C-CFC4-4537-BE84-AD0D2D7D75BD}" presName="rootText" presStyleLbl="node1" presStyleIdx="1" presStyleCnt="4"/>
      <dgm:spPr/>
      <dgm:t>
        <a:bodyPr/>
        <a:lstStyle/>
        <a:p>
          <a:endParaRPr lang="en-GB"/>
        </a:p>
      </dgm:t>
    </dgm:pt>
    <dgm:pt modelId="{FC9AF252-17DD-4B09-BE0A-62CFA48B2FD5}" type="pres">
      <dgm:prSet presAssocID="{DE7B8A5C-CFC4-4537-BE84-AD0D2D7D75BD}" presName="rootConnector" presStyleLbl="node1" presStyleIdx="1" presStyleCnt="4"/>
      <dgm:spPr/>
      <dgm:t>
        <a:bodyPr/>
        <a:lstStyle/>
        <a:p>
          <a:endParaRPr lang="en-GB"/>
        </a:p>
      </dgm:t>
    </dgm:pt>
    <dgm:pt modelId="{3D1E13F8-1634-4D99-A8B9-0725AF460B37}" type="pres">
      <dgm:prSet presAssocID="{DE7B8A5C-CFC4-4537-BE84-AD0D2D7D75BD}" presName="childShape" presStyleCnt="0"/>
      <dgm:spPr/>
    </dgm:pt>
    <dgm:pt modelId="{A5DC1772-0C36-4F5A-93CC-59CC3DBAA2D6}" type="pres">
      <dgm:prSet presAssocID="{EE68D9F8-AB40-4671-96B7-3C7D712E3A65}" presName="Name13" presStyleLbl="parChTrans1D2" presStyleIdx="1" presStyleCnt="7"/>
      <dgm:spPr/>
      <dgm:t>
        <a:bodyPr/>
        <a:lstStyle/>
        <a:p>
          <a:endParaRPr lang="en-GB"/>
        </a:p>
      </dgm:t>
    </dgm:pt>
    <dgm:pt modelId="{3C52375B-52B6-4E92-A659-7A9BAD10B5D5}" type="pres">
      <dgm:prSet presAssocID="{C882EB92-4DF5-4AB7-90CA-8B6605EA44CE}" presName="childText" presStyleLbl="bgAcc1" presStyleIdx="1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740FCD0-635F-4D29-970A-6E40E7C2F501}" type="pres">
      <dgm:prSet presAssocID="{5F344EFC-0FA7-4584-97B7-F104CA085B8A}" presName="root" presStyleCnt="0"/>
      <dgm:spPr/>
    </dgm:pt>
    <dgm:pt modelId="{9F062DA3-0423-4568-81C1-64FE2F88B7FF}" type="pres">
      <dgm:prSet presAssocID="{5F344EFC-0FA7-4584-97B7-F104CA085B8A}" presName="rootComposite" presStyleCnt="0"/>
      <dgm:spPr/>
    </dgm:pt>
    <dgm:pt modelId="{539D20E6-342B-4E76-9DA8-D9625D7195B0}" type="pres">
      <dgm:prSet presAssocID="{5F344EFC-0FA7-4584-97B7-F104CA085B8A}" presName="rootText" presStyleLbl="node1" presStyleIdx="2" presStyleCnt="4"/>
      <dgm:spPr/>
      <dgm:t>
        <a:bodyPr/>
        <a:lstStyle/>
        <a:p>
          <a:endParaRPr lang="en-GB"/>
        </a:p>
      </dgm:t>
    </dgm:pt>
    <dgm:pt modelId="{5E39CA06-FE81-4578-8F4D-40FBECF4548B}" type="pres">
      <dgm:prSet presAssocID="{5F344EFC-0FA7-4584-97B7-F104CA085B8A}" presName="rootConnector" presStyleLbl="node1" presStyleIdx="2" presStyleCnt="4"/>
      <dgm:spPr/>
      <dgm:t>
        <a:bodyPr/>
        <a:lstStyle/>
        <a:p>
          <a:endParaRPr lang="en-GB"/>
        </a:p>
      </dgm:t>
    </dgm:pt>
    <dgm:pt modelId="{D758139E-D114-4DDA-80CC-3398FC4E1BC6}" type="pres">
      <dgm:prSet presAssocID="{5F344EFC-0FA7-4584-97B7-F104CA085B8A}" presName="childShape" presStyleCnt="0"/>
      <dgm:spPr/>
    </dgm:pt>
    <dgm:pt modelId="{323DC507-3B69-422D-82D5-4A1C7D4F42B4}" type="pres">
      <dgm:prSet presAssocID="{D9AC6F84-294A-41F9-847C-D66260D748D9}" presName="Name13" presStyleLbl="parChTrans1D2" presStyleIdx="2" presStyleCnt="7"/>
      <dgm:spPr/>
      <dgm:t>
        <a:bodyPr/>
        <a:lstStyle/>
        <a:p>
          <a:endParaRPr lang="en-GB"/>
        </a:p>
      </dgm:t>
    </dgm:pt>
    <dgm:pt modelId="{CE4CAD55-73F1-4F9B-BF9F-A746D6BB7DC7}" type="pres">
      <dgm:prSet presAssocID="{2948266E-2CAB-4230-9B30-E3148C3417CF}" presName="childText" presStyleLbl="bgAcc1" presStyleIdx="2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B8A6E7E-78E9-45F2-A76B-260AA48C4C65}" type="pres">
      <dgm:prSet presAssocID="{BBBF9607-3E5C-40A0-9E29-0837E0128ABC}" presName="Name13" presStyleLbl="parChTrans1D2" presStyleIdx="3" presStyleCnt="7"/>
      <dgm:spPr/>
      <dgm:t>
        <a:bodyPr/>
        <a:lstStyle/>
        <a:p>
          <a:endParaRPr lang="en-GB"/>
        </a:p>
      </dgm:t>
    </dgm:pt>
    <dgm:pt modelId="{538493FA-B30E-4908-8A6A-365E063BA000}" type="pres">
      <dgm:prSet presAssocID="{3D7888C6-F884-4140-A1C1-3E8A2766F013}" presName="childText" presStyleLbl="bgAcc1" presStyleIdx="3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80D3C6-F7D7-47AA-95DB-9C293C6EF4B1}" type="pres">
      <dgm:prSet presAssocID="{850A1095-1A17-4759-9431-71256E4B8007}" presName="Name13" presStyleLbl="parChTrans1D2" presStyleIdx="4" presStyleCnt="7"/>
      <dgm:spPr/>
      <dgm:t>
        <a:bodyPr/>
        <a:lstStyle/>
        <a:p>
          <a:endParaRPr lang="en-GB"/>
        </a:p>
      </dgm:t>
    </dgm:pt>
    <dgm:pt modelId="{3883BB9C-0F6B-462B-AE2A-0F5B687096A6}" type="pres">
      <dgm:prSet presAssocID="{C4C54495-097C-4532-9C33-82E8DF5323E3}" presName="childText" presStyleLbl="bgAcc1" presStyleIdx="4" presStyleCnt="7" custScaleX="109428" custScaleY="13788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4ABEED3-5B4E-40F7-989E-93B143C124A7}" type="pres">
      <dgm:prSet presAssocID="{234CF2BC-272F-4336-86AD-D980488F5B56}" presName="root" presStyleCnt="0"/>
      <dgm:spPr/>
    </dgm:pt>
    <dgm:pt modelId="{7B86C03E-43AC-4EA4-A80E-569B117C4734}" type="pres">
      <dgm:prSet presAssocID="{234CF2BC-272F-4336-86AD-D980488F5B56}" presName="rootComposite" presStyleCnt="0"/>
      <dgm:spPr/>
    </dgm:pt>
    <dgm:pt modelId="{95676E66-FA26-4E19-A33B-3A5AE09DEDF7}" type="pres">
      <dgm:prSet presAssocID="{234CF2BC-272F-4336-86AD-D980488F5B56}" presName="rootText" presStyleLbl="node1" presStyleIdx="3" presStyleCnt="4"/>
      <dgm:spPr/>
      <dgm:t>
        <a:bodyPr/>
        <a:lstStyle/>
        <a:p>
          <a:endParaRPr lang="en-GB"/>
        </a:p>
      </dgm:t>
    </dgm:pt>
    <dgm:pt modelId="{F068C4A2-754A-40B9-AE59-C10DD7C89FA3}" type="pres">
      <dgm:prSet presAssocID="{234CF2BC-272F-4336-86AD-D980488F5B56}" presName="rootConnector" presStyleLbl="node1" presStyleIdx="3" presStyleCnt="4"/>
      <dgm:spPr/>
      <dgm:t>
        <a:bodyPr/>
        <a:lstStyle/>
        <a:p>
          <a:endParaRPr lang="en-GB"/>
        </a:p>
      </dgm:t>
    </dgm:pt>
    <dgm:pt modelId="{0B7D86E9-F431-4D36-AC99-F74E8896DFFC}" type="pres">
      <dgm:prSet presAssocID="{234CF2BC-272F-4336-86AD-D980488F5B56}" presName="childShape" presStyleCnt="0"/>
      <dgm:spPr/>
    </dgm:pt>
    <dgm:pt modelId="{18781677-9CE7-49F7-9CC1-73C3CE685A06}" type="pres">
      <dgm:prSet presAssocID="{243DB236-C2D9-43E7-B20F-237A8E23D17C}" presName="Name13" presStyleLbl="parChTrans1D2" presStyleIdx="5" presStyleCnt="7"/>
      <dgm:spPr/>
      <dgm:t>
        <a:bodyPr/>
        <a:lstStyle/>
        <a:p>
          <a:endParaRPr lang="en-GB"/>
        </a:p>
      </dgm:t>
    </dgm:pt>
    <dgm:pt modelId="{74B30862-7C87-4F29-8B37-898CFB861796}" type="pres">
      <dgm:prSet presAssocID="{73B242E0-6652-4055-8E92-0BFA0FD287DE}" presName="childText" presStyleLbl="bgAcc1" presStyleIdx="5" presStyleCnt="7" custScaleY="1327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31F7748-5DB4-4FDE-BC42-E9E4CC541051}" type="pres">
      <dgm:prSet presAssocID="{F027AEE4-F427-4172-B8A7-3354BB258764}" presName="Name13" presStyleLbl="parChTrans1D2" presStyleIdx="6" presStyleCnt="7"/>
      <dgm:spPr/>
      <dgm:t>
        <a:bodyPr/>
        <a:lstStyle/>
        <a:p>
          <a:endParaRPr lang="en-GB"/>
        </a:p>
      </dgm:t>
    </dgm:pt>
    <dgm:pt modelId="{117FFA5F-006A-4CFF-A929-00445B7BD1F8}" type="pres">
      <dgm:prSet presAssocID="{01E6942C-A934-4E59-A856-548982324FF0}" presName="childText" presStyleLbl="bgAcc1" presStyleIdx="6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1BE63E4-493E-4254-A29F-CF4F464B378A}" type="presOf" srcId="{A7BB5D4F-7648-4087-8DC7-1B2460D032E9}" destId="{74B30862-7C87-4F29-8B37-898CFB861796}" srcOrd="0" destOrd="2" presId="urn:microsoft.com/office/officeart/2005/8/layout/hierarchy3"/>
    <dgm:cxn modelId="{C00DC969-0154-44C2-939B-7AA8DB8C96E6}" type="presOf" srcId="{7686FBB0-EBA8-4B65-ADC6-28E01F4B5CD7}" destId="{CE4CAD55-73F1-4F9B-BF9F-A746D6BB7DC7}" srcOrd="0" destOrd="1" presId="urn:microsoft.com/office/officeart/2005/8/layout/hierarchy3"/>
    <dgm:cxn modelId="{481E6A12-392B-463A-9931-8FC0B9BDB049}" type="presOf" srcId="{850A1095-1A17-4759-9431-71256E4B8007}" destId="{3580D3C6-F7D7-47AA-95DB-9C293C6EF4B1}" srcOrd="0" destOrd="0" presId="urn:microsoft.com/office/officeart/2005/8/layout/hierarchy3"/>
    <dgm:cxn modelId="{0BC6D14F-2CC1-4BE6-9222-67FC68E42088}" srcId="{73B242E0-6652-4055-8E92-0BFA0FD287DE}" destId="{A7BB5D4F-7648-4087-8DC7-1B2460D032E9}" srcOrd="1" destOrd="0" parTransId="{E3959442-6B92-46B2-A1CB-33EC68BB74E9}" sibTransId="{E8C15B31-3C30-4109-BC12-E13B9D7028DA}"/>
    <dgm:cxn modelId="{B22DE811-D3F0-4612-8AA3-5BD61B0764DD}" type="presOf" srcId="{D2222CE0-9A08-460A-86E6-1E066DFAD544}" destId="{3883BB9C-0F6B-462B-AE2A-0F5B687096A6}" srcOrd="0" destOrd="1" presId="urn:microsoft.com/office/officeart/2005/8/layout/hierarchy3"/>
    <dgm:cxn modelId="{3A320B16-4858-43F2-A5E1-5CF303603B03}" type="presOf" srcId="{F6F4584D-40DC-4201-BB7D-EC96299E29FC}" destId="{2296FE85-CAA8-4B9E-A0D4-41702BA385A4}" srcOrd="0" destOrd="0" presId="urn:microsoft.com/office/officeart/2005/8/layout/hierarchy3"/>
    <dgm:cxn modelId="{4E29B108-9E0C-45EA-BD47-EFF5894D2AE5}" type="presOf" srcId="{234CF2BC-272F-4336-86AD-D980488F5B56}" destId="{95676E66-FA26-4E19-A33B-3A5AE09DEDF7}" srcOrd="0" destOrd="0" presId="urn:microsoft.com/office/officeart/2005/8/layout/hierarchy3"/>
    <dgm:cxn modelId="{666EE216-E6FC-4E46-ACCE-9CAFAA0E5873}" type="presOf" srcId="{3D7888C6-F884-4140-A1C1-3E8A2766F013}" destId="{538493FA-B30E-4908-8A6A-365E063BA000}" srcOrd="0" destOrd="0" presId="urn:microsoft.com/office/officeart/2005/8/layout/hierarchy3"/>
    <dgm:cxn modelId="{C4E7F524-711F-424F-8471-11FD5BC2AC56}" type="presOf" srcId="{9C7D898C-6B65-4395-91D3-0BFD8D96E377}" destId="{62A70D61-618B-406F-86AE-AD8AAFCA559A}" srcOrd="1" destOrd="0" presId="urn:microsoft.com/office/officeart/2005/8/layout/hierarchy3"/>
    <dgm:cxn modelId="{B0E799F1-248B-4D74-8E22-B9597375E70F}" type="presOf" srcId="{BCA6D55D-329D-4D86-A51C-889396E19004}" destId="{74A774CC-180D-4DE1-AD8B-E16FFE31E4D1}" srcOrd="0" destOrd="0" presId="urn:microsoft.com/office/officeart/2005/8/layout/hierarchy3"/>
    <dgm:cxn modelId="{5143F038-C303-4E87-B163-621DF259C7EB}" srcId="{3D7888C6-F884-4140-A1C1-3E8A2766F013}" destId="{890D5113-3AAD-4B45-B5A5-6A8EE2E03DBD}" srcOrd="0" destOrd="0" parTransId="{69FB7486-7D9A-4E9F-B800-954DC3E6CEEB}" sibTransId="{AB97378C-6164-4C3C-8E8F-46E169F2F8CC}"/>
    <dgm:cxn modelId="{B5F27A60-4636-4BA3-9D10-F9173CA8DF8F}" type="presOf" srcId="{D9AC6F84-294A-41F9-847C-D66260D748D9}" destId="{323DC507-3B69-422D-82D5-4A1C7D4F42B4}" srcOrd="0" destOrd="0" presId="urn:microsoft.com/office/officeart/2005/8/layout/hierarchy3"/>
    <dgm:cxn modelId="{6AC01096-3088-4553-BA00-97687060A51C}" type="presOf" srcId="{F027AEE4-F427-4172-B8A7-3354BB258764}" destId="{931F7748-5DB4-4FDE-BC42-E9E4CC541051}" srcOrd="0" destOrd="0" presId="urn:microsoft.com/office/officeart/2005/8/layout/hierarchy3"/>
    <dgm:cxn modelId="{E88A5487-7B8F-40F2-9E72-E64F8BE19B1B}" type="presOf" srcId="{C882EB92-4DF5-4AB7-90CA-8B6605EA44CE}" destId="{3C52375B-52B6-4E92-A659-7A9BAD10B5D5}" srcOrd="0" destOrd="0" presId="urn:microsoft.com/office/officeart/2005/8/layout/hierarchy3"/>
    <dgm:cxn modelId="{D03E66C0-D879-4221-935E-8A381C67B0CA}" srcId="{234CF2BC-272F-4336-86AD-D980488F5B56}" destId="{01E6942C-A934-4E59-A856-548982324FF0}" srcOrd="1" destOrd="0" parTransId="{F027AEE4-F427-4172-B8A7-3354BB258764}" sibTransId="{2AECAD74-0502-43AB-A5D1-1782EE6C9FDF}"/>
    <dgm:cxn modelId="{FD3965C7-E713-4F05-87E3-61FEA6919D06}" type="presOf" srcId="{4C747F09-04B1-46B7-A86F-B0CC8229743F}" destId="{96812888-7479-4226-B849-B50D8E782462}" srcOrd="0" destOrd="0" presId="urn:microsoft.com/office/officeart/2005/8/layout/hierarchy3"/>
    <dgm:cxn modelId="{CA49569C-1883-45E4-90DC-164ACD190BFD}" srcId="{5F344EFC-0FA7-4584-97B7-F104CA085B8A}" destId="{2948266E-2CAB-4230-9B30-E3148C3417CF}" srcOrd="0" destOrd="0" parTransId="{D9AC6F84-294A-41F9-847C-D66260D748D9}" sibTransId="{7CC06765-306A-4933-9A44-9DDBA106A0BF}"/>
    <dgm:cxn modelId="{87AEC5E4-9151-4ED7-97CF-82F5DAF487D6}" srcId="{73B242E0-6652-4055-8E92-0BFA0FD287DE}" destId="{B5E12E0A-F1D3-4829-BCB8-D86C9BE3A792}" srcOrd="0" destOrd="0" parTransId="{6D6DCB82-E8E8-4708-B0A8-ECFF7A67EC84}" sibTransId="{9DE2249B-E742-4C57-8176-2AB6A35B2375}"/>
    <dgm:cxn modelId="{EE51F03F-3EEC-4422-A93D-0CBA91F221AC}" srcId="{9C7D898C-6B65-4395-91D3-0BFD8D96E377}" destId="{BCA6D55D-329D-4D86-A51C-889396E19004}" srcOrd="0" destOrd="0" parTransId="{4C747F09-04B1-46B7-A86F-B0CC8229743F}" sibTransId="{5AB6A76D-9F5C-4507-98E7-3E6BE15189BC}"/>
    <dgm:cxn modelId="{8312CE9A-53B0-4365-BD7B-B31AD5591BFC}" srcId="{F6F4584D-40DC-4201-BB7D-EC96299E29FC}" destId="{234CF2BC-272F-4336-86AD-D980488F5B56}" srcOrd="3" destOrd="0" parTransId="{F351A78F-B4FC-4F70-83FE-2E74F7D9D9E8}" sibTransId="{5FF0DD51-90EC-4438-A9E4-51A35EEE9D43}"/>
    <dgm:cxn modelId="{016B3B7E-95BC-4C51-8502-83718452C74B}" srcId="{5F344EFC-0FA7-4584-97B7-F104CA085B8A}" destId="{C4C54495-097C-4532-9C33-82E8DF5323E3}" srcOrd="2" destOrd="0" parTransId="{850A1095-1A17-4759-9431-71256E4B8007}" sibTransId="{95B13CD6-032A-4578-A258-AB41A8178B49}"/>
    <dgm:cxn modelId="{9563D167-931F-4DA0-B540-6A8D045947B2}" type="presOf" srcId="{DE7B8A5C-CFC4-4537-BE84-AD0D2D7D75BD}" destId="{E431A9BB-48DE-494F-B1B9-102448D6BA85}" srcOrd="0" destOrd="0" presId="urn:microsoft.com/office/officeart/2005/8/layout/hierarchy3"/>
    <dgm:cxn modelId="{D525C408-E058-4363-B616-8359D4F7D12B}" type="presOf" srcId="{234CF2BC-272F-4336-86AD-D980488F5B56}" destId="{F068C4A2-754A-40B9-AE59-C10DD7C89FA3}" srcOrd="1" destOrd="0" presId="urn:microsoft.com/office/officeart/2005/8/layout/hierarchy3"/>
    <dgm:cxn modelId="{7002BC05-E905-44DF-8547-3E344FD298AB}" srcId="{F6F4584D-40DC-4201-BB7D-EC96299E29FC}" destId="{9C7D898C-6B65-4395-91D3-0BFD8D96E377}" srcOrd="0" destOrd="0" parTransId="{C049CB15-7403-4253-876C-7B30D9E32438}" sibTransId="{100CD867-FD1F-4FF5-B61D-4A8656D73E54}"/>
    <dgm:cxn modelId="{44AAB200-0D20-4A0F-97DC-C11DB9AD4B6E}" type="presOf" srcId="{73B242E0-6652-4055-8E92-0BFA0FD287DE}" destId="{74B30862-7C87-4F29-8B37-898CFB861796}" srcOrd="0" destOrd="0" presId="urn:microsoft.com/office/officeart/2005/8/layout/hierarchy3"/>
    <dgm:cxn modelId="{294DB6B2-89BD-43FA-AE54-036D77D5E15E}" srcId="{5F344EFC-0FA7-4584-97B7-F104CA085B8A}" destId="{3D7888C6-F884-4140-A1C1-3E8A2766F013}" srcOrd="1" destOrd="0" parTransId="{BBBF9607-3E5C-40A0-9E29-0837E0128ABC}" sibTransId="{E3E3016C-73FF-41AD-8624-4BA358D53BC2}"/>
    <dgm:cxn modelId="{36147937-8415-4C85-B06A-40CA61674306}" type="presOf" srcId="{5F344EFC-0FA7-4584-97B7-F104CA085B8A}" destId="{5E39CA06-FE81-4578-8F4D-40FBECF4548B}" srcOrd="1" destOrd="0" presId="urn:microsoft.com/office/officeart/2005/8/layout/hierarchy3"/>
    <dgm:cxn modelId="{17D9FE9F-21F8-482D-A180-EC1DBF3E19D2}" type="presOf" srcId="{2948266E-2CAB-4230-9B30-E3148C3417CF}" destId="{CE4CAD55-73F1-4F9B-BF9F-A746D6BB7DC7}" srcOrd="0" destOrd="0" presId="urn:microsoft.com/office/officeart/2005/8/layout/hierarchy3"/>
    <dgm:cxn modelId="{E0923571-123B-44C4-A56A-EF3B9DB938F0}" type="presOf" srcId="{890D5113-3AAD-4B45-B5A5-6A8EE2E03DBD}" destId="{538493FA-B30E-4908-8A6A-365E063BA000}" srcOrd="0" destOrd="1" presId="urn:microsoft.com/office/officeart/2005/8/layout/hierarchy3"/>
    <dgm:cxn modelId="{D540CD83-DB64-4D82-BEB7-98768E4091B6}" type="presOf" srcId="{01E6942C-A934-4E59-A856-548982324FF0}" destId="{117FFA5F-006A-4CFF-A929-00445B7BD1F8}" srcOrd="0" destOrd="0" presId="urn:microsoft.com/office/officeart/2005/8/layout/hierarchy3"/>
    <dgm:cxn modelId="{97FF063C-1548-4CF0-A6DE-0EF2D7A829AD}" type="presOf" srcId="{BBBF9607-3E5C-40A0-9E29-0837E0128ABC}" destId="{DB8A6E7E-78E9-45F2-A76B-260AA48C4C65}" srcOrd="0" destOrd="0" presId="urn:microsoft.com/office/officeart/2005/8/layout/hierarchy3"/>
    <dgm:cxn modelId="{9CA6FC10-4911-4837-80BD-73E8D9272D98}" type="presOf" srcId="{DE7B8A5C-CFC4-4537-BE84-AD0D2D7D75BD}" destId="{FC9AF252-17DD-4B09-BE0A-62CFA48B2FD5}" srcOrd="1" destOrd="0" presId="urn:microsoft.com/office/officeart/2005/8/layout/hierarchy3"/>
    <dgm:cxn modelId="{C67AFA5F-A353-4583-9ADF-C44E72BC0507}" type="presOf" srcId="{243DB236-C2D9-43E7-B20F-237A8E23D17C}" destId="{18781677-9CE7-49F7-9CC1-73C3CE685A06}" srcOrd="0" destOrd="0" presId="urn:microsoft.com/office/officeart/2005/8/layout/hierarchy3"/>
    <dgm:cxn modelId="{DDDE7607-D992-4995-9D4F-2CA34565D56D}" type="presOf" srcId="{EE68D9F8-AB40-4671-96B7-3C7D712E3A65}" destId="{A5DC1772-0C36-4F5A-93CC-59CC3DBAA2D6}" srcOrd="0" destOrd="0" presId="urn:microsoft.com/office/officeart/2005/8/layout/hierarchy3"/>
    <dgm:cxn modelId="{0061CA98-848A-4CD9-A97A-E97E66982610}" type="presOf" srcId="{B5E12E0A-F1D3-4829-BCB8-D86C9BE3A792}" destId="{74B30862-7C87-4F29-8B37-898CFB861796}" srcOrd="0" destOrd="1" presId="urn:microsoft.com/office/officeart/2005/8/layout/hierarchy3"/>
    <dgm:cxn modelId="{CBE87438-8271-41B9-973C-F890A51C92F2}" srcId="{234CF2BC-272F-4336-86AD-D980488F5B56}" destId="{73B242E0-6652-4055-8E92-0BFA0FD287DE}" srcOrd="0" destOrd="0" parTransId="{243DB236-C2D9-43E7-B20F-237A8E23D17C}" sibTransId="{141CD3C8-2D0A-479C-8B6E-F05D3D8905A7}"/>
    <dgm:cxn modelId="{C5E6EC4B-C3C0-4F87-A905-246E3613DEAA}" type="presOf" srcId="{5F344EFC-0FA7-4584-97B7-F104CA085B8A}" destId="{539D20E6-342B-4E76-9DA8-D9625D7195B0}" srcOrd="0" destOrd="0" presId="urn:microsoft.com/office/officeart/2005/8/layout/hierarchy3"/>
    <dgm:cxn modelId="{0B043E7C-47D2-421A-9E97-238911C8962B}" srcId="{F6F4584D-40DC-4201-BB7D-EC96299E29FC}" destId="{5F344EFC-0FA7-4584-97B7-F104CA085B8A}" srcOrd="2" destOrd="0" parTransId="{892AB64B-4217-4F6D-8116-0D452F3D57CC}" sibTransId="{2E137A21-5B57-40DC-9FAF-1B6E3DDE987F}"/>
    <dgm:cxn modelId="{40320928-2691-4CA8-B6B8-7526A0F2A060}" srcId="{C4C54495-097C-4532-9C33-82E8DF5323E3}" destId="{D2222CE0-9A08-460A-86E6-1E066DFAD544}" srcOrd="0" destOrd="0" parTransId="{421FF4FB-4769-4A4E-AB4D-B8CCC091DC0F}" sibTransId="{B9DF4836-A177-4854-B1B5-3D688CB92238}"/>
    <dgm:cxn modelId="{993EB86F-15F6-41B0-B58F-2F833CB97C87}" type="presOf" srcId="{C4C54495-097C-4532-9C33-82E8DF5323E3}" destId="{3883BB9C-0F6B-462B-AE2A-0F5B687096A6}" srcOrd="0" destOrd="0" presId="urn:microsoft.com/office/officeart/2005/8/layout/hierarchy3"/>
    <dgm:cxn modelId="{6C71EBF8-C70A-4D43-90EA-115C3FD9C8E6}" srcId="{2948266E-2CAB-4230-9B30-E3148C3417CF}" destId="{7686FBB0-EBA8-4B65-ADC6-28E01F4B5CD7}" srcOrd="0" destOrd="0" parTransId="{CFB3EFFB-9E5E-454F-AB34-B51C280AE5E6}" sibTransId="{B53962AA-60DC-4839-9DBB-50C1C663698F}"/>
    <dgm:cxn modelId="{8327E807-3FFA-4E99-B396-B8CE5FFC76A8}" srcId="{DE7B8A5C-CFC4-4537-BE84-AD0D2D7D75BD}" destId="{C882EB92-4DF5-4AB7-90CA-8B6605EA44CE}" srcOrd="0" destOrd="0" parTransId="{EE68D9F8-AB40-4671-96B7-3C7D712E3A65}" sibTransId="{7D4F3671-C95A-4958-8645-BD2AB5E21D87}"/>
    <dgm:cxn modelId="{5AF1C15A-F8E7-4DAD-BCA0-5B9AF5CABD05}" type="presOf" srcId="{9C7D898C-6B65-4395-91D3-0BFD8D96E377}" destId="{7F082938-4F0D-4EE9-9C0C-4BAE83432B48}" srcOrd="0" destOrd="0" presId="urn:microsoft.com/office/officeart/2005/8/layout/hierarchy3"/>
    <dgm:cxn modelId="{EDA4C156-551D-4614-B20E-65C04B73DF24}" srcId="{F6F4584D-40DC-4201-BB7D-EC96299E29FC}" destId="{DE7B8A5C-CFC4-4537-BE84-AD0D2D7D75BD}" srcOrd="1" destOrd="0" parTransId="{21BBCCBC-91A3-4750-860E-BD4187CABAD9}" sibTransId="{73A7C973-E537-43DF-9996-DF0F3624D20E}"/>
    <dgm:cxn modelId="{2A09A522-F6C1-48CE-B0A1-8C20C79B55C8}" type="presParOf" srcId="{2296FE85-CAA8-4B9E-A0D4-41702BA385A4}" destId="{31896494-F82F-49F6-B461-02688B05B98B}" srcOrd="0" destOrd="0" presId="urn:microsoft.com/office/officeart/2005/8/layout/hierarchy3"/>
    <dgm:cxn modelId="{67260AE1-C411-4471-840C-0E82D8DF60B7}" type="presParOf" srcId="{31896494-F82F-49F6-B461-02688B05B98B}" destId="{0B2DC76E-31E0-46DA-9FA6-2A3B711A5E6F}" srcOrd="0" destOrd="0" presId="urn:microsoft.com/office/officeart/2005/8/layout/hierarchy3"/>
    <dgm:cxn modelId="{8F36E727-183C-402A-906C-1DC0A91F2ABB}" type="presParOf" srcId="{0B2DC76E-31E0-46DA-9FA6-2A3B711A5E6F}" destId="{7F082938-4F0D-4EE9-9C0C-4BAE83432B48}" srcOrd="0" destOrd="0" presId="urn:microsoft.com/office/officeart/2005/8/layout/hierarchy3"/>
    <dgm:cxn modelId="{93DAA4E7-40B9-453F-9BA5-6DC1B12392D0}" type="presParOf" srcId="{0B2DC76E-31E0-46DA-9FA6-2A3B711A5E6F}" destId="{62A70D61-618B-406F-86AE-AD8AAFCA559A}" srcOrd="1" destOrd="0" presId="urn:microsoft.com/office/officeart/2005/8/layout/hierarchy3"/>
    <dgm:cxn modelId="{FF33262E-8420-41A1-B857-C2BD3B3DD653}" type="presParOf" srcId="{31896494-F82F-49F6-B461-02688B05B98B}" destId="{07C7B708-8E75-4C5A-AAAA-1A636B39B976}" srcOrd="1" destOrd="0" presId="urn:microsoft.com/office/officeart/2005/8/layout/hierarchy3"/>
    <dgm:cxn modelId="{A8820F42-9C9B-436C-830E-01D6452EA447}" type="presParOf" srcId="{07C7B708-8E75-4C5A-AAAA-1A636B39B976}" destId="{96812888-7479-4226-B849-B50D8E782462}" srcOrd="0" destOrd="0" presId="urn:microsoft.com/office/officeart/2005/8/layout/hierarchy3"/>
    <dgm:cxn modelId="{D9A27EAC-2ACA-4A30-AB66-5EC34B12F21D}" type="presParOf" srcId="{07C7B708-8E75-4C5A-AAAA-1A636B39B976}" destId="{74A774CC-180D-4DE1-AD8B-E16FFE31E4D1}" srcOrd="1" destOrd="0" presId="urn:microsoft.com/office/officeart/2005/8/layout/hierarchy3"/>
    <dgm:cxn modelId="{FDEE1A89-5679-4D8E-948A-95269A7AAAD1}" type="presParOf" srcId="{2296FE85-CAA8-4B9E-A0D4-41702BA385A4}" destId="{7C0F389E-8F4C-4BDC-B01C-3F188A1F36B0}" srcOrd="1" destOrd="0" presId="urn:microsoft.com/office/officeart/2005/8/layout/hierarchy3"/>
    <dgm:cxn modelId="{37274306-4BBF-45EE-91DB-3765D4EABBEA}" type="presParOf" srcId="{7C0F389E-8F4C-4BDC-B01C-3F188A1F36B0}" destId="{AA5BCFF0-D22C-4BEA-8302-20CE70BC17D6}" srcOrd="0" destOrd="0" presId="urn:microsoft.com/office/officeart/2005/8/layout/hierarchy3"/>
    <dgm:cxn modelId="{EF71F78D-D370-45EF-82E8-193CEEBC5CF6}" type="presParOf" srcId="{AA5BCFF0-D22C-4BEA-8302-20CE70BC17D6}" destId="{E431A9BB-48DE-494F-B1B9-102448D6BA85}" srcOrd="0" destOrd="0" presId="urn:microsoft.com/office/officeart/2005/8/layout/hierarchy3"/>
    <dgm:cxn modelId="{AB746DC7-A7C6-4CD1-A7DE-3DCBC8DB2633}" type="presParOf" srcId="{AA5BCFF0-D22C-4BEA-8302-20CE70BC17D6}" destId="{FC9AF252-17DD-4B09-BE0A-62CFA48B2FD5}" srcOrd="1" destOrd="0" presId="urn:microsoft.com/office/officeart/2005/8/layout/hierarchy3"/>
    <dgm:cxn modelId="{A5D5D768-8EB7-4802-8CDE-DFFCC37119C9}" type="presParOf" srcId="{7C0F389E-8F4C-4BDC-B01C-3F188A1F36B0}" destId="{3D1E13F8-1634-4D99-A8B9-0725AF460B37}" srcOrd="1" destOrd="0" presId="urn:microsoft.com/office/officeart/2005/8/layout/hierarchy3"/>
    <dgm:cxn modelId="{68167999-912A-462E-8EE1-5F39DA6E0705}" type="presParOf" srcId="{3D1E13F8-1634-4D99-A8B9-0725AF460B37}" destId="{A5DC1772-0C36-4F5A-93CC-59CC3DBAA2D6}" srcOrd="0" destOrd="0" presId="urn:microsoft.com/office/officeart/2005/8/layout/hierarchy3"/>
    <dgm:cxn modelId="{4FC3F04F-E09A-4E91-B275-4C0C60E17343}" type="presParOf" srcId="{3D1E13F8-1634-4D99-A8B9-0725AF460B37}" destId="{3C52375B-52B6-4E92-A659-7A9BAD10B5D5}" srcOrd="1" destOrd="0" presId="urn:microsoft.com/office/officeart/2005/8/layout/hierarchy3"/>
    <dgm:cxn modelId="{CB4D2B6A-6531-434F-8951-F4B690116028}" type="presParOf" srcId="{2296FE85-CAA8-4B9E-A0D4-41702BA385A4}" destId="{6740FCD0-635F-4D29-970A-6E40E7C2F501}" srcOrd="2" destOrd="0" presId="urn:microsoft.com/office/officeart/2005/8/layout/hierarchy3"/>
    <dgm:cxn modelId="{44B2B095-0D04-490D-B922-5E9D4B98893F}" type="presParOf" srcId="{6740FCD0-635F-4D29-970A-6E40E7C2F501}" destId="{9F062DA3-0423-4568-81C1-64FE2F88B7FF}" srcOrd="0" destOrd="0" presId="urn:microsoft.com/office/officeart/2005/8/layout/hierarchy3"/>
    <dgm:cxn modelId="{263BF221-BF2E-4B64-9F38-5848F3DFA89F}" type="presParOf" srcId="{9F062DA3-0423-4568-81C1-64FE2F88B7FF}" destId="{539D20E6-342B-4E76-9DA8-D9625D7195B0}" srcOrd="0" destOrd="0" presId="urn:microsoft.com/office/officeart/2005/8/layout/hierarchy3"/>
    <dgm:cxn modelId="{BB7AD33D-6571-4FDB-94AD-6F802C63C0B5}" type="presParOf" srcId="{9F062DA3-0423-4568-81C1-64FE2F88B7FF}" destId="{5E39CA06-FE81-4578-8F4D-40FBECF4548B}" srcOrd="1" destOrd="0" presId="urn:microsoft.com/office/officeart/2005/8/layout/hierarchy3"/>
    <dgm:cxn modelId="{E86AEB9B-BF6F-44AE-9CAC-6C3982A6870E}" type="presParOf" srcId="{6740FCD0-635F-4D29-970A-6E40E7C2F501}" destId="{D758139E-D114-4DDA-80CC-3398FC4E1BC6}" srcOrd="1" destOrd="0" presId="urn:microsoft.com/office/officeart/2005/8/layout/hierarchy3"/>
    <dgm:cxn modelId="{05BEC200-45CE-4EBD-8BBD-A5DC4E883DDC}" type="presParOf" srcId="{D758139E-D114-4DDA-80CC-3398FC4E1BC6}" destId="{323DC507-3B69-422D-82D5-4A1C7D4F42B4}" srcOrd="0" destOrd="0" presId="urn:microsoft.com/office/officeart/2005/8/layout/hierarchy3"/>
    <dgm:cxn modelId="{67E318EF-7452-4151-A301-19B7A6605CEF}" type="presParOf" srcId="{D758139E-D114-4DDA-80CC-3398FC4E1BC6}" destId="{CE4CAD55-73F1-4F9B-BF9F-A746D6BB7DC7}" srcOrd="1" destOrd="0" presId="urn:microsoft.com/office/officeart/2005/8/layout/hierarchy3"/>
    <dgm:cxn modelId="{1F8CDEDE-2E99-4637-9DC4-87DC29D97F91}" type="presParOf" srcId="{D758139E-D114-4DDA-80CC-3398FC4E1BC6}" destId="{DB8A6E7E-78E9-45F2-A76B-260AA48C4C65}" srcOrd="2" destOrd="0" presId="urn:microsoft.com/office/officeart/2005/8/layout/hierarchy3"/>
    <dgm:cxn modelId="{D7CA8D51-C012-4477-8AEF-A16ED496A960}" type="presParOf" srcId="{D758139E-D114-4DDA-80CC-3398FC4E1BC6}" destId="{538493FA-B30E-4908-8A6A-365E063BA000}" srcOrd="3" destOrd="0" presId="urn:microsoft.com/office/officeart/2005/8/layout/hierarchy3"/>
    <dgm:cxn modelId="{6CB8D19A-F627-48E0-BF4C-3E13A0949676}" type="presParOf" srcId="{D758139E-D114-4DDA-80CC-3398FC4E1BC6}" destId="{3580D3C6-F7D7-47AA-95DB-9C293C6EF4B1}" srcOrd="4" destOrd="0" presId="urn:microsoft.com/office/officeart/2005/8/layout/hierarchy3"/>
    <dgm:cxn modelId="{64A86D26-A9E4-4A12-B7F6-3A29A4BD0B67}" type="presParOf" srcId="{D758139E-D114-4DDA-80CC-3398FC4E1BC6}" destId="{3883BB9C-0F6B-462B-AE2A-0F5B687096A6}" srcOrd="5" destOrd="0" presId="urn:microsoft.com/office/officeart/2005/8/layout/hierarchy3"/>
    <dgm:cxn modelId="{126B73E0-B092-4921-8383-DD69BA9FCBBD}" type="presParOf" srcId="{2296FE85-CAA8-4B9E-A0D4-41702BA385A4}" destId="{64ABEED3-5B4E-40F7-989E-93B143C124A7}" srcOrd="3" destOrd="0" presId="urn:microsoft.com/office/officeart/2005/8/layout/hierarchy3"/>
    <dgm:cxn modelId="{95D5099D-6902-45FA-8CBA-C9CDB8050B1D}" type="presParOf" srcId="{64ABEED3-5B4E-40F7-989E-93B143C124A7}" destId="{7B86C03E-43AC-4EA4-A80E-569B117C4734}" srcOrd="0" destOrd="0" presId="urn:microsoft.com/office/officeart/2005/8/layout/hierarchy3"/>
    <dgm:cxn modelId="{1C471D9C-C105-4D2C-8791-D7574B244630}" type="presParOf" srcId="{7B86C03E-43AC-4EA4-A80E-569B117C4734}" destId="{95676E66-FA26-4E19-A33B-3A5AE09DEDF7}" srcOrd="0" destOrd="0" presId="urn:microsoft.com/office/officeart/2005/8/layout/hierarchy3"/>
    <dgm:cxn modelId="{6F15382D-8B68-430B-899C-1EA46489EA57}" type="presParOf" srcId="{7B86C03E-43AC-4EA4-A80E-569B117C4734}" destId="{F068C4A2-754A-40B9-AE59-C10DD7C89FA3}" srcOrd="1" destOrd="0" presId="urn:microsoft.com/office/officeart/2005/8/layout/hierarchy3"/>
    <dgm:cxn modelId="{3A3DAA2E-6FBA-4C3A-B9CC-48FE1009B0CF}" type="presParOf" srcId="{64ABEED3-5B4E-40F7-989E-93B143C124A7}" destId="{0B7D86E9-F431-4D36-AC99-F74E8896DFFC}" srcOrd="1" destOrd="0" presId="urn:microsoft.com/office/officeart/2005/8/layout/hierarchy3"/>
    <dgm:cxn modelId="{FA2B8394-31BC-4894-8D56-FC6C96F92AB7}" type="presParOf" srcId="{0B7D86E9-F431-4D36-AC99-F74E8896DFFC}" destId="{18781677-9CE7-49F7-9CC1-73C3CE685A06}" srcOrd="0" destOrd="0" presId="urn:microsoft.com/office/officeart/2005/8/layout/hierarchy3"/>
    <dgm:cxn modelId="{8F954368-56A8-47A3-A61D-425456564B62}" type="presParOf" srcId="{0B7D86E9-F431-4D36-AC99-F74E8896DFFC}" destId="{74B30862-7C87-4F29-8B37-898CFB861796}" srcOrd="1" destOrd="0" presId="urn:microsoft.com/office/officeart/2005/8/layout/hierarchy3"/>
    <dgm:cxn modelId="{47A63E0F-06D8-4254-BA33-D154DA9ADAD5}" type="presParOf" srcId="{0B7D86E9-F431-4D36-AC99-F74E8896DFFC}" destId="{931F7748-5DB4-4FDE-BC42-E9E4CC541051}" srcOrd="2" destOrd="0" presId="urn:microsoft.com/office/officeart/2005/8/layout/hierarchy3"/>
    <dgm:cxn modelId="{997EBAF9-6C71-4370-BC89-085F4014EAEF}" type="presParOf" srcId="{0B7D86E9-F431-4D36-AC99-F74E8896DFFC}" destId="{117FFA5F-006A-4CFF-A929-00445B7BD1F8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A288CB-7D4C-4AC0-90DB-4082AA57BAF3}">
      <dsp:nvSpPr>
        <dsp:cNvPr id="0" name=""/>
        <dsp:cNvSpPr/>
      </dsp:nvSpPr>
      <dsp:spPr>
        <a:xfrm>
          <a:off x="1476714" y="1225062"/>
          <a:ext cx="4886242" cy="4886242"/>
        </a:xfrm>
        <a:prstGeom prst="blockArc">
          <a:avLst>
            <a:gd name="adj1" fmla="val 11205994"/>
            <a:gd name="adj2" fmla="val 15726337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A32F8B-A9E5-4832-A217-E51F7BEF31D3}">
      <dsp:nvSpPr>
        <dsp:cNvPr id="0" name=""/>
        <dsp:cNvSpPr/>
      </dsp:nvSpPr>
      <dsp:spPr>
        <a:xfrm>
          <a:off x="1483905" y="731899"/>
          <a:ext cx="4886242" cy="4886242"/>
        </a:xfrm>
        <a:prstGeom prst="blockArc">
          <a:avLst>
            <a:gd name="adj1" fmla="val 5386412"/>
            <a:gd name="adj2" fmla="val 10494249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E06331-7207-4F20-8CFA-5D4AC3FBD7AE}">
      <dsp:nvSpPr>
        <dsp:cNvPr id="0" name=""/>
        <dsp:cNvSpPr/>
      </dsp:nvSpPr>
      <dsp:spPr>
        <a:xfrm>
          <a:off x="1502770" y="731899"/>
          <a:ext cx="4886242" cy="4886242"/>
        </a:xfrm>
        <a:prstGeom prst="blockArc">
          <a:avLst>
            <a:gd name="adj1" fmla="val 305751"/>
            <a:gd name="adj2" fmla="val 5413588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65F5CA-4F16-45B9-A117-B757C77DA5B4}">
      <dsp:nvSpPr>
        <dsp:cNvPr id="0" name=""/>
        <dsp:cNvSpPr/>
      </dsp:nvSpPr>
      <dsp:spPr>
        <a:xfrm rot="3357718">
          <a:off x="519203" y="371657"/>
          <a:ext cx="4714247" cy="4770341"/>
        </a:xfrm>
        <a:prstGeom prst="blockArc">
          <a:avLst>
            <a:gd name="adj1" fmla="val 15678754"/>
            <a:gd name="adj2" fmla="val 21200914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578DB1-0FF6-4914-A1DC-8EDD7BA771B6}">
      <dsp:nvSpPr>
        <dsp:cNvPr id="0" name=""/>
        <dsp:cNvSpPr/>
      </dsp:nvSpPr>
      <dsp:spPr>
        <a:xfrm>
          <a:off x="3084847" y="2692414"/>
          <a:ext cx="2020533" cy="19418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PPC adds patient to upper GI cancer pathway</a:t>
          </a:r>
          <a:endParaRPr lang="en-GB" sz="2000" kern="1200" dirty="0"/>
        </a:p>
      </dsp:txBody>
      <dsp:txXfrm>
        <a:off x="3084847" y="2692414"/>
        <a:ext cx="2020533" cy="1941875"/>
      </dsp:txXfrm>
    </dsp:sp>
    <dsp:sp modelId="{D179E644-B07B-421D-8C6D-278E9E6C8C4C}">
      <dsp:nvSpPr>
        <dsp:cNvPr id="0" name=""/>
        <dsp:cNvSpPr/>
      </dsp:nvSpPr>
      <dsp:spPr>
        <a:xfrm>
          <a:off x="2231114" y="-7599"/>
          <a:ext cx="2721881" cy="26237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PPC searches for OGD reports to add to pathway/depends on others to inform them</a:t>
          </a:r>
          <a:endParaRPr lang="en-GB" sz="2000" kern="1200" dirty="0"/>
        </a:p>
      </dsp:txBody>
      <dsp:txXfrm>
        <a:off x="2231114" y="-7599"/>
        <a:ext cx="2721881" cy="2623792"/>
      </dsp:txXfrm>
    </dsp:sp>
    <dsp:sp modelId="{EE987330-3069-4A51-9B99-9C7D681757FB}">
      <dsp:nvSpPr>
        <dsp:cNvPr id="0" name=""/>
        <dsp:cNvSpPr/>
      </dsp:nvSpPr>
      <dsp:spPr>
        <a:xfrm>
          <a:off x="5432864" y="2447199"/>
          <a:ext cx="1780198" cy="18795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rgbClr val="002060"/>
              </a:solidFill>
            </a:rPr>
            <a:t>Patient undergoes OGD</a:t>
          </a:r>
          <a:endParaRPr lang="en-GB" sz="2000" kern="1200" dirty="0">
            <a:solidFill>
              <a:srgbClr val="002060"/>
            </a:solidFill>
          </a:endParaRPr>
        </a:p>
      </dsp:txBody>
      <dsp:txXfrm>
        <a:off x="5432864" y="2447199"/>
        <a:ext cx="1780198" cy="1879592"/>
      </dsp:txXfrm>
    </dsp:sp>
    <dsp:sp modelId="{EDD2FDFF-E804-466D-A87E-6C2D43A93138}">
      <dsp:nvSpPr>
        <dsp:cNvPr id="0" name=""/>
        <dsp:cNvSpPr/>
      </dsp:nvSpPr>
      <dsp:spPr>
        <a:xfrm>
          <a:off x="3046383" y="4673601"/>
          <a:ext cx="1780150" cy="17758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err="1" smtClean="0"/>
            <a:t>Oesoph</a:t>
          </a:r>
          <a:r>
            <a:rPr lang="en-GB" sz="2000" kern="1200" dirty="0" smtClean="0"/>
            <a:t>/ gastric cancer detected</a:t>
          </a:r>
          <a:endParaRPr lang="en-GB" sz="2000" kern="1200" dirty="0"/>
        </a:p>
      </dsp:txBody>
      <dsp:txXfrm>
        <a:off x="3046383" y="4673601"/>
        <a:ext cx="1780150" cy="1775810"/>
      </dsp:txXfrm>
    </dsp:sp>
    <dsp:sp modelId="{6F54F4CD-39FE-41A6-B09C-0D98BEB735F5}">
      <dsp:nvSpPr>
        <dsp:cNvPr id="0" name=""/>
        <dsp:cNvSpPr/>
      </dsp:nvSpPr>
      <dsp:spPr>
        <a:xfrm>
          <a:off x="559337" y="2421776"/>
          <a:ext cx="1981235" cy="19304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Patient informed, CT requested, follow-up planned</a:t>
          </a:r>
          <a:endParaRPr lang="en-GB" sz="2000" kern="1200" dirty="0"/>
        </a:p>
      </dsp:txBody>
      <dsp:txXfrm>
        <a:off x="559337" y="2421776"/>
        <a:ext cx="1981235" cy="193043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50A809-41FB-4EEA-B83C-3FB015E3B44C}">
      <dsp:nvSpPr>
        <dsp:cNvPr id="0" name=""/>
        <dsp:cNvSpPr/>
      </dsp:nvSpPr>
      <dsp:spPr>
        <a:xfrm>
          <a:off x="0" y="0"/>
          <a:ext cx="4191000" cy="71505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ISSUES</a:t>
          </a:r>
          <a:endParaRPr lang="en-GB" sz="1800" kern="1200" dirty="0"/>
        </a:p>
      </dsp:txBody>
      <dsp:txXfrm>
        <a:off x="0" y="0"/>
        <a:ext cx="4191000" cy="715052"/>
      </dsp:txXfrm>
    </dsp:sp>
    <dsp:sp modelId="{C1313043-E1EE-467D-A76F-6CF1B018CCB9}">
      <dsp:nvSpPr>
        <dsp:cNvPr id="0" name=""/>
        <dsp:cNvSpPr/>
      </dsp:nvSpPr>
      <dsp:spPr>
        <a:xfrm>
          <a:off x="0" y="783027"/>
          <a:ext cx="4191000" cy="71505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smtClean="0"/>
            <a:t>Local </a:t>
          </a:r>
          <a:r>
            <a:rPr lang="en-GB" sz="1800" kern="1200" dirty="0" smtClean="0"/>
            <a:t>guidelines and protocols not met.</a:t>
          </a:r>
          <a:endParaRPr lang="en-GB" sz="1800" kern="1200" dirty="0"/>
        </a:p>
      </dsp:txBody>
      <dsp:txXfrm>
        <a:off x="0" y="783027"/>
        <a:ext cx="4191000" cy="715052"/>
      </dsp:txXfrm>
    </dsp:sp>
    <dsp:sp modelId="{ABC86B60-1DF6-4AFE-AB6E-5AD4008A8505}">
      <dsp:nvSpPr>
        <dsp:cNvPr id="0" name=""/>
        <dsp:cNvSpPr/>
      </dsp:nvSpPr>
      <dsp:spPr>
        <a:xfrm>
          <a:off x="0" y="1549920"/>
          <a:ext cx="4191000" cy="71505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PPC misses patient with suspected malignancy, not placed on pathway</a:t>
          </a:r>
          <a:endParaRPr lang="en-GB" sz="1800" kern="1200" dirty="0"/>
        </a:p>
      </dsp:txBody>
      <dsp:txXfrm>
        <a:off x="0" y="1549920"/>
        <a:ext cx="4191000" cy="715052"/>
      </dsp:txXfrm>
    </dsp:sp>
    <dsp:sp modelId="{369E6B3E-13BB-4EAC-AB97-7ACC6FD284F5}">
      <dsp:nvSpPr>
        <dsp:cNvPr id="0" name=""/>
        <dsp:cNvSpPr/>
      </dsp:nvSpPr>
      <dsp:spPr>
        <a:xfrm>
          <a:off x="0" y="2316812"/>
          <a:ext cx="4191000" cy="71505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Patient lost to follow-up/support</a:t>
          </a:r>
          <a:endParaRPr lang="en-GB" sz="1800" kern="1200" dirty="0"/>
        </a:p>
      </dsp:txBody>
      <dsp:txXfrm>
        <a:off x="0" y="2316812"/>
        <a:ext cx="4191000" cy="71505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082938-4F0D-4EE9-9C0C-4BAE83432B48}">
      <dsp:nvSpPr>
        <dsp:cNvPr id="0" name=""/>
        <dsp:cNvSpPr/>
      </dsp:nvSpPr>
      <dsp:spPr>
        <a:xfrm>
          <a:off x="1758" y="685801"/>
          <a:ext cx="2020565" cy="10102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>
              <a:solidFill>
                <a:srgbClr val="FF0000"/>
              </a:solidFill>
            </a:rPr>
            <a:t>PRIMARY DRIVERS</a:t>
          </a:r>
          <a:endParaRPr lang="en-GB" sz="2300" kern="1200" dirty="0">
            <a:solidFill>
              <a:srgbClr val="FF0000"/>
            </a:solidFill>
          </a:endParaRPr>
        </a:p>
      </dsp:txBody>
      <dsp:txXfrm>
        <a:off x="1758" y="685801"/>
        <a:ext cx="2020565" cy="1010282"/>
      </dsp:txXfrm>
    </dsp:sp>
    <dsp:sp modelId="{96812888-7479-4226-B849-B50D8E782462}">
      <dsp:nvSpPr>
        <dsp:cNvPr id="0" name=""/>
        <dsp:cNvSpPr/>
      </dsp:nvSpPr>
      <dsp:spPr>
        <a:xfrm>
          <a:off x="203814" y="1696083"/>
          <a:ext cx="202056" cy="7577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7711"/>
              </a:lnTo>
              <a:lnTo>
                <a:pt x="202056" y="7577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A774CC-180D-4DE1-AD8B-E16FFE31E4D1}">
      <dsp:nvSpPr>
        <dsp:cNvPr id="0" name=""/>
        <dsp:cNvSpPr/>
      </dsp:nvSpPr>
      <dsp:spPr>
        <a:xfrm>
          <a:off x="405871" y="1948654"/>
          <a:ext cx="1616452" cy="10102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rgbClr val="FF0000"/>
              </a:solidFill>
            </a:rPr>
            <a:t>SECONDARY DRIVERS</a:t>
          </a:r>
          <a:endParaRPr lang="en-GB" sz="1800" kern="1200" dirty="0">
            <a:solidFill>
              <a:srgbClr val="FF0000"/>
            </a:solidFill>
          </a:endParaRPr>
        </a:p>
      </dsp:txBody>
      <dsp:txXfrm>
        <a:off x="405871" y="1948654"/>
        <a:ext cx="1616452" cy="1010282"/>
      </dsp:txXfrm>
    </dsp:sp>
    <dsp:sp modelId="{E431A9BB-48DE-494F-B1B9-102448D6BA85}">
      <dsp:nvSpPr>
        <dsp:cNvPr id="0" name=""/>
        <dsp:cNvSpPr/>
      </dsp:nvSpPr>
      <dsp:spPr>
        <a:xfrm>
          <a:off x="2527464" y="685801"/>
          <a:ext cx="2020565" cy="10102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Documentation</a:t>
          </a:r>
          <a:endParaRPr lang="en-GB" sz="2300" kern="1200" dirty="0"/>
        </a:p>
      </dsp:txBody>
      <dsp:txXfrm>
        <a:off x="2527464" y="685801"/>
        <a:ext cx="2020565" cy="1010282"/>
      </dsp:txXfrm>
    </dsp:sp>
    <dsp:sp modelId="{A5DC1772-0C36-4F5A-93CC-59CC3DBAA2D6}">
      <dsp:nvSpPr>
        <dsp:cNvPr id="0" name=""/>
        <dsp:cNvSpPr/>
      </dsp:nvSpPr>
      <dsp:spPr>
        <a:xfrm>
          <a:off x="2729520" y="1696083"/>
          <a:ext cx="202056" cy="7577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7711"/>
              </a:lnTo>
              <a:lnTo>
                <a:pt x="202056" y="7577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52375B-52B6-4E92-A659-7A9BAD10B5D5}">
      <dsp:nvSpPr>
        <dsp:cNvPr id="0" name=""/>
        <dsp:cNvSpPr/>
      </dsp:nvSpPr>
      <dsp:spPr>
        <a:xfrm>
          <a:off x="2931577" y="1948654"/>
          <a:ext cx="1616452" cy="10102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err="1" smtClean="0"/>
            <a:t>Endoscopist</a:t>
          </a:r>
          <a:r>
            <a:rPr lang="en-GB" sz="1800" kern="1200" dirty="0" smtClean="0"/>
            <a:t> documentation to fax report</a:t>
          </a:r>
          <a:endParaRPr lang="en-GB" sz="1800" kern="1200" dirty="0"/>
        </a:p>
      </dsp:txBody>
      <dsp:txXfrm>
        <a:off x="2931577" y="1948654"/>
        <a:ext cx="1616452" cy="1010282"/>
      </dsp:txXfrm>
    </dsp:sp>
    <dsp:sp modelId="{539D20E6-342B-4E76-9DA8-D9625D7195B0}">
      <dsp:nvSpPr>
        <dsp:cNvPr id="0" name=""/>
        <dsp:cNvSpPr/>
      </dsp:nvSpPr>
      <dsp:spPr>
        <a:xfrm>
          <a:off x="5053170" y="685801"/>
          <a:ext cx="2020565" cy="10102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Education</a:t>
          </a:r>
          <a:endParaRPr lang="en-GB" sz="2300" kern="1200" dirty="0"/>
        </a:p>
      </dsp:txBody>
      <dsp:txXfrm>
        <a:off x="5053170" y="685801"/>
        <a:ext cx="2020565" cy="1010282"/>
      </dsp:txXfrm>
    </dsp:sp>
    <dsp:sp modelId="{323DC507-3B69-422D-82D5-4A1C7D4F42B4}">
      <dsp:nvSpPr>
        <dsp:cNvPr id="0" name=""/>
        <dsp:cNvSpPr/>
      </dsp:nvSpPr>
      <dsp:spPr>
        <a:xfrm>
          <a:off x="5255227" y="1696083"/>
          <a:ext cx="202056" cy="7577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7711"/>
              </a:lnTo>
              <a:lnTo>
                <a:pt x="202056" y="7577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4CAD55-73F1-4F9B-BF9F-A746D6BB7DC7}">
      <dsp:nvSpPr>
        <dsp:cNvPr id="0" name=""/>
        <dsp:cNvSpPr/>
      </dsp:nvSpPr>
      <dsp:spPr>
        <a:xfrm>
          <a:off x="5457283" y="1948654"/>
          <a:ext cx="1616452" cy="10102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err="1" smtClean="0"/>
            <a:t>Endoscopist</a:t>
          </a:r>
          <a:endParaRPr lang="en-GB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Knowledge of protocols</a:t>
          </a:r>
          <a:endParaRPr lang="en-GB" sz="1600" kern="1200" dirty="0"/>
        </a:p>
      </dsp:txBody>
      <dsp:txXfrm>
        <a:off x="5457283" y="1948654"/>
        <a:ext cx="1616452" cy="1010282"/>
      </dsp:txXfrm>
    </dsp:sp>
    <dsp:sp modelId="{DB8A6E7E-78E9-45F2-A76B-260AA48C4C65}">
      <dsp:nvSpPr>
        <dsp:cNvPr id="0" name=""/>
        <dsp:cNvSpPr/>
      </dsp:nvSpPr>
      <dsp:spPr>
        <a:xfrm>
          <a:off x="5255227" y="1696083"/>
          <a:ext cx="202056" cy="20205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0565"/>
              </a:lnTo>
              <a:lnTo>
                <a:pt x="202056" y="20205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8493FA-B30E-4908-8A6A-365E063BA000}">
      <dsp:nvSpPr>
        <dsp:cNvPr id="0" name=""/>
        <dsp:cNvSpPr/>
      </dsp:nvSpPr>
      <dsp:spPr>
        <a:xfrm>
          <a:off x="5457283" y="3211507"/>
          <a:ext cx="1616452" cy="10102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Nurse</a:t>
          </a:r>
          <a:endParaRPr lang="en-GB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Knowledge of protocols</a:t>
          </a:r>
          <a:endParaRPr lang="en-GB" sz="1600" kern="1200" dirty="0"/>
        </a:p>
      </dsp:txBody>
      <dsp:txXfrm>
        <a:off x="5457283" y="3211507"/>
        <a:ext cx="1616452" cy="1010282"/>
      </dsp:txXfrm>
    </dsp:sp>
    <dsp:sp modelId="{3580D3C6-F7D7-47AA-95DB-9C293C6EF4B1}">
      <dsp:nvSpPr>
        <dsp:cNvPr id="0" name=""/>
        <dsp:cNvSpPr/>
      </dsp:nvSpPr>
      <dsp:spPr>
        <a:xfrm>
          <a:off x="5255227" y="1696083"/>
          <a:ext cx="202056" cy="3474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4796"/>
              </a:lnTo>
              <a:lnTo>
                <a:pt x="202056" y="34747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83BB9C-0F6B-462B-AE2A-0F5B687096A6}">
      <dsp:nvSpPr>
        <dsp:cNvPr id="0" name=""/>
        <dsp:cNvSpPr/>
      </dsp:nvSpPr>
      <dsp:spPr>
        <a:xfrm>
          <a:off x="5457283" y="4474360"/>
          <a:ext cx="1768851" cy="13930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Administration staff</a:t>
          </a:r>
          <a:endParaRPr lang="en-GB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Knowledge of fax numbers</a:t>
          </a:r>
          <a:endParaRPr lang="en-GB" sz="1600" kern="1200" dirty="0"/>
        </a:p>
      </dsp:txBody>
      <dsp:txXfrm>
        <a:off x="5457283" y="4474360"/>
        <a:ext cx="1768851" cy="1393038"/>
      </dsp:txXfrm>
    </dsp:sp>
    <dsp:sp modelId="{95676E66-FA26-4E19-A33B-3A5AE09DEDF7}">
      <dsp:nvSpPr>
        <dsp:cNvPr id="0" name=""/>
        <dsp:cNvSpPr/>
      </dsp:nvSpPr>
      <dsp:spPr>
        <a:xfrm>
          <a:off x="7578876" y="685801"/>
          <a:ext cx="2020565" cy="10102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Administration</a:t>
          </a:r>
          <a:endParaRPr lang="en-GB" sz="2300" kern="1200" dirty="0"/>
        </a:p>
      </dsp:txBody>
      <dsp:txXfrm>
        <a:off x="7578876" y="685801"/>
        <a:ext cx="2020565" cy="1010282"/>
      </dsp:txXfrm>
    </dsp:sp>
    <dsp:sp modelId="{18781677-9CE7-49F7-9CC1-73C3CE685A06}">
      <dsp:nvSpPr>
        <dsp:cNvPr id="0" name=""/>
        <dsp:cNvSpPr/>
      </dsp:nvSpPr>
      <dsp:spPr>
        <a:xfrm>
          <a:off x="7780933" y="1696083"/>
          <a:ext cx="202056" cy="9229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2973"/>
              </a:lnTo>
              <a:lnTo>
                <a:pt x="202056" y="9229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B30862-7C87-4F29-8B37-898CFB861796}">
      <dsp:nvSpPr>
        <dsp:cNvPr id="0" name=""/>
        <dsp:cNvSpPr/>
      </dsp:nvSpPr>
      <dsp:spPr>
        <a:xfrm>
          <a:off x="7982989" y="1948654"/>
          <a:ext cx="1616452" cy="1340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Fax referrals</a:t>
          </a:r>
          <a:endParaRPr lang="en-GB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Nurses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Administration staff</a:t>
          </a:r>
          <a:endParaRPr lang="en-GB" sz="1600" kern="1200" dirty="0"/>
        </a:p>
      </dsp:txBody>
      <dsp:txXfrm>
        <a:off x="7982989" y="1948654"/>
        <a:ext cx="1616452" cy="1340806"/>
      </dsp:txXfrm>
    </dsp:sp>
    <dsp:sp modelId="{931F7748-5DB4-4FDE-BC42-E9E4CC541051}">
      <dsp:nvSpPr>
        <dsp:cNvPr id="0" name=""/>
        <dsp:cNvSpPr/>
      </dsp:nvSpPr>
      <dsp:spPr>
        <a:xfrm>
          <a:off x="7780933" y="1696083"/>
          <a:ext cx="202056" cy="23510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1089"/>
              </a:lnTo>
              <a:lnTo>
                <a:pt x="202056" y="23510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7FFA5F-006A-4CFF-A929-00445B7BD1F8}">
      <dsp:nvSpPr>
        <dsp:cNvPr id="0" name=""/>
        <dsp:cNvSpPr/>
      </dsp:nvSpPr>
      <dsp:spPr>
        <a:xfrm>
          <a:off x="7982989" y="3542031"/>
          <a:ext cx="1616452" cy="10102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Endoscopy form layout</a:t>
          </a:r>
          <a:endParaRPr lang="en-GB" sz="1800" kern="1200" dirty="0"/>
        </a:p>
      </dsp:txBody>
      <dsp:txXfrm>
        <a:off x="7982989" y="3542031"/>
        <a:ext cx="1616452" cy="10102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0.39604</cdr:x>
      <cdr:y>0.91228</cdr:y>
    </cdr:from>
    <cdr:to>
      <cdr:x>0.47336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48000" y="3962400"/>
          <a:ext cx="595055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800" dirty="0"/>
            <a:t>Dec</a:t>
          </a:r>
        </a:p>
      </cdr:txBody>
    </cdr:sp>
  </cdr:relSizeAnchor>
  <cdr:relSizeAnchor xmlns:cdr="http://schemas.openxmlformats.org/drawingml/2006/chartDrawing">
    <cdr:from>
      <cdr:x>0.48515</cdr:x>
      <cdr:y>0.91195</cdr:y>
    </cdr:from>
    <cdr:to>
      <cdr:x>0.55669</cdr:x>
      <cdr:y>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733800" y="3962400"/>
          <a:ext cx="550636" cy="3824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800" dirty="0"/>
            <a:t>Jan</a:t>
          </a:r>
        </a:p>
      </cdr:txBody>
    </cdr:sp>
  </cdr:relSizeAnchor>
  <cdr:relSizeAnchor xmlns:cdr="http://schemas.openxmlformats.org/drawingml/2006/chartDrawing">
    <cdr:from>
      <cdr:x>0.57426</cdr:x>
      <cdr:y>0.91228</cdr:y>
    </cdr:from>
    <cdr:to>
      <cdr:x>0.65347</cdr:x>
      <cdr:y>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419600" y="3962400"/>
          <a:ext cx="6096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800" dirty="0"/>
            <a:t>Feb</a:t>
          </a:r>
        </a:p>
      </cdr:txBody>
    </cdr:sp>
  </cdr:relSizeAnchor>
  <cdr:relSizeAnchor xmlns:cdr="http://schemas.openxmlformats.org/drawingml/2006/chartDrawing">
    <cdr:from>
      <cdr:x>0.05941</cdr:x>
      <cdr:y>0.26316</cdr:y>
    </cdr:from>
    <cdr:to>
      <cdr:x>1</cdr:x>
      <cdr:y>0.26316</cdr:y>
    </cdr:to>
    <cdr:sp macro="" textlink="">
      <cdr:nvSpPr>
        <cdr:cNvPr id="7" name="Straight Connector 6"/>
        <cdr:cNvSpPr/>
      </cdr:nvSpPr>
      <cdr:spPr>
        <a:xfrm xmlns:a="http://schemas.openxmlformats.org/drawingml/2006/main">
          <a:off x="457200" y="1143000"/>
          <a:ext cx="7239000" cy="0"/>
        </a:xfrm>
        <a:prstGeom xmlns:a="http://schemas.openxmlformats.org/drawingml/2006/main" prst="line">
          <a:avLst/>
        </a:prstGeom>
        <a:ln xmlns:a="http://schemas.openxmlformats.org/drawingml/2006/main" w="47625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407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121" tIns="68061" rIns="136121" bIns="68061" numCol="1" anchor="t" anchorCtr="0" compatLnSpc="1">
            <a:prstTxWarp prst="textNoShape">
              <a:avLst/>
            </a:prstTxWarp>
          </a:bodyPr>
          <a:lstStyle>
            <a:lvl1pPr defTabSz="1362075" eaLnBrk="1" hangingPunct="1">
              <a:defRPr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8374063" y="0"/>
            <a:ext cx="6405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121" tIns="68061" rIns="136121" bIns="68061" numCol="1" anchor="t" anchorCtr="0" compatLnSpc="1">
            <a:prstTxWarp prst="textNoShape">
              <a:avLst/>
            </a:prstTxWarp>
          </a:bodyPr>
          <a:lstStyle>
            <a:lvl1pPr algn="r" defTabSz="1362075" eaLnBrk="1" hangingPunct="1">
              <a:defRPr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6163"/>
            <a:ext cx="6407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121" tIns="68061" rIns="136121" bIns="68061" numCol="1" anchor="b" anchorCtr="0" compatLnSpc="1">
            <a:prstTxWarp prst="textNoShape">
              <a:avLst/>
            </a:prstTxWarp>
          </a:bodyPr>
          <a:lstStyle>
            <a:lvl1pPr defTabSz="1362075" eaLnBrk="1" hangingPunct="1">
              <a:defRPr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8374063" y="8666163"/>
            <a:ext cx="6405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121" tIns="68061" rIns="136121" bIns="68061" numCol="1" anchor="b" anchorCtr="0" compatLnSpc="1">
            <a:prstTxWarp prst="textNoShape">
              <a:avLst/>
            </a:prstTxWarp>
          </a:bodyPr>
          <a:lstStyle>
            <a:lvl1pPr algn="r" defTabSz="1362075" eaLnBrk="1" hangingPunct="1">
              <a:defRPr>
                <a:ea typeface="+mn-ea"/>
              </a:defRPr>
            </a:lvl1pPr>
          </a:lstStyle>
          <a:p>
            <a:pPr>
              <a:defRPr/>
            </a:pPr>
            <a:fld id="{B103FD6C-AA36-4401-B2F4-B31D9F186E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4055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374063" y="0"/>
            <a:ext cx="6405562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0" y="684213"/>
            <a:ext cx="5638800" cy="3422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477963" y="4333875"/>
            <a:ext cx="11826875" cy="410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7750"/>
            <a:ext cx="64055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8374063" y="8667750"/>
            <a:ext cx="6405562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+mn-ea"/>
              </a:defRPr>
            </a:lvl1pPr>
          </a:lstStyle>
          <a:p>
            <a:pPr>
              <a:defRPr/>
            </a:pPr>
            <a:fld id="{104FEDF2-9E13-49E4-8EDB-48EA122E8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Primary Drivers - </a:t>
            </a:r>
            <a:r>
              <a:rPr lang="en-GB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factors or improvement areas that we believe must be addressed to achieve the desired outcome</a:t>
            </a:r>
            <a:endParaRPr lang="en-GB" dirty="0" smtClean="0"/>
          </a:p>
          <a:p>
            <a:r>
              <a:rPr lang="en-GB" dirty="0" smtClean="0"/>
              <a:t>Secondary Drivers – Things</a:t>
            </a:r>
            <a:r>
              <a:rPr lang="en-GB" baseline="0" dirty="0" smtClean="0"/>
              <a:t> we can improve/adjust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4FEDF2-9E13-49E4-8EDB-48EA122E8C2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Standard</a:t>
            </a:r>
            <a:r>
              <a:rPr lang="en-GB" baseline="0" dirty="0" smtClean="0"/>
              <a:t> operative procedure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4FEDF2-9E13-49E4-8EDB-48EA122E8C2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414482"/>
            <a:ext cx="1088136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4404360"/>
            <a:ext cx="896112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8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0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 January,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 January,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94960" y="352637"/>
            <a:ext cx="4031615" cy="7516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668" y="352637"/>
            <a:ext cx="11885930" cy="7516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 January,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73163" y="690563"/>
            <a:ext cx="10668000" cy="561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48800" y="0"/>
            <a:ext cx="2346325" cy="431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 January, 2011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5867400" y="6934200"/>
            <a:ext cx="26670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 January,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994488"/>
            <a:ext cx="10881360" cy="1543685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3294275"/>
            <a:ext cx="10881360" cy="1700212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75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51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27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02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878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54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29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0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 January,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670" y="2054648"/>
            <a:ext cx="7958772" cy="5814907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7800" y="2054648"/>
            <a:ext cx="7958773" cy="5814907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 January, 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11256"/>
            <a:ext cx="1152144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739795"/>
            <a:ext cx="5656263" cy="725064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756" indent="0">
              <a:buNone/>
              <a:defRPr sz="2600" b="1"/>
            </a:lvl2pPr>
            <a:lvl3pPr marL="1175513" indent="0">
              <a:buNone/>
              <a:defRPr sz="2300" b="1"/>
            </a:lvl3pPr>
            <a:lvl4pPr marL="1763271" indent="0">
              <a:buNone/>
              <a:defRPr sz="2100" b="1"/>
            </a:lvl4pPr>
            <a:lvl5pPr marL="2351027" indent="0">
              <a:buNone/>
              <a:defRPr sz="2100" b="1"/>
            </a:lvl5pPr>
            <a:lvl6pPr marL="2938784" indent="0">
              <a:buNone/>
              <a:defRPr sz="2100" b="1"/>
            </a:lvl6pPr>
            <a:lvl7pPr marL="3526540" indent="0">
              <a:buNone/>
              <a:defRPr sz="2100" b="1"/>
            </a:lvl7pPr>
            <a:lvl8pPr marL="4114297" indent="0">
              <a:buNone/>
              <a:defRPr sz="2100" b="1"/>
            </a:lvl8pPr>
            <a:lvl9pPr marL="4702053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464859"/>
            <a:ext cx="5656263" cy="447812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7" y="1739795"/>
            <a:ext cx="5658485" cy="725064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756" indent="0">
              <a:buNone/>
              <a:defRPr sz="2600" b="1"/>
            </a:lvl2pPr>
            <a:lvl3pPr marL="1175513" indent="0">
              <a:buNone/>
              <a:defRPr sz="2300" b="1"/>
            </a:lvl3pPr>
            <a:lvl4pPr marL="1763271" indent="0">
              <a:buNone/>
              <a:defRPr sz="2100" b="1"/>
            </a:lvl4pPr>
            <a:lvl5pPr marL="2351027" indent="0">
              <a:buNone/>
              <a:defRPr sz="2100" b="1"/>
            </a:lvl5pPr>
            <a:lvl6pPr marL="2938784" indent="0">
              <a:buNone/>
              <a:defRPr sz="2100" b="1"/>
            </a:lvl6pPr>
            <a:lvl7pPr marL="3526540" indent="0">
              <a:buNone/>
              <a:defRPr sz="2100" b="1"/>
            </a:lvl7pPr>
            <a:lvl8pPr marL="4114297" indent="0">
              <a:buNone/>
              <a:defRPr sz="2100" b="1"/>
            </a:lvl8pPr>
            <a:lvl9pPr marL="4702053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7" y="2464859"/>
            <a:ext cx="5658485" cy="447812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 January, 2011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 January, 2011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 January, 2011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2" y="309457"/>
            <a:ext cx="4211638" cy="1316990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09457"/>
            <a:ext cx="7156450" cy="6633528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2" y="1626447"/>
            <a:ext cx="4211638" cy="5316538"/>
          </a:xfrm>
        </p:spPr>
        <p:txBody>
          <a:bodyPr/>
          <a:lstStyle>
            <a:lvl1pPr marL="0" indent="0">
              <a:buNone/>
              <a:defRPr sz="1800"/>
            </a:lvl1pPr>
            <a:lvl2pPr marL="587756" indent="0">
              <a:buNone/>
              <a:defRPr sz="1500"/>
            </a:lvl2pPr>
            <a:lvl3pPr marL="1175513" indent="0">
              <a:buNone/>
              <a:defRPr sz="1300"/>
            </a:lvl3pPr>
            <a:lvl4pPr marL="1763271" indent="0">
              <a:buNone/>
              <a:defRPr sz="1200"/>
            </a:lvl4pPr>
            <a:lvl5pPr marL="2351027" indent="0">
              <a:buNone/>
              <a:defRPr sz="1200"/>
            </a:lvl5pPr>
            <a:lvl6pPr marL="2938784" indent="0">
              <a:buNone/>
              <a:defRPr sz="1200"/>
            </a:lvl6pPr>
            <a:lvl7pPr marL="3526540" indent="0">
              <a:buNone/>
              <a:defRPr sz="1200"/>
            </a:lvl7pPr>
            <a:lvl8pPr marL="4114297" indent="0">
              <a:buNone/>
              <a:defRPr sz="1200"/>
            </a:lvl8pPr>
            <a:lvl9pPr marL="4702053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 January, 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5440680"/>
            <a:ext cx="7680960" cy="642303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94478"/>
            <a:ext cx="7680960" cy="4663440"/>
          </a:xfrm>
        </p:spPr>
        <p:txBody>
          <a:bodyPr rtlCol="0">
            <a:normAutofit/>
          </a:bodyPr>
          <a:lstStyle>
            <a:lvl1pPr marL="0" indent="0">
              <a:buNone/>
              <a:defRPr sz="4100"/>
            </a:lvl1pPr>
            <a:lvl2pPr marL="587756" indent="0">
              <a:buNone/>
              <a:defRPr sz="3600"/>
            </a:lvl2pPr>
            <a:lvl3pPr marL="1175513" indent="0">
              <a:buNone/>
              <a:defRPr sz="3100"/>
            </a:lvl3pPr>
            <a:lvl4pPr marL="1763271" indent="0">
              <a:buNone/>
              <a:defRPr sz="2600"/>
            </a:lvl4pPr>
            <a:lvl5pPr marL="2351027" indent="0">
              <a:buNone/>
              <a:defRPr sz="2600"/>
            </a:lvl5pPr>
            <a:lvl6pPr marL="2938784" indent="0">
              <a:buNone/>
              <a:defRPr sz="2600"/>
            </a:lvl6pPr>
            <a:lvl7pPr marL="3526540" indent="0">
              <a:buNone/>
              <a:defRPr sz="2600"/>
            </a:lvl7pPr>
            <a:lvl8pPr marL="4114297" indent="0">
              <a:buNone/>
              <a:defRPr sz="2600"/>
            </a:lvl8pPr>
            <a:lvl9pPr marL="4702053" indent="0">
              <a:buNone/>
              <a:defRPr sz="26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6082983"/>
            <a:ext cx="7680960" cy="912177"/>
          </a:xfrm>
        </p:spPr>
        <p:txBody>
          <a:bodyPr/>
          <a:lstStyle>
            <a:lvl1pPr marL="0" indent="0">
              <a:buNone/>
              <a:defRPr sz="1800"/>
            </a:lvl1pPr>
            <a:lvl2pPr marL="587756" indent="0">
              <a:buNone/>
              <a:defRPr sz="1500"/>
            </a:lvl2pPr>
            <a:lvl3pPr marL="1175513" indent="0">
              <a:buNone/>
              <a:defRPr sz="1300"/>
            </a:lvl3pPr>
            <a:lvl4pPr marL="1763271" indent="0">
              <a:buNone/>
              <a:defRPr sz="1200"/>
            </a:lvl4pPr>
            <a:lvl5pPr marL="2351027" indent="0">
              <a:buNone/>
              <a:defRPr sz="1200"/>
            </a:lvl5pPr>
            <a:lvl6pPr marL="2938784" indent="0">
              <a:buNone/>
              <a:defRPr sz="1200"/>
            </a:lvl6pPr>
            <a:lvl7pPr marL="3526540" indent="0">
              <a:buNone/>
              <a:defRPr sz="1200"/>
            </a:lvl7pPr>
            <a:lvl8pPr marL="4114297" indent="0">
              <a:buNone/>
              <a:defRPr sz="1200"/>
            </a:lvl8pPr>
            <a:lvl9pPr marL="4702053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 January, 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39763" y="311150"/>
            <a:ext cx="115220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7552" tIns="58776" rIns="117552" bIns="5877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39763" y="1812925"/>
            <a:ext cx="11522075" cy="513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7552" tIns="58776" rIns="117552" bIns="587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9763" y="7204075"/>
            <a:ext cx="2987675" cy="414338"/>
          </a:xfrm>
          <a:prstGeom prst="rect">
            <a:avLst/>
          </a:prstGeom>
        </p:spPr>
        <p:txBody>
          <a:bodyPr vert="horz" lIns="117552" tIns="58776" rIns="117552" bIns="58776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14 January,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563" y="7204075"/>
            <a:ext cx="4054475" cy="414338"/>
          </a:xfrm>
          <a:prstGeom prst="rect">
            <a:avLst/>
          </a:prstGeom>
        </p:spPr>
        <p:txBody>
          <a:bodyPr vert="horz" lIns="117552" tIns="58776" rIns="117552" bIns="58776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163" y="7204075"/>
            <a:ext cx="2987675" cy="414338"/>
          </a:xfrm>
          <a:prstGeom prst="rect">
            <a:avLst/>
          </a:prstGeom>
        </p:spPr>
        <p:txBody>
          <a:bodyPr vert="horz" lIns="117552" tIns="58776" rIns="117552" bIns="58776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</p:sldLayoutIdLst>
  <p:hf hdr="0"/>
  <p:txStyles>
    <p:titleStyle>
      <a:lvl1pPr algn="ctr" defTabSz="1174750" rtl="0" eaLnBrk="0" fontAlgn="base" hangingPunct="0">
        <a:spcBef>
          <a:spcPct val="0"/>
        </a:spcBef>
        <a:spcAft>
          <a:spcPct val="0"/>
        </a:spcAft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174750" rtl="0" eaLnBrk="0" fontAlgn="base" hangingPunct="0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Calibri" pitchFamily="-65" charset="0"/>
        </a:defRPr>
      </a:lvl2pPr>
      <a:lvl3pPr algn="ctr" defTabSz="1174750" rtl="0" eaLnBrk="0" fontAlgn="base" hangingPunct="0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Calibri" pitchFamily="-65" charset="0"/>
        </a:defRPr>
      </a:lvl3pPr>
      <a:lvl4pPr algn="ctr" defTabSz="1174750" rtl="0" eaLnBrk="0" fontAlgn="base" hangingPunct="0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Calibri" pitchFamily="-65" charset="0"/>
        </a:defRPr>
      </a:lvl4pPr>
      <a:lvl5pPr algn="ctr" defTabSz="1174750" rtl="0" eaLnBrk="0" fontAlgn="base" hangingPunct="0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Calibri" pitchFamily="-65" charset="0"/>
        </a:defRPr>
      </a:lvl5pPr>
      <a:lvl6pPr marL="457200" algn="ctr" defTabSz="1174750" rtl="0" fontAlgn="base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Calibri" pitchFamily="-65" charset="0"/>
        </a:defRPr>
      </a:lvl6pPr>
      <a:lvl7pPr marL="914400" algn="ctr" defTabSz="1174750" rtl="0" fontAlgn="base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Calibri" pitchFamily="-65" charset="0"/>
        </a:defRPr>
      </a:lvl7pPr>
      <a:lvl8pPr marL="1371600" algn="ctr" defTabSz="1174750" rtl="0" fontAlgn="base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Calibri" pitchFamily="-65" charset="0"/>
        </a:defRPr>
      </a:lvl8pPr>
      <a:lvl9pPr marL="1828800" algn="ctr" defTabSz="1174750" rtl="0" fontAlgn="base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Calibri" pitchFamily="-65" charset="0"/>
        </a:defRPr>
      </a:lvl9pPr>
    </p:titleStyle>
    <p:bodyStyle>
      <a:lvl1pPr marL="439738" indent="-439738" algn="l" defTabSz="11747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4088" indent="-366713" algn="l" defTabSz="11747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8438" indent="-293688" algn="l" defTabSz="11747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5813" indent="-293688" algn="l" defTabSz="11747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4775" indent="-293688" algn="l" defTabSz="117475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2661" indent="-293879" algn="l" defTabSz="1175513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419" indent="-293879" algn="l" defTabSz="1175513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175" indent="-293879" algn="l" defTabSz="1175513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5932" indent="-293879" algn="l" defTabSz="1175513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7551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756" algn="l" defTabSz="117551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513" algn="l" defTabSz="117551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271" algn="l" defTabSz="117551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027" algn="l" defTabSz="117551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8784" algn="l" defTabSz="117551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540" algn="l" defTabSz="117551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297" algn="l" defTabSz="117551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053" algn="l" defTabSz="117551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133600"/>
            <a:ext cx="10880725" cy="166528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b="1" u="sng" dirty="0" smtClean="0"/>
              <a:t>Referrals </a:t>
            </a:r>
            <a:r>
              <a:rPr lang="en-GB" altLang="en-US" b="1" u="sng" dirty="0" smtClean="0"/>
              <a:t>to the Patient Pathway Co-ordinator Following Suspected Malignancy at OGD</a:t>
            </a:r>
            <a:br>
              <a:rPr lang="en-GB" altLang="en-US" b="1" u="sng" dirty="0" smtClean="0"/>
            </a:br>
            <a:r>
              <a:rPr lang="en-GB" altLang="en-US" b="1" u="sng" dirty="0" smtClean="0"/>
              <a:t/>
            </a:r>
            <a:br>
              <a:rPr lang="en-GB" altLang="en-US" b="1" u="sng" dirty="0" smtClean="0"/>
            </a:br>
            <a:r>
              <a:rPr lang="en-GB" altLang="en-US" sz="3600" dirty="0" smtClean="0"/>
              <a:t>Alice Malpas (CT1)</a:t>
            </a:r>
            <a:br>
              <a:rPr lang="en-GB" altLang="en-US" sz="3600" dirty="0" smtClean="0"/>
            </a:br>
            <a:r>
              <a:rPr lang="en-GB" altLang="en-US" sz="3600" dirty="0" smtClean="0"/>
              <a:t>Natasha </a:t>
            </a:r>
            <a:r>
              <a:rPr lang="en-GB" altLang="en-US" sz="3600" dirty="0" err="1" smtClean="0"/>
              <a:t>Corballis</a:t>
            </a:r>
            <a:r>
              <a:rPr lang="en-GB" altLang="en-US" sz="3600" dirty="0" smtClean="0"/>
              <a:t> (FY1)</a:t>
            </a:r>
            <a:endParaRPr lang="en-GB" altLang="en-US" dirty="0" smtClean="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9142412" y="7239000"/>
            <a:ext cx="3506788" cy="369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en-US"/>
              <a:t>James Paget University Hospital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6200" y="7239000"/>
            <a:ext cx="3810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857250" eaLnBrk="1" hangingPunct="1"/>
            <a:r>
              <a:rPr lang="en-GB" altLang="en-US" dirty="0"/>
              <a:t>Learning To Make a </a:t>
            </a:r>
            <a:r>
              <a:rPr lang="en-GB" altLang="en-US" dirty="0" smtClean="0"/>
              <a:t>Difference</a:t>
            </a:r>
            <a:endParaRPr lang="en-GB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91"/>
          <p:cNvSpPr>
            <a:spLocks noGrp="1" noChangeArrowheads="1"/>
          </p:cNvSpPr>
          <p:nvPr>
            <p:ph type="title"/>
          </p:nvPr>
        </p:nvSpPr>
        <p:spPr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defTabSz="857250" eaLnBrk="1" fontAlgn="auto" hangingPunct="1">
              <a:spcBef>
                <a:spcPct val="30000"/>
              </a:spcBef>
              <a:spcAft>
                <a:spcPts val="0"/>
              </a:spcAft>
              <a:defRPr/>
            </a:pPr>
            <a:r>
              <a:rPr lang="en-US" sz="47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Team Members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Dr Williams (Gastroenterology Consultant)</a:t>
            </a:r>
          </a:p>
          <a:p>
            <a:pPr eaLnBrk="1" hangingPunct="1"/>
            <a:endParaRPr lang="en-GB" altLang="en-US" dirty="0" smtClean="0"/>
          </a:p>
          <a:p>
            <a:pPr eaLnBrk="1" hangingPunct="1"/>
            <a:r>
              <a:rPr lang="en-GB" altLang="en-US" dirty="0" smtClean="0"/>
              <a:t>Dr. A Malpas (CT1)</a:t>
            </a:r>
          </a:p>
          <a:p>
            <a:pPr eaLnBrk="1" hangingPunct="1"/>
            <a:r>
              <a:rPr lang="en-GB" altLang="en-US" dirty="0" smtClean="0"/>
              <a:t>Dr. N </a:t>
            </a:r>
            <a:r>
              <a:rPr lang="en-GB" altLang="en-US" dirty="0" err="1" smtClean="0"/>
              <a:t>Corballis</a:t>
            </a:r>
            <a:r>
              <a:rPr lang="en-GB" altLang="en-US" dirty="0" smtClean="0"/>
              <a:t> (FY1)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9143112" y="7239000"/>
            <a:ext cx="3506088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en-US" dirty="0" smtClean="0"/>
              <a:t>James Paget University Hospital</a:t>
            </a:r>
            <a:endParaRPr lang="en-GB" alt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6200" y="7251700"/>
            <a:ext cx="3810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857250" eaLnBrk="1" hangingPunct="1"/>
            <a:r>
              <a:rPr lang="en-GB" altLang="en-US"/>
              <a:t>Learning To Make a Difference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59"/>
          <p:cNvSpPr>
            <a:spLocks noGrp="1" noChangeArrowheads="1"/>
          </p:cNvSpPr>
          <p:nvPr>
            <p:ph type="title"/>
          </p:nvPr>
        </p:nvSpPr>
        <p:spPr>
          <a:xfrm>
            <a:off x="990600" y="914400"/>
            <a:ext cx="10561638" cy="950913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defTabSz="857250" eaLnBrk="1" fontAlgn="auto" hangingPunct="1">
              <a:spcBef>
                <a:spcPct val="30000"/>
              </a:spcBef>
              <a:spcAft>
                <a:spcPts val="0"/>
              </a:spcAft>
              <a:defRPr/>
            </a:pPr>
            <a:r>
              <a:rPr lang="en-US" sz="47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Project  Aim(s)</a:t>
            </a:r>
          </a:p>
        </p:txBody>
      </p:sp>
      <p:sp>
        <p:nvSpPr>
          <p:cNvPr id="4099" name="Text Box 12"/>
          <p:cNvSpPr>
            <a:spLocks noGrp="1" noChangeArrowheads="1"/>
          </p:cNvSpPr>
          <p:nvPr>
            <p:ph idx="1"/>
          </p:nvPr>
        </p:nvSpPr>
        <p:spPr>
          <a:xfrm>
            <a:off x="1143000" y="2057400"/>
            <a:ext cx="10210800" cy="4576763"/>
          </a:xfrm>
        </p:spPr>
        <p:txBody>
          <a:bodyPr/>
          <a:lstStyle/>
          <a:p>
            <a:pPr defTabSz="857250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GB" altLang="en-US" sz="3600" dirty="0" smtClean="0"/>
              <a:t>To improve rate of referrals (by faxed copy of an OGD report) to the patient pathway co-ordinators (PPC) of suspected upper gastrointestinal (GI) malignancy by 100% within a 4 month period.</a:t>
            </a:r>
          </a:p>
          <a:p>
            <a:pPr lvl="1" defTabSz="857250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GB" altLang="en-US" sz="2800" dirty="0" smtClean="0"/>
              <a:t>According to hospital guidelines OGD reports should be faxed to PPC</a:t>
            </a:r>
          </a:p>
          <a:p>
            <a:pPr lvl="1" defTabSz="857250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GB" altLang="en-US" sz="2800" dirty="0" smtClean="0"/>
              <a:t>PPC reported this did not happen.</a:t>
            </a:r>
          </a:p>
          <a:p>
            <a:pPr lvl="1" defTabSz="857250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GB" altLang="en-US" sz="2800" dirty="0" smtClean="0"/>
              <a:t>Manual searches/random referrals from UGI CNS/Consultants</a:t>
            </a:r>
            <a:endParaRPr lang="en-US" altLang="en-US" sz="2800" dirty="0" smtClean="0"/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9144000" y="7239000"/>
            <a:ext cx="3506788" cy="369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en-US" dirty="0"/>
              <a:t>James Paget University Hospital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6200" y="7251700"/>
            <a:ext cx="3810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857250" eaLnBrk="1" hangingPunct="1"/>
            <a:r>
              <a:rPr lang="en-GB" altLang="en-US"/>
              <a:t>Learning To Make a Difference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59"/>
          <p:cNvSpPr>
            <a:spLocks noChangeArrowheads="1"/>
          </p:cNvSpPr>
          <p:nvPr/>
        </p:nvSpPr>
        <p:spPr bwMode="auto">
          <a:xfrm>
            <a:off x="1219200" y="762000"/>
            <a:ext cx="10561638" cy="950913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117564" tIns="58782" rIns="117564" bIns="58782"/>
          <a:lstStyle/>
          <a:p>
            <a:pPr algn="ctr" defTabSz="857250" eaLnBrk="1" hangingPunct="1">
              <a:spcBef>
                <a:spcPct val="30000"/>
              </a:spcBef>
              <a:defRPr/>
            </a:pPr>
            <a:r>
              <a:rPr lang="en-US" sz="4700" b="1">
                <a:solidFill>
                  <a:srgbClr val="0083B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-65" charset="0"/>
              </a:rPr>
              <a:t>Action Planning</a:t>
            </a:r>
          </a:p>
        </p:txBody>
      </p:sp>
      <p:grpSp>
        <p:nvGrpSpPr>
          <p:cNvPr id="5123" name="Group 12"/>
          <p:cNvGrpSpPr>
            <a:grpSpLocks noChangeAspect="1"/>
          </p:cNvGrpSpPr>
          <p:nvPr/>
        </p:nvGrpSpPr>
        <p:grpSpPr bwMode="auto">
          <a:xfrm>
            <a:off x="9144000" y="2438400"/>
            <a:ext cx="2551113" cy="2438400"/>
            <a:chOff x="1780" y="2245"/>
            <a:chExt cx="2008" cy="1919"/>
          </a:xfrm>
        </p:grpSpPr>
        <p:sp>
          <p:nvSpPr>
            <p:cNvPr id="5142" name="Oval 13"/>
            <p:cNvSpPr>
              <a:spLocks noChangeAspect="1" noChangeArrowheads="1"/>
            </p:cNvSpPr>
            <p:nvPr/>
          </p:nvSpPr>
          <p:spPr bwMode="auto">
            <a:xfrm>
              <a:off x="1881" y="2331"/>
              <a:ext cx="1802" cy="1777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GB" altLang="en-US">
                <a:latin typeface="Comic Sans MS" pitchFamily="66" charset="0"/>
                <a:ea typeface="MS Gothic" pitchFamily="49" charset="-128"/>
                <a:cs typeface="Arial" charset="0"/>
              </a:endParaRPr>
            </a:p>
          </p:txBody>
        </p:sp>
        <p:sp>
          <p:nvSpPr>
            <p:cNvPr id="5143" name="Line 14"/>
            <p:cNvSpPr>
              <a:spLocks noChangeAspect="1" noChangeShapeType="1"/>
            </p:cNvSpPr>
            <p:nvPr/>
          </p:nvSpPr>
          <p:spPr bwMode="auto">
            <a:xfrm>
              <a:off x="2798" y="2329"/>
              <a:ext cx="0" cy="17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44" name="Rectangle 15"/>
            <p:cNvSpPr>
              <a:spLocks noChangeAspect="1" noChangeArrowheads="1"/>
            </p:cNvSpPr>
            <p:nvPr/>
          </p:nvSpPr>
          <p:spPr bwMode="auto">
            <a:xfrm>
              <a:off x="2184" y="2711"/>
              <a:ext cx="411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65088" tIns="31750" rIns="65088" bIns="31750">
              <a:spAutoFit/>
            </a:bodyPr>
            <a:lstStyle/>
            <a:p>
              <a:pPr defTabSz="447675"/>
              <a:r>
                <a:rPr lang="en-US" altLang="en-US" b="1">
                  <a:latin typeface="Comic Sans MS" pitchFamily="66" charset="0"/>
                  <a:ea typeface="MS Gothic" pitchFamily="49" charset="-128"/>
                  <a:cs typeface="Arial" charset="0"/>
                </a:rPr>
                <a:t>Act</a:t>
              </a:r>
            </a:p>
          </p:txBody>
        </p:sp>
        <p:sp>
          <p:nvSpPr>
            <p:cNvPr id="5145" name="Rectangle 16"/>
            <p:cNvSpPr>
              <a:spLocks noChangeAspect="1" noChangeArrowheads="1"/>
            </p:cNvSpPr>
            <p:nvPr/>
          </p:nvSpPr>
          <p:spPr bwMode="auto">
            <a:xfrm>
              <a:off x="2918" y="2711"/>
              <a:ext cx="441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65088" tIns="31750" rIns="65088" bIns="31750">
              <a:spAutoFit/>
            </a:bodyPr>
            <a:lstStyle/>
            <a:p>
              <a:pPr defTabSz="447675"/>
              <a:r>
                <a:rPr lang="en-US" altLang="en-US" b="1">
                  <a:latin typeface="Comic Sans MS" pitchFamily="66" charset="0"/>
                  <a:ea typeface="MS Gothic" pitchFamily="49" charset="-128"/>
                  <a:cs typeface="Arial" charset="0"/>
                </a:rPr>
                <a:t>Plan</a:t>
              </a:r>
            </a:p>
          </p:txBody>
        </p:sp>
        <p:sp>
          <p:nvSpPr>
            <p:cNvPr id="5146" name="Rectangle 17"/>
            <p:cNvSpPr>
              <a:spLocks noChangeAspect="1" noChangeArrowheads="1"/>
            </p:cNvSpPr>
            <p:nvPr/>
          </p:nvSpPr>
          <p:spPr bwMode="auto">
            <a:xfrm>
              <a:off x="2082" y="3379"/>
              <a:ext cx="613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65088" tIns="31750" rIns="65088" bIns="31750">
              <a:spAutoFit/>
            </a:bodyPr>
            <a:lstStyle/>
            <a:p>
              <a:pPr defTabSz="447675"/>
              <a:r>
                <a:rPr lang="en-US" altLang="en-US" b="1">
                  <a:latin typeface="Comic Sans MS" pitchFamily="66" charset="0"/>
                  <a:ea typeface="MS Gothic" pitchFamily="49" charset="-128"/>
                  <a:cs typeface="Arial" charset="0"/>
                </a:rPr>
                <a:t>Study</a:t>
              </a:r>
            </a:p>
          </p:txBody>
        </p:sp>
        <p:sp>
          <p:nvSpPr>
            <p:cNvPr id="5147" name="Rectangle 18"/>
            <p:cNvSpPr>
              <a:spLocks noChangeAspect="1" noChangeArrowheads="1"/>
            </p:cNvSpPr>
            <p:nvPr/>
          </p:nvSpPr>
          <p:spPr bwMode="auto">
            <a:xfrm>
              <a:off x="2986" y="3379"/>
              <a:ext cx="327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65088" tIns="31750" rIns="65088" bIns="31750">
              <a:spAutoFit/>
            </a:bodyPr>
            <a:lstStyle/>
            <a:p>
              <a:pPr defTabSz="447675"/>
              <a:r>
                <a:rPr lang="en-US" altLang="en-US" b="1">
                  <a:latin typeface="Comic Sans MS" pitchFamily="66" charset="0"/>
                  <a:ea typeface="MS Gothic" pitchFamily="49" charset="-128"/>
                  <a:cs typeface="Arial" charset="0"/>
                </a:rPr>
                <a:t>Do</a:t>
              </a:r>
            </a:p>
          </p:txBody>
        </p:sp>
        <p:sp>
          <p:nvSpPr>
            <p:cNvPr id="5148" name="Line 19"/>
            <p:cNvSpPr>
              <a:spLocks noChangeAspect="1" noChangeShapeType="1"/>
            </p:cNvSpPr>
            <p:nvPr/>
          </p:nvSpPr>
          <p:spPr bwMode="auto">
            <a:xfrm>
              <a:off x="1867" y="3234"/>
              <a:ext cx="189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" name="AutoShape 20"/>
            <p:cNvSpPr>
              <a:spLocks noChangeAspect="1" noChangeArrowheads="1"/>
            </p:cNvSpPr>
            <p:nvPr/>
          </p:nvSpPr>
          <p:spPr bwMode="auto">
            <a:xfrm>
              <a:off x="2668" y="2245"/>
              <a:ext cx="276" cy="162"/>
            </a:xfrm>
            <a:prstGeom prst="rightArrow">
              <a:avLst>
                <a:gd name="adj1" fmla="val 50000"/>
                <a:gd name="adj2" fmla="val 8581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  <a:ea typeface="+mn-ea"/>
              </a:endParaRPr>
            </a:p>
          </p:txBody>
        </p:sp>
        <p:sp>
          <p:nvSpPr>
            <p:cNvPr id="16" name="AutoShape 21"/>
            <p:cNvSpPr>
              <a:spLocks noChangeAspect="1" noChangeArrowheads="1"/>
            </p:cNvSpPr>
            <p:nvPr/>
          </p:nvSpPr>
          <p:spPr bwMode="auto">
            <a:xfrm>
              <a:off x="2687" y="4002"/>
              <a:ext cx="280" cy="162"/>
            </a:xfrm>
            <a:prstGeom prst="leftArrow">
              <a:avLst>
                <a:gd name="adj1" fmla="val 50000"/>
                <a:gd name="adj2" fmla="val 8579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  <a:ea typeface="+mn-ea"/>
              </a:endParaRPr>
            </a:p>
          </p:txBody>
        </p:sp>
        <p:sp>
          <p:nvSpPr>
            <p:cNvPr id="17" name="AutoShape 22"/>
            <p:cNvSpPr>
              <a:spLocks noChangeAspect="1" noChangeArrowheads="1"/>
            </p:cNvSpPr>
            <p:nvPr/>
          </p:nvSpPr>
          <p:spPr bwMode="auto">
            <a:xfrm>
              <a:off x="3606" y="3106"/>
              <a:ext cx="182" cy="247"/>
            </a:xfrm>
            <a:prstGeom prst="downArrow">
              <a:avLst>
                <a:gd name="adj1" fmla="val 50000"/>
                <a:gd name="adj2" fmla="val 68138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  <a:ea typeface="+mn-ea"/>
              </a:endParaRPr>
            </a:p>
          </p:txBody>
        </p:sp>
        <p:sp>
          <p:nvSpPr>
            <p:cNvPr id="18" name="AutoShape 23"/>
            <p:cNvSpPr>
              <a:spLocks noChangeAspect="1" noChangeArrowheads="1"/>
            </p:cNvSpPr>
            <p:nvPr/>
          </p:nvSpPr>
          <p:spPr bwMode="auto">
            <a:xfrm>
              <a:off x="1780" y="3106"/>
              <a:ext cx="182" cy="247"/>
            </a:xfrm>
            <a:prstGeom prst="upArrow">
              <a:avLst>
                <a:gd name="adj1" fmla="val 50000"/>
                <a:gd name="adj2" fmla="val 68126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  <a:ea typeface="+mn-ea"/>
              </a:endParaRPr>
            </a:p>
          </p:txBody>
        </p:sp>
      </p:grpSp>
      <p:sp>
        <p:nvSpPr>
          <p:cNvPr id="21" name="Curved Right Arrow 20"/>
          <p:cNvSpPr/>
          <p:nvPr/>
        </p:nvSpPr>
        <p:spPr>
          <a:xfrm>
            <a:off x="8991600" y="2362200"/>
            <a:ext cx="358775" cy="72072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Curved Left Arrow 19"/>
          <p:cNvSpPr/>
          <p:nvPr/>
        </p:nvSpPr>
        <p:spPr>
          <a:xfrm>
            <a:off x="11430000" y="2286000"/>
            <a:ext cx="360363" cy="79216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5155" name="Group 35"/>
          <p:cNvGraphicFramePr>
            <a:graphicFrameLocks noGrp="1"/>
          </p:cNvGraphicFramePr>
          <p:nvPr>
            <p:ph/>
          </p:nvPr>
        </p:nvGraphicFramePr>
        <p:xfrm>
          <a:off x="762000" y="2087880"/>
          <a:ext cx="7894638" cy="4541520"/>
        </p:xfrm>
        <a:graphic>
          <a:graphicData uri="http://schemas.openxmlformats.org/drawingml/2006/table">
            <a:tbl>
              <a:tblPr/>
              <a:tblGrid>
                <a:gridCol w="3948113"/>
                <a:gridCol w="3946525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  <a:cs typeface="Times New Roman" pitchFamily="18" charset="0"/>
                        </a:rPr>
                        <a:t>What are we trying to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  <a:cs typeface="Times New Roman" pitchFamily="18" charset="0"/>
                        </a:rPr>
                        <a:t>accomplish?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7424A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Increase same day faxed referrals to 100% in a 4 month period.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  <a:cs typeface="Times New Roman" pitchFamily="18" charset="0"/>
                        </a:rPr>
                        <a:t>How will we know that 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  <a:cs typeface="Times New Roman" pitchFamily="18" charset="0"/>
                        </a:rPr>
                        <a:t>change is an improvement?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7424A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Patient pathway co-ordinator - time and energy saving.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7424A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More reliable referral method.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9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  <a:cs typeface="Times New Roman" pitchFamily="18" charset="0"/>
                        </a:rPr>
                        <a:t>What changes can we make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  <a:cs typeface="Times New Roman" pitchFamily="18" charset="0"/>
                        </a:rPr>
                        <a:t>that will result in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  <a:cs typeface="Times New Roman" pitchFamily="18" charset="0"/>
                        </a:rPr>
                        <a:t>improvement?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7424A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Reminder to all </a:t>
                      </a: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7424A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endoscopists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7424A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7424A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Posters in endoscopy suite.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7424A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Fax number easily available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7424A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Name and Shame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7424A"/>
                          </a:solidFill>
                          <a:effectLst/>
                          <a:latin typeface="Calibri" pitchFamily="34" charset="0"/>
                          <a:ea typeface="ＭＳ Ｐゴシック" pitchFamily="-65" charset="-128"/>
                        </a:rPr>
                        <a:t>Alter structure of endoscopy report.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41" name="Text Box 65"/>
          <p:cNvSpPr txBox="1">
            <a:spLocks noChangeArrowheads="1"/>
          </p:cNvSpPr>
          <p:nvPr/>
        </p:nvSpPr>
        <p:spPr bwMode="auto">
          <a:xfrm>
            <a:off x="9144000" y="7239000"/>
            <a:ext cx="3506788" cy="369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en-US"/>
              <a:t>James Paget University Hospital</a:t>
            </a: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76200" y="7239000"/>
            <a:ext cx="3810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857250" eaLnBrk="1" hangingPunct="1"/>
            <a:r>
              <a:rPr lang="en-GB" altLang="en-US"/>
              <a:t>Learning To Make a Difference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76200" y="7251700"/>
            <a:ext cx="3810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857250" eaLnBrk="1" hangingPunct="1"/>
            <a:r>
              <a:rPr lang="en-GB" altLang="en-US"/>
              <a:t>Learning To Make a Difference</a:t>
            </a:r>
          </a:p>
        </p:txBody>
      </p:sp>
      <p:sp>
        <p:nvSpPr>
          <p:cNvPr id="6" name="Text Box 67"/>
          <p:cNvSpPr>
            <a:spLocks noChangeArrowheads="1"/>
          </p:cNvSpPr>
          <p:nvPr/>
        </p:nvSpPr>
        <p:spPr bwMode="auto">
          <a:xfrm>
            <a:off x="990600" y="209550"/>
            <a:ext cx="10561638" cy="950913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117564" tIns="58782" rIns="117564" bIns="58782"/>
          <a:lstStyle/>
          <a:p>
            <a:pPr algn="ctr" defTabSz="857250" eaLnBrk="1" hangingPunct="1">
              <a:spcBef>
                <a:spcPct val="30000"/>
              </a:spcBef>
              <a:defRPr/>
            </a:pPr>
            <a:r>
              <a:rPr lang="en-US" sz="4700" b="1">
                <a:solidFill>
                  <a:srgbClr val="0083B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-65" charset="0"/>
              </a:rPr>
              <a:t>Process mapping</a:t>
            </a:r>
            <a:endParaRPr lang="en-US" sz="4700" b="1">
              <a:solidFill>
                <a:srgbClr val="0083BE"/>
              </a:solidFill>
              <a:latin typeface="Calibri" pitchFamily="-65" charset="0"/>
            </a:endParaRP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9144000" y="7239000"/>
            <a:ext cx="3506788" cy="368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en-US" dirty="0"/>
              <a:t>James Paget University Hospital</a:t>
            </a: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</p:nvPr>
        </p:nvGraphicFramePr>
        <p:xfrm>
          <a:off x="4343400" y="1270000"/>
          <a:ext cx="7772400" cy="635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457200" y="1371600"/>
          <a:ext cx="41910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4648200" y="1752600"/>
            <a:ext cx="1905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Diagram 30"/>
          <p:cNvGraphicFramePr/>
          <p:nvPr/>
        </p:nvGraphicFramePr>
        <p:xfrm>
          <a:off x="1524000" y="990600"/>
          <a:ext cx="96012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171" name="Text Box 67"/>
          <p:cNvSpPr>
            <a:spLocks noChangeArrowheads="1"/>
          </p:cNvSpPr>
          <p:nvPr/>
        </p:nvSpPr>
        <p:spPr bwMode="auto">
          <a:xfrm>
            <a:off x="1219200" y="533400"/>
            <a:ext cx="10561638" cy="950913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117564" tIns="58782" rIns="117564" bIns="58782"/>
          <a:lstStyle/>
          <a:p>
            <a:pPr algn="ctr" defTabSz="857250" eaLnBrk="1" hangingPunct="1">
              <a:spcBef>
                <a:spcPct val="30000"/>
              </a:spcBef>
            </a:pPr>
            <a:r>
              <a:rPr lang="en-US" altLang="en-US" sz="4700" b="1">
                <a:solidFill>
                  <a:srgbClr val="0083BE"/>
                </a:solidFill>
                <a:latin typeface="Calibri" pitchFamily="34" charset="0"/>
              </a:rPr>
              <a:t>Driver Diagram</a:t>
            </a:r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9142412" y="7239000"/>
            <a:ext cx="3506788" cy="369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en-US"/>
              <a:t>James Paget University Hospital</a:t>
            </a:r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609600" y="4953000"/>
            <a:ext cx="2819400" cy="2057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dirty="0">
                <a:latin typeface="Calibri" pitchFamily="34" charset="0"/>
              </a:rPr>
              <a:t>Aim: To improve faxed referrals to the patient pathway co-ordinators (PPC) of upper gastrointestinal (GI) malignancy by 100% within a </a:t>
            </a:r>
            <a:r>
              <a:rPr lang="en-GB" dirty="0" smtClean="0">
                <a:latin typeface="Calibri" pitchFamily="34" charset="0"/>
              </a:rPr>
              <a:t> 4 </a:t>
            </a:r>
            <a:r>
              <a:rPr lang="en-GB" dirty="0">
                <a:latin typeface="Calibri" pitchFamily="34" charset="0"/>
              </a:rPr>
              <a:t>month period.</a:t>
            </a:r>
          </a:p>
          <a:p>
            <a:endParaRPr lang="en-GB" sz="1600" dirty="0">
              <a:latin typeface="Calibri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6200" y="7251700"/>
            <a:ext cx="3810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857250" eaLnBrk="1" hangingPunct="1"/>
            <a:r>
              <a:rPr lang="en-GB" altLang="en-US"/>
              <a:t>Learning To Make a Difference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639763" y="1803400"/>
            <a:ext cx="11522075" cy="5130800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Gastroenterology Meeting (27/2/14), email to all </a:t>
            </a:r>
            <a:r>
              <a:rPr lang="en-GB" altLang="en-US" dirty="0" err="1" smtClean="0"/>
              <a:t>endoscopists</a:t>
            </a:r>
            <a:endParaRPr lang="en-GB" altLang="en-US" dirty="0" smtClean="0"/>
          </a:p>
          <a:p>
            <a:pPr eaLnBrk="1" hangingPunct="1"/>
            <a:r>
              <a:rPr lang="en-GB" altLang="en-US" dirty="0" smtClean="0"/>
              <a:t>Endoscopy Unit Meeting (11/3/14)</a:t>
            </a:r>
          </a:p>
          <a:p>
            <a:pPr lvl="1" eaLnBrk="1" hangingPunct="1"/>
            <a:r>
              <a:rPr lang="en-GB" altLang="en-US" dirty="0" smtClean="0"/>
              <a:t>Members of MDT (Admin, Nurses, Surgeons, Clinicians)</a:t>
            </a:r>
          </a:p>
          <a:p>
            <a:pPr eaLnBrk="1" hangingPunct="1"/>
            <a:r>
              <a:rPr lang="en-GB" altLang="en-US" dirty="0" smtClean="0"/>
              <a:t>Yellow laminate (May 14)</a:t>
            </a:r>
          </a:p>
          <a:p>
            <a:pPr eaLnBrk="1" hangingPunct="1"/>
            <a:r>
              <a:rPr lang="en-GB" altLang="en-US" dirty="0" smtClean="0"/>
              <a:t>Posters of guidelines and fax numbers (June)</a:t>
            </a:r>
          </a:p>
        </p:txBody>
      </p:sp>
      <p:sp>
        <p:nvSpPr>
          <p:cNvPr id="6" name="Text Box 67"/>
          <p:cNvSpPr>
            <a:spLocks noChangeArrowheads="1"/>
          </p:cNvSpPr>
          <p:nvPr/>
        </p:nvSpPr>
        <p:spPr bwMode="auto">
          <a:xfrm>
            <a:off x="1295400" y="685800"/>
            <a:ext cx="10561638" cy="950913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117564" tIns="58782" rIns="117564" bIns="58782"/>
          <a:lstStyle/>
          <a:p>
            <a:pPr algn="ctr" defTabSz="857250" eaLnBrk="1" hangingPunct="1">
              <a:spcBef>
                <a:spcPct val="30000"/>
              </a:spcBef>
              <a:defRPr/>
            </a:pPr>
            <a:r>
              <a:rPr lang="en-US" sz="4700" b="1">
                <a:solidFill>
                  <a:srgbClr val="0083B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-65" charset="0"/>
              </a:rPr>
              <a:t>Tests of Change</a:t>
            </a:r>
            <a:r>
              <a:rPr lang="en-US" sz="4700" b="1">
                <a:solidFill>
                  <a:srgbClr val="0083BE"/>
                </a:solidFill>
                <a:latin typeface="Calibri" pitchFamily="-65" charset="0"/>
              </a:rPr>
              <a:t> </a:t>
            </a:r>
          </a:p>
        </p:txBody>
      </p:sp>
      <p:sp>
        <p:nvSpPr>
          <p:cNvPr id="8197" name="Text Box 9"/>
          <p:cNvSpPr txBox="1">
            <a:spLocks noChangeArrowheads="1"/>
          </p:cNvSpPr>
          <p:nvPr/>
        </p:nvSpPr>
        <p:spPr bwMode="auto">
          <a:xfrm>
            <a:off x="9142412" y="7239000"/>
            <a:ext cx="3506788" cy="369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en-US" dirty="0"/>
              <a:t>James Paget University Hospital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6200" y="7251700"/>
            <a:ext cx="3810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857250" eaLnBrk="1" hangingPunct="1"/>
            <a:r>
              <a:rPr lang="en-GB" altLang="en-US"/>
              <a:t>Learning To Make a Difference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057400"/>
            <a:ext cx="9815513" cy="4576763"/>
          </a:xfrm>
        </p:spPr>
        <p:txBody>
          <a:bodyPr/>
          <a:lstStyle/>
          <a:p>
            <a:pPr eaLnBrk="1" hangingPunct="1"/>
            <a:endParaRPr lang="en-US" altLang="en-US" sz="2400" dirty="0" smtClean="0"/>
          </a:p>
          <a:p>
            <a:pPr eaLnBrk="1" hangingPunct="1"/>
            <a:endParaRPr lang="en-US" altLang="en-US" sz="2400" dirty="0" smtClean="0"/>
          </a:p>
          <a:p>
            <a:pPr eaLnBrk="1" hangingPunct="1"/>
            <a:endParaRPr lang="en-US" altLang="en-US" sz="2400" dirty="0" smtClean="0"/>
          </a:p>
        </p:txBody>
      </p:sp>
      <p:sp>
        <p:nvSpPr>
          <p:cNvPr id="7" name="Text Box 62"/>
          <p:cNvSpPr>
            <a:spLocks noChangeArrowheads="1"/>
          </p:cNvSpPr>
          <p:nvPr/>
        </p:nvSpPr>
        <p:spPr bwMode="auto">
          <a:xfrm>
            <a:off x="990600" y="457200"/>
            <a:ext cx="10591800" cy="12954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117564" tIns="58782" rIns="117564" bIns="58782"/>
          <a:lstStyle/>
          <a:p>
            <a:pPr algn="ctr" defTabSz="857250" eaLnBrk="1" hangingPunct="1">
              <a:spcBef>
                <a:spcPct val="30000"/>
              </a:spcBef>
              <a:defRPr/>
            </a:pPr>
            <a:r>
              <a:rPr lang="en-US" sz="4700" b="1">
                <a:solidFill>
                  <a:srgbClr val="0083B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-65" charset="0"/>
              </a:rPr>
              <a:t>Runchart</a:t>
            </a:r>
          </a:p>
        </p:txBody>
      </p:sp>
      <p:sp>
        <p:nvSpPr>
          <p:cNvPr id="9221" name="Text Box 9"/>
          <p:cNvSpPr txBox="1">
            <a:spLocks noChangeArrowheads="1"/>
          </p:cNvSpPr>
          <p:nvPr/>
        </p:nvSpPr>
        <p:spPr bwMode="auto">
          <a:xfrm>
            <a:off x="9143112" y="7239000"/>
            <a:ext cx="3506088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en-US" dirty="0" smtClean="0"/>
              <a:t>James Paget University Hospital</a:t>
            </a:r>
            <a:endParaRPr lang="en-GB" altLang="en-US" dirty="0"/>
          </a:p>
        </p:txBody>
      </p:sp>
      <p:graphicFrame>
        <p:nvGraphicFramePr>
          <p:cNvPr id="19" name="Chart 18"/>
          <p:cNvGraphicFramePr/>
          <p:nvPr/>
        </p:nvGraphicFramePr>
        <p:xfrm>
          <a:off x="2438400" y="2209800"/>
          <a:ext cx="7696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302610" y="6945868"/>
            <a:ext cx="2031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Initial Audit Period</a:t>
            </a:r>
            <a:endParaRPr lang="en-GB" dirty="0"/>
          </a:p>
        </p:txBody>
      </p:sp>
      <p:sp>
        <p:nvSpPr>
          <p:cNvPr id="21" name="Left Brace 20"/>
          <p:cNvSpPr/>
          <p:nvPr/>
        </p:nvSpPr>
        <p:spPr>
          <a:xfrm rot="-5400000">
            <a:off x="4039322" y="5790478"/>
            <a:ext cx="455756" cy="1828800"/>
          </a:xfrm>
          <a:prstGeom prst="leftBrace">
            <a:avLst>
              <a:gd name="adj1" fmla="val 8333"/>
              <a:gd name="adj2" fmla="val 4989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953000" y="4419600"/>
            <a:ext cx="1527662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1600" dirty="0" smtClean="0"/>
              <a:t>Gastro Meeting </a:t>
            </a:r>
            <a:endParaRPr lang="en-GB" sz="1600" dirty="0"/>
          </a:p>
        </p:txBody>
      </p:sp>
      <p:cxnSp>
        <p:nvCxnSpPr>
          <p:cNvPr id="15" name="Straight Arrow Connector 14"/>
          <p:cNvCxnSpPr>
            <a:stCxn id="9" idx="2"/>
          </p:cNvCxnSpPr>
          <p:nvPr/>
        </p:nvCxnSpPr>
        <p:spPr>
          <a:xfrm>
            <a:off x="5716831" y="4758154"/>
            <a:ext cx="1361395" cy="14140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781800" y="4724400"/>
            <a:ext cx="1827102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1600" dirty="0" smtClean="0"/>
              <a:t>Endoscopy Meeting</a:t>
            </a:r>
            <a:endParaRPr lang="en-GB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6400800" y="2895600"/>
            <a:ext cx="2140778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1600" dirty="0" smtClean="0"/>
              <a:t>Yellow Reminder Forms</a:t>
            </a:r>
            <a:endParaRPr lang="en-GB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0515600" y="3048000"/>
            <a:ext cx="1648528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1600" dirty="0" smtClean="0"/>
              <a:t>Reminder Posters</a:t>
            </a:r>
            <a:endParaRPr lang="en-GB" sz="1600" dirty="0"/>
          </a:p>
        </p:txBody>
      </p:sp>
      <p:cxnSp>
        <p:nvCxnSpPr>
          <p:cNvPr id="17" name="Straight Arrow Connector 16"/>
          <p:cNvCxnSpPr>
            <a:stCxn id="11" idx="2"/>
          </p:cNvCxnSpPr>
          <p:nvPr/>
        </p:nvCxnSpPr>
        <p:spPr>
          <a:xfrm>
            <a:off x="7695351" y="5062954"/>
            <a:ext cx="153249" cy="11092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8534400" y="3124200"/>
            <a:ext cx="609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76200" y="7251700"/>
            <a:ext cx="3810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857250" eaLnBrk="1" hangingPunct="1"/>
            <a:r>
              <a:rPr lang="en-GB" altLang="en-US"/>
              <a:t>Learning To Make a Difference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124200" y="3121223"/>
            <a:ext cx="800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333399"/>
                </a:solidFill>
              </a:rPr>
              <a:t>Median</a:t>
            </a:r>
            <a:endParaRPr lang="en-GB" sz="1400" b="1" dirty="0">
              <a:solidFill>
                <a:srgbClr val="333399"/>
              </a:solidFill>
            </a:endParaRPr>
          </a:p>
        </p:txBody>
      </p:sp>
      <p:pic>
        <p:nvPicPr>
          <p:cNvPr id="1026" name="AD17F413-F0D4-4D94-BEAE-759FAA4D319C" descr="AD17F413-F0D4-4D94-BEAE-759FAA4D319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211991" y="3505200"/>
            <a:ext cx="2513409" cy="2637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/>
          <p:cNvSpPr txBox="1"/>
          <p:nvPr/>
        </p:nvSpPr>
        <p:spPr>
          <a:xfrm>
            <a:off x="457200" y="3064892"/>
            <a:ext cx="1524000" cy="219290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 smtClean="0"/>
          </a:p>
          <a:p>
            <a:pPr algn="ctr"/>
            <a:r>
              <a:rPr lang="en-GB" sz="1050" dirty="0" smtClean="0"/>
              <a:t>FOLLOW SOP FOR UGI MALIGNANCY</a:t>
            </a:r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10591800" cy="19050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defTabSz="857250" eaLnBrk="1" fontAlgn="auto" hangingPunct="1">
              <a:spcBef>
                <a:spcPct val="30000"/>
              </a:spcBef>
              <a:spcAft>
                <a:spcPts val="0"/>
              </a:spcAft>
              <a:defRPr/>
            </a:pPr>
            <a:r>
              <a:rPr lang="en-US" sz="47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What difference has been</a:t>
            </a:r>
            <a:br>
              <a:rPr lang="en-US" sz="47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7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made?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586037"/>
            <a:ext cx="9815513" cy="4576763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Endoscopy staff more aware of guidelines</a:t>
            </a:r>
          </a:p>
          <a:p>
            <a:pPr eaLnBrk="1" hangingPunct="1"/>
            <a:r>
              <a:rPr lang="en-GB" altLang="en-US" dirty="0" smtClean="0"/>
              <a:t>May – 50% faxed referral rate</a:t>
            </a:r>
          </a:p>
          <a:p>
            <a:pPr eaLnBrk="1" hangingPunct="1"/>
            <a:endParaRPr lang="en-GB" altLang="en-US" dirty="0" smtClean="0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9143112" y="7239000"/>
            <a:ext cx="3506088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en-US" dirty="0" smtClean="0"/>
              <a:t>James Paget University Hospital</a:t>
            </a:r>
            <a:endParaRPr lang="en-GB" altLang="en-US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76200" y="7251700"/>
            <a:ext cx="3810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857250" eaLnBrk="1" hangingPunct="1"/>
            <a:r>
              <a:rPr lang="en-GB" altLang="en-US"/>
              <a:t>Learning To Make a Difference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7"/>
          <p:cNvSpPr>
            <a:spLocks noGrp="1" noChangeArrowheads="1"/>
          </p:cNvSpPr>
          <p:nvPr>
            <p:ph type="title"/>
          </p:nvPr>
        </p:nvSpPr>
        <p:spPr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defTabSz="857250" eaLnBrk="1" fontAlgn="auto" hangingPunct="1">
              <a:spcBef>
                <a:spcPct val="30000"/>
              </a:spcBef>
              <a:spcAft>
                <a:spcPts val="0"/>
              </a:spcAft>
              <a:defRPr/>
            </a:pPr>
            <a:r>
              <a:rPr lang="en-US" sz="47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Next Steps</a:t>
            </a:r>
            <a:r>
              <a:rPr lang="en-US" sz="4700" smtClean="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752600"/>
            <a:ext cx="9815513" cy="4576763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What do </a:t>
            </a:r>
            <a:r>
              <a:rPr lang="en-US" altLang="en-US" sz="2800" dirty="0" smtClean="0"/>
              <a:t>we plan </a:t>
            </a:r>
            <a:r>
              <a:rPr lang="en-US" altLang="en-US" sz="2800" dirty="0" smtClean="0"/>
              <a:t>to do next?   </a:t>
            </a:r>
          </a:p>
          <a:p>
            <a:pPr lvl="1" eaLnBrk="1" hangingPunct="1"/>
            <a:r>
              <a:rPr lang="en-US" altLang="en-US" sz="2400" dirty="0" smtClean="0"/>
              <a:t>Posters around Endoscopy unit giving clear guidelines in bold print, eye level</a:t>
            </a:r>
            <a:endParaRPr lang="en-US" altLang="en-US" sz="3200" dirty="0" smtClean="0"/>
          </a:p>
          <a:p>
            <a:pPr lvl="1" eaLnBrk="1" hangingPunct="1"/>
            <a:r>
              <a:rPr lang="en-US" altLang="en-US" sz="2400" dirty="0" smtClean="0"/>
              <a:t>Email all consultants not complying with guidelines specifying what was not done.</a:t>
            </a:r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What do </a:t>
            </a:r>
            <a:r>
              <a:rPr lang="en-US" altLang="en-US" sz="2800" dirty="0" smtClean="0"/>
              <a:t>we need</a:t>
            </a:r>
            <a:r>
              <a:rPr lang="en-US" altLang="en-US" sz="2800" dirty="0" smtClean="0"/>
              <a:t>?</a:t>
            </a:r>
          </a:p>
          <a:p>
            <a:pPr lvl="1" eaLnBrk="1" hangingPunct="1"/>
            <a:r>
              <a:rPr lang="en-US" altLang="en-US" sz="2400" dirty="0" smtClean="0"/>
              <a:t>Cooperation from endoscopy staff and principle endoscopy consultant</a:t>
            </a:r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What has been the learning?</a:t>
            </a:r>
          </a:p>
          <a:p>
            <a:pPr lvl="1" eaLnBrk="1" hangingPunct="1"/>
            <a:r>
              <a:rPr lang="en-US" altLang="en-US" sz="2400" dirty="0" smtClean="0"/>
              <a:t>Without full cooperation, implementing change is difficult.</a:t>
            </a:r>
          </a:p>
          <a:p>
            <a:pPr lvl="1" eaLnBrk="1" hangingPunct="1"/>
            <a:r>
              <a:rPr lang="en-US" altLang="en-US" sz="2400" dirty="0" smtClean="0"/>
              <a:t>Multi-disciplinary involvement – priorities differ</a:t>
            </a:r>
            <a:r>
              <a:rPr lang="en-US" altLang="en-US" sz="2400" dirty="0" smtClean="0"/>
              <a:t>.</a:t>
            </a:r>
          </a:p>
          <a:p>
            <a:pPr lvl="1" eaLnBrk="1" hangingPunct="1"/>
            <a:r>
              <a:rPr lang="en-US" altLang="en-US" sz="2400" dirty="0" smtClean="0"/>
              <a:t>Quality improvement methods are more effective than one-off audit.</a:t>
            </a:r>
            <a:endParaRPr lang="en-US" altLang="en-US" sz="3200" dirty="0" smtClean="0"/>
          </a:p>
          <a:p>
            <a:pPr eaLnBrk="1" hangingPunct="1">
              <a:buNone/>
            </a:pPr>
            <a:endParaRPr lang="en-US" altLang="en-US" sz="2800" dirty="0" smtClean="0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9143112" y="7239000"/>
            <a:ext cx="3506088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en-US" dirty="0" smtClean="0"/>
              <a:t>James Paget University Hospital</a:t>
            </a:r>
            <a:endParaRPr lang="en-GB" alt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6200" y="7251700"/>
            <a:ext cx="3810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857250" eaLnBrk="1" hangingPunct="1"/>
            <a:r>
              <a:rPr lang="en-GB" altLang="en-US"/>
              <a:t>Learning To Make a Difference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1602</TotalTime>
  <Words>603</Words>
  <Application>Microsoft Office PowerPoint</Application>
  <PresentationFormat>Custom</PresentationFormat>
  <Paragraphs>135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Referrals to the Patient Pathway Co-ordinator Following Suspected Malignancy at OGD  Alice Malpas (CT1) Natasha Corballis (FY1)</vt:lpstr>
      <vt:lpstr>Project  Aim(s)</vt:lpstr>
      <vt:lpstr>Slide 3</vt:lpstr>
      <vt:lpstr>Slide 4</vt:lpstr>
      <vt:lpstr>Slide 5</vt:lpstr>
      <vt:lpstr>Slide 6</vt:lpstr>
      <vt:lpstr>Slide 7</vt:lpstr>
      <vt:lpstr>What difference has been made?</vt:lpstr>
      <vt:lpstr>Next Steps </vt:lpstr>
      <vt:lpstr>Team Members</vt:lpstr>
    </vt:vector>
  </TitlesOfParts>
  <Company>Children's Hospital of Philadelphia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Children's Hospital of Philadelphia</dc:creator>
  <cp:lastModifiedBy>Alice Malpas</cp:lastModifiedBy>
  <cp:revision>229</cp:revision>
  <cp:lastPrinted>2010-08-19T12:41:14Z</cp:lastPrinted>
  <dcterms:created xsi:type="dcterms:W3CDTF">2006-01-24T15:11:16Z</dcterms:created>
  <dcterms:modified xsi:type="dcterms:W3CDTF">2014-05-29T21:03:17Z</dcterms:modified>
</cp:coreProperties>
</file>