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D8EF4-A92A-4D62-83E7-B47CBD4A0C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BCC60-5E7D-4A9D-862D-D3B14826C0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DF3A4-99F9-484A-8620-A6968E1F3D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4E02F-F35C-4362-9988-DEA6702F4D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D8CB2-CF42-480A-B2E2-E8C0F700EC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CB16D-FAB3-4511-B06F-84661E39E5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E6E2-60E2-4774-8793-EECF96D35D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C18D0-0D21-4BAA-B0D7-579F68A643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50278-1BD9-4D28-A48A-EF3D4D478D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B0CD3-747F-4A53-AF9F-E80F5F2DDA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DF783-EFC7-4646-A6EF-7B8C99EFC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DA8192-7D22-4EF4-BC3E-0D0B34C723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AT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Aims of induction?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Orientation</a:t>
            </a:r>
          </a:p>
          <a:p>
            <a:pPr eaLnBrk="1" hangingPunct="1"/>
            <a:r>
              <a:rPr lang="en-GB" smtClean="0"/>
              <a:t>Patient safety</a:t>
            </a:r>
          </a:p>
          <a:p>
            <a:pPr eaLnBrk="1" hangingPunct="1"/>
            <a:r>
              <a:rPr lang="en-GB" smtClean="0"/>
              <a:t>Appreciation of PHCT</a:t>
            </a:r>
          </a:p>
          <a:p>
            <a:pPr eaLnBrk="1" hangingPunct="1"/>
            <a:r>
              <a:rPr lang="en-GB" smtClean="0"/>
              <a:t>Culture</a:t>
            </a:r>
          </a:p>
          <a:p>
            <a:pPr eaLnBrk="1" hangingPunct="1"/>
            <a:r>
              <a:rPr lang="en-GB" smtClean="0"/>
              <a:t>Flexibility?</a:t>
            </a:r>
          </a:p>
          <a:p>
            <a:pPr eaLnBrk="1" hangingPunct="1"/>
            <a:r>
              <a:rPr lang="en-GB" smtClean="0"/>
              <a:t>Gentle introduction??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Learner’s needs: before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Where the surgery is</a:t>
            </a:r>
          </a:p>
          <a:p>
            <a:pPr eaLnBrk="1" hangingPunct="1"/>
            <a:r>
              <a:rPr lang="en-GB" smtClean="0"/>
              <a:t>Whether they can park</a:t>
            </a:r>
          </a:p>
          <a:p>
            <a:pPr eaLnBrk="1" hangingPunct="1"/>
            <a:r>
              <a:rPr lang="en-GB" smtClean="0"/>
              <a:t>What time to start</a:t>
            </a:r>
          </a:p>
          <a:p>
            <a:pPr eaLnBrk="1" hangingPunct="1"/>
            <a:r>
              <a:rPr lang="en-GB" smtClean="0"/>
              <a:t>What time they will finish</a:t>
            </a:r>
          </a:p>
          <a:p>
            <a:pPr eaLnBrk="1" hangingPunct="1"/>
            <a:r>
              <a:rPr lang="en-GB" smtClean="0"/>
              <a:t>Who will be their CS</a:t>
            </a:r>
          </a:p>
          <a:p>
            <a:pPr eaLnBrk="1" hangingPunct="1"/>
            <a:r>
              <a:rPr lang="en-GB" smtClean="0"/>
              <a:t>Names of staff/ partners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Learner’s needs: on arrival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Telephone numbers</a:t>
            </a:r>
          </a:p>
          <a:p>
            <a:pPr lvl="1" eaLnBrk="1" hangingPunct="1"/>
            <a:r>
              <a:rPr lang="en-GB" sz="2400" smtClean="0"/>
              <a:t>Internal</a:t>
            </a:r>
          </a:p>
          <a:p>
            <a:pPr lvl="1" eaLnBrk="1" hangingPunct="1"/>
            <a:r>
              <a:rPr lang="en-GB" sz="2400" smtClean="0"/>
              <a:t>Useful external</a:t>
            </a:r>
          </a:p>
          <a:p>
            <a:pPr eaLnBrk="1" hangingPunct="1"/>
            <a:r>
              <a:rPr lang="en-GB" sz="2800" smtClean="0"/>
              <a:t>Appointment system</a:t>
            </a:r>
          </a:p>
          <a:p>
            <a:pPr eaLnBrk="1" hangingPunct="1"/>
            <a:r>
              <a:rPr lang="en-GB" sz="2800" smtClean="0"/>
              <a:t>Computer system</a:t>
            </a:r>
          </a:p>
          <a:p>
            <a:pPr eaLnBrk="1" hangingPunct="1"/>
            <a:r>
              <a:rPr lang="en-GB" sz="2800" smtClean="0"/>
              <a:t>Repeat prescribing system</a:t>
            </a:r>
          </a:p>
          <a:p>
            <a:pPr eaLnBrk="1" hangingPunct="1"/>
            <a:r>
              <a:rPr lang="en-GB" sz="2800" smtClean="0"/>
              <a:t>Tests</a:t>
            </a:r>
          </a:p>
          <a:p>
            <a:pPr lvl="1" eaLnBrk="1" hangingPunct="1"/>
            <a:r>
              <a:rPr lang="en-GB" sz="2400" smtClean="0"/>
              <a:t>Organising</a:t>
            </a:r>
          </a:p>
          <a:p>
            <a:pPr lvl="1" eaLnBrk="1" hangingPunct="1"/>
            <a:r>
              <a:rPr lang="en-GB" sz="2400" smtClean="0"/>
              <a:t>results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Learner’s needs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Minor Operations procedure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Complaints Procedure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Potential Visits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Referral Process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Choose and Book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Educational Contract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Statement of Terms and Conditions of Service</a:t>
            </a:r>
            <a:endParaRPr lang="en-GB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Learner’s needs 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Food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Drinks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Loos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Test materials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Speculae/ proctoscopes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Prescription paper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Forms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Tapes/ dictaphones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Induction</vt:lpstr>
      <vt:lpstr>Aims of induction?</vt:lpstr>
      <vt:lpstr>Learner’s needs: before</vt:lpstr>
      <vt:lpstr>Learner’s needs: on arrival</vt:lpstr>
      <vt:lpstr>Learner’s needs</vt:lpstr>
      <vt:lpstr>Learner’s needs 2</vt:lpstr>
    </vt:vector>
  </TitlesOfParts>
  <Company>East of England SHA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</dc:title>
  <dc:creator>East of England SHA</dc:creator>
  <cp:lastModifiedBy>Sarah</cp:lastModifiedBy>
  <cp:revision>1</cp:revision>
  <dcterms:created xsi:type="dcterms:W3CDTF">2010-07-22T08:50:21Z</dcterms:created>
  <dcterms:modified xsi:type="dcterms:W3CDTF">2011-07-26T12:11:36Z</dcterms:modified>
</cp:coreProperties>
</file>