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sto MT" charset="0"/>
        <a:ea typeface="ＭＳ Ｐゴシック" charset="-128"/>
        <a:cs typeface="+mn-cs"/>
      </a:defRPr>
    </a:lvl1pPr>
    <a:lvl2pPr marL="457200" algn="l" rtl="0" fontAlgn="base">
      <a:spcBef>
        <a:spcPct val="0"/>
      </a:spcBef>
      <a:spcAft>
        <a:spcPct val="0"/>
      </a:spcAft>
      <a:defRPr kern="1200">
        <a:solidFill>
          <a:schemeClr val="tx1"/>
        </a:solidFill>
        <a:latin typeface="Calisto MT" charset="0"/>
        <a:ea typeface="ＭＳ Ｐゴシック" charset="-128"/>
        <a:cs typeface="+mn-cs"/>
      </a:defRPr>
    </a:lvl2pPr>
    <a:lvl3pPr marL="914400" algn="l" rtl="0" fontAlgn="base">
      <a:spcBef>
        <a:spcPct val="0"/>
      </a:spcBef>
      <a:spcAft>
        <a:spcPct val="0"/>
      </a:spcAft>
      <a:defRPr kern="1200">
        <a:solidFill>
          <a:schemeClr val="tx1"/>
        </a:solidFill>
        <a:latin typeface="Calisto MT" charset="0"/>
        <a:ea typeface="ＭＳ Ｐゴシック" charset="-128"/>
        <a:cs typeface="+mn-cs"/>
      </a:defRPr>
    </a:lvl3pPr>
    <a:lvl4pPr marL="1371600" algn="l" rtl="0" fontAlgn="base">
      <a:spcBef>
        <a:spcPct val="0"/>
      </a:spcBef>
      <a:spcAft>
        <a:spcPct val="0"/>
      </a:spcAft>
      <a:defRPr kern="1200">
        <a:solidFill>
          <a:schemeClr val="tx1"/>
        </a:solidFill>
        <a:latin typeface="Calisto MT" charset="0"/>
        <a:ea typeface="ＭＳ Ｐゴシック" charset="-128"/>
        <a:cs typeface="+mn-cs"/>
      </a:defRPr>
    </a:lvl4pPr>
    <a:lvl5pPr marL="1828800" algn="l" rtl="0" fontAlgn="base">
      <a:spcBef>
        <a:spcPct val="0"/>
      </a:spcBef>
      <a:spcAft>
        <a:spcPct val="0"/>
      </a:spcAft>
      <a:defRPr kern="1200">
        <a:solidFill>
          <a:schemeClr val="tx1"/>
        </a:solidFill>
        <a:latin typeface="Calisto MT" charset="0"/>
        <a:ea typeface="ＭＳ Ｐゴシック" charset="-128"/>
        <a:cs typeface="+mn-cs"/>
      </a:defRPr>
    </a:lvl5pPr>
    <a:lvl6pPr marL="2286000" algn="l" defTabSz="914400" rtl="0" eaLnBrk="1" latinLnBrk="0" hangingPunct="1">
      <a:defRPr kern="1200">
        <a:solidFill>
          <a:schemeClr val="tx1"/>
        </a:solidFill>
        <a:latin typeface="Calisto MT" charset="0"/>
        <a:ea typeface="ＭＳ Ｐゴシック" charset="-128"/>
        <a:cs typeface="+mn-cs"/>
      </a:defRPr>
    </a:lvl6pPr>
    <a:lvl7pPr marL="2743200" algn="l" defTabSz="914400" rtl="0" eaLnBrk="1" latinLnBrk="0" hangingPunct="1">
      <a:defRPr kern="1200">
        <a:solidFill>
          <a:schemeClr val="tx1"/>
        </a:solidFill>
        <a:latin typeface="Calisto MT" charset="0"/>
        <a:ea typeface="ＭＳ Ｐゴシック" charset="-128"/>
        <a:cs typeface="+mn-cs"/>
      </a:defRPr>
    </a:lvl7pPr>
    <a:lvl8pPr marL="3200400" algn="l" defTabSz="914400" rtl="0" eaLnBrk="1" latinLnBrk="0" hangingPunct="1">
      <a:defRPr kern="1200">
        <a:solidFill>
          <a:schemeClr val="tx1"/>
        </a:solidFill>
        <a:latin typeface="Calisto MT" charset="0"/>
        <a:ea typeface="ＭＳ Ｐゴシック" charset="-128"/>
        <a:cs typeface="+mn-cs"/>
      </a:defRPr>
    </a:lvl8pPr>
    <a:lvl9pPr marL="3657600" algn="l" defTabSz="914400" rtl="0" eaLnBrk="1" latinLnBrk="0" hangingPunct="1">
      <a:defRPr kern="1200">
        <a:solidFill>
          <a:schemeClr val="tx1"/>
        </a:solidFill>
        <a:latin typeface="Calisto MT"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slideViewPr>
    <p:cSldViewPr snapToGrid="0" snapToObjects="1">
      <p:cViewPr varScale="1">
        <p:scale>
          <a:sx n="81" d="100"/>
          <a:sy n="81" d="100"/>
        </p:scale>
        <p:origin x="-1896"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defRPr>
            </a:lvl1pPr>
          </a:lstStyle>
          <a:p>
            <a:endParaRPr lang="es-E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6576C876-B08A-4919-B894-4F3364A544B8}" type="datetimeFigureOut">
              <a:rPr lang="en-US"/>
              <a:pPr/>
              <a:t>2/2/2012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s-ES"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defRPr>
            </a:lvl1pPr>
          </a:lstStyle>
          <a:p>
            <a:endParaRPr lang="es-E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9FFF6EFE-0AB4-45B4-90A7-DB599A28A6C1}" type="slidenum">
              <a:rPr lang="en-US"/>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charset="-128"/>
        <a:cs typeface="+mn-cs"/>
      </a:defRPr>
    </a:lvl1pPr>
    <a:lvl2pPr marL="457200" algn="l" defTabSz="457200" rtl="0" fontAlgn="base">
      <a:spcBef>
        <a:spcPct val="30000"/>
      </a:spcBef>
      <a:spcAft>
        <a:spcPct val="0"/>
      </a:spcAft>
      <a:defRPr sz="1200" kern="1200">
        <a:solidFill>
          <a:schemeClr val="tx1"/>
        </a:solidFill>
        <a:latin typeface="+mn-lt"/>
        <a:ea typeface="ＭＳ Ｐゴシック"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s-ES" smtClean="0"/>
          </a:p>
        </p:txBody>
      </p:sp>
      <p:sp>
        <p:nvSpPr>
          <p:cNvPr id="276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sto MT" charset="0"/>
                <a:ea typeface="ＭＳ Ｐゴシック" charset="-128"/>
              </a:defRPr>
            </a:lvl1pPr>
            <a:lvl2pPr marL="742950" indent="-285750">
              <a:defRPr>
                <a:solidFill>
                  <a:schemeClr val="tx1"/>
                </a:solidFill>
                <a:latin typeface="Calisto MT" charset="0"/>
                <a:ea typeface="ＭＳ Ｐゴシック" charset="-128"/>
              </a:defRPr>
            </a:lvl2pPr>
            <a:lvl3pPr marL="1143000" indent="-228600">
              <a:defRPr>
                <a:solidFill>
                  <a:schemeClr val="tx1"/>
                </a:solidFill>
                <a:latin typeface="Calisto MT" charset="0"/>
                <a:ea typeface="ＭＳ Ｐゴシック" charset="-128"/>
              </a:defRPr>
            </a:lvl3pPr>
            <a:lvl4pPr marL="1600200" indent="-228600">
              <a:defRPr>
                <a:solidFill>
                  <a:schemeClr val="tx1"/>
                </a:solidFill>
                <a:latin typeface="Calisto MT" charset="0"/>
                <a:ea typeface="ＭＳ Ｐゴシック" charset="-128"/>
              </a:defRPr>
            </a:lvl4pPr>
            <a:lvl5pPr marL="2057400" indent="-228600">
              <a:defRPr>
                <a:solidFill>
                  <a:schemeClr val="tx1"/>
                </a:solidFill>
                <a:latin typeface="Calisto MT" charset="0"/>
                <a:ea typeface="ＭＳ Ｐゴシック" charset="-128"/>
              </a:defRPr>
            </a:lvl5pPr>
            <a:lvl6pPr marL="2514600" indent="-228600" fontAlgn="base">
              <a:spcBef>
                <a:spcPct val="0"/>
              </a:spcBef>
              <a:spcAft>
                <a:spcPct val="0"/>
              </a:spcAft>
              <a:defRPr>
                <a:solidFill>
                  <a:schemeClr val="tx1"/>
                </a:solidFill>
                <a:latin typeface="Calisto MT" charset="0"/>
                <a:ea typeface="ＭＳ Ｐゴシック" charset="-128"/>
              </a:defRPr>
            </a:lvl6pPr>
            <a:lvl7pPr marL="2971800" indent="-228600" fontAlgn="base">
              <a:spcBef>
                <a:spcPct val="0"/>
              </a:spcBef>
              <a:spcAft>
                <a:spcPct val="0"/>
              </a:spcAft>
              <a:defRPr>
                <a:solidFill>
                  <a:schemeClr val="tx1"/>
                </a:solidFill>
                <a:latin typeface="Calisto MT" charset="0"/>
                <a:ea typeface="ＭＳ Ｐゴシック" charset="-128"/>
              </a:defRPr>
            </a:lvl7pPr>
            <a:lvl8pPr marL="3429000" indent="-228600" fontAlgn="base">
              <a:spcBef>
                <a:spcPct val="0"/>
              </a:spcBef>
              <a:spcAft>
                <a:spcPct val="0"/>
              </a:spcAft>
              <a:defRPr>
                <a:solidFill>
                  <a:schemeClr val="tx1"/>
                </a:solidFill>
                <a:latin typeface="Calisto MT" charset="0"/>
                <a:ea typeface="ＭＳ Ｐゴシック" charset="-128"/>
              </a:defRPr>
            </a:lvl8pPr>
            <a:lvl9pPr marL="3886200" indent="-228600" fontAlgn="base">
              <a:spcBef>
                <a:spcPct val="0"/>
              </a:spcBef>
              <a:spcAft>
                <a:spcPct val="0"/>
              </a:spcAft>
              <a:defRPr>
                <a:solidFill>
                  <a:schemeClr val="tx1"/>
                </a:solidFill>
                <a:latin typeface="Calisto MT" charset="0"/>
                <a:ea typeface="ＭＳ Ｐゴシック" charset="-128"/>
              </a:defRPr>
            </a:lvl9pPr>
          </a:lstStyle>
          <a:p>
            <a:fld id="{A8E6990C-726C-4B63-8385-D21E51BEB61D}" type="slidenum">
              <a:rPr lang="en-US">
                <a:latin typeface="Calibri" charset="0"/>
              </a:rPr>
              <a:pPr/>
              <a:t>6</a:t>
            </a:fld>
            <a:endParaRPr lang="en-US">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Overlay-FullBackground.jpg"/>
          <p:cNvPicPr>
            <a:picLocks noChangeAspect="1"/>
          </p:cNvPicPr>
          <p:nvPr/>
        </p:nvPicPr>
        <p:blipFill>
          <a:blip r:embed="rId2">
            <a:extLst>
              <a:ext uri="{28A0092B-C50C-407E-A947-70E740481C1C}">
                <a14:useLocalDpi xmlns:a14="http://schemas.microsoft.com/office/drawing/2010/main" val="0"/>
              </a:ext>
            </a:extLst>
          </a:blip>
          <a:srcRect t="50000"/>
          <a:stretch>
            <a:fillRect/>
          </a:stretch>
        </p:blipFill>
        <p:spPr bwMode="auto">
          <a:xfrm>
            <a:off x="0" y="3429000"/>
            <a:ext cx="9144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overlay-ruleShadow.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3303588"/>
            <a:ext cx="9144000" cy="12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779463" y="1918447"/>
            <a:ext cx="7583488" cy="1470025"/>
          </a:xfrm>
        </p:spPr>
        <p:txBody>
          <a:bodyPr anchor="b"/>
          <a:lstStyle/>
          <a:p>
            <a:r>
              <a:rPr lang="en-GB"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6" name="Date Placeholder 3"/>
          <p:cNvSpPr>
            <a:spLocks noGrp="1"/>
          </p:cNvSpPr>
          <p:nvPr>
            <p:ph type="dt" sz="half" idx="10"/>
          </p:nvPr>
        </p:nvSpPr>
        <p:spPr/>
        <p:txBody>
          <a:bodyPr/>
          <a:lstStyle>
            <a:lvl1pPr>
              <a:defRPr/>
            </a:lvl1pPr>
          </a:lstStyle>
          <a:p>
            <a:fld id="{B3896492-7857-4EAE-BE03-0097E477B61E}" type="datetimeFigureOut">
              <a:rPr lang="en-US"/>
              <a:pPr/>
              <a:t>2/2/2012</a:t>
            </a:fld>
            <a:endParaRPr lang="en-US"/>
          </a:p>
        </p:txBody>
      </p:sp>
      <p:sp>
        <p:nvSpPr>
          <p:cNvPr id="7" name="Footer Placeholder 4"/>
          <p:cNvSpPr>
            <a:spLocks noGrp="1"/>
          </p:cNvSpPr>
          <p:nvPr>
            <p:ph type="ftr" sz="quarter" idx="11"/>
          </p:nvPr>
        </p:nvSpPr>
        <p:spPr/>
        <p:txBody>
          <a:bodyPr/>
          <a:lstStyle>
            <a:lvl1pPr>
              <a:defRPr/>
            </a:lvl1pPr>
          </a:lstStyle>
          <a:p>
            <a:endParaRPr lang="es-ES"/>
          </a:p>
        </p:txBody>
      </p:sp>
      <p:sp>
        <p:nvSpPr>
          <p:cNvPr id="8" name="Slide Number Placeholder 5"/>
          <p:cNvSpPr>
            <a:spLocks noGrp="1"/>
          </p:cNvSpPr>
          <p:nvPr>
            <p:ph type="sldNum" sz="quarter" idx="12"/>
          </p:nvPr>
        </p:nvSpPr>
        <p:spPr/>
        <p:txBody>
          <a:bodyPr/>
          <a:lstStyle>
            <a:lvl1pPr>
              <a:defRPr/>
            </a:lvl1pPr>
          </a:lstStyle>
          <a:p>
            <a:fld id="{B2D2AB0C-D6F6-4831-9C94-1E7F4E02D54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6" descr="Overlay-FullBackground.jpg"/>
          <p:cNvPicPr>
            <a:picLocks noChangeAspect="1"/>
          </p:cNvPicPr>
          <p:nvPr/>
        </p:nvPicPr>
        <p:blipFill>
          <a:blip r:embed="rId2">
            <a:extLst>
              <a:ext uri="{28A0092B-C50C-407E-A947-70E740481C1C}">
                <a14:useLocalDpi xmlns:a14="http://schemas.microsoft.com/office/drawing/2010/main" val="0"/>
              </a:ext>
            </a:extLst>
          </a:blip>
          <a:srcRect l="50000"/>
          <a:stretch>
            <a:fillRect/>
          </a:stretch>
        </p:blipFill>
        <p:spPr bwMode="auto">
          <a:xfrm>
            <a:off x="4572000" y="4763"/>
            <a:ext cx="457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overlay-ruleShadow.png"/>
          <p:cNvPicPr>
            <a:picLocks noChangeAspect="1"/>
          </p:cNvPicPr>
          <p:nvPr/>
        </p:nvPicPr>
        <p:blipFill>
          <a:blip r:embed="rId3">
            <a:extLst>
              <a:ext uri="{28A0092B-C50C-407E-A947-70E740481C1C}">
                <a14:useLocalDpi xmlns:a14="http://schemas.microsoft.com/office/drawing/2010/main" val="0"/>
              </a:ext>
            </a:extLst>
          </a:blip>
          <a:srcRect r="25031"/>
          <a:stretch>
            <a:fillRect/>
          </a:stretch>
        </p:blipFill>
        <p:spPr bwMode="auto">
          <a:xfrm rot="16200000">
            <a:off x="1086644" y="3364706"/>
            <a:ext cx="6854825" cy="12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01752" y="274320"/>
            <a:ext cx="3959352" cy="1691640"/>
          </a:xfrm>
        </p:spPr>
        <p:txBody>
          <a:bodyPr rtlCol="0" anchor="b"/>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GB"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rtlCol="0"/>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noProof="0"/>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rtlCol="0"/>
          <a:lstStyle>
            <a:lvl1pPr marL="0" indent="0" algn="ctr">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7" name="Date Placeholder 4"/>
          <p:cNvSpPr>
            <a:spLocks noGrp="1"/>
          </p:cNvSpPr>
          <p:nvPr>
            <p:ph type="dt" sz="half" idx="10"/>
          </p:nvPr>
        </p:nvSpPr>
        <p:spPr bwMode="auto">
          <a:xfrm>
            <a:off x="2670175" y="6356350"/>
            <a:ext cx="1627188" cy="365125"/>
          </a:xfrm>
          <a:noFill/>
          <a:effectLst>
            <a:outerShdw blurRad="50800" dist="38100" dir="2700000" algn="tl" rotWithShape="0">
              <a:srgbClr val="80808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defRPr>
            </a:lvl1pPr>
          </a:lstStyle>
          <a:p>
            <a:fld id="{A23F8A1F-C9C0-4772-A0D6-9764E5CCAB79}" type="datetimeFigureOut">
              <a:rPr lang="en-US"/>
              <a:pPr/>
              <a:t>2/2/2012</a:t>
            </a:fld>
            <a:endParaRPr lang="en-US"/>
          </a:p>
        </p:txBody>
      </p:sp>
      <p:sp>
        <p:nvSpPr>
          <p:cNvPr id="8" name="Footer Placeholder 5"/>
          <p:cNvSpPr>
            <a:spLocks noGrp="1"/>
          </p:cNvSpPr>
          <p:nvPr>
            <p:ph type="ftr" sz="quarter" idx="11"/>
          </p:nvPr>
        </p:nvSpPr>
        <p:spPr bwMode="auto">
          <a:xfrm>
            <a:off x="241300" y="6356350"/>
            <a:ext cx="1893888" cy="365125"/>
          </a:xfrm>
          <a:noFill/>
          <a:effectLst>
            <a:outerShdw blurRad="50800" dist="38100" dir="2700000" algn="tl" rotWithShape="0">
              <a:srgbClr val="80808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defRPr>
            </a:lvl1pPr>
          </a:lstStyle>
          <a:p>
            <a:endParaRPr lang="es-ES"/>
          </a:p>
        </p:txBody>
      </p:sp>
      <p:sp>
        <p:nvSpPr>
          <p:cNvPr id="9" name="Slide Number Placeholder 6"/>
          <p:cNvSpPr>
            <a:spLocks noGrp="1"/>
          </p:cNvSpPr>
          <p:nvPr>
            <p:ph type="sldNum" sz="quarter" idx="12"/>
          </p:nvPr>
        </p:nvSpPr>
        <p:spPr>
          <a:xfrm>
            <a:off x="1892300" y="5738813"/>
            <a:ext cx="758825" cy="574675"/>
          </a:xfrm>
        </p:spPr>
        <p:txBody>
          <a:bodyPr>
            <a:noAutofit/>
          </a:bodyPr>
          <a:lstStyle>
            <a:lvl1pPr>
              <a:defRPr sz="3600">
                <a:solidFill>
                  <a:schemeClr val="tx1"/>
                </a:solidFill>
                <a:latin typeface="Perpetua Titling MT" charset="0"/>
              </a:defRPr>
            </a:lvl1pPr>
          </a:lstStyle>
          <a:p>
            <a:fld id="{64F56B8F-0770-4176-944F-5170652D4ED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5" name="Picture 6" descr="Overlay-FullBackground.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763"/>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62000" y="4038600"/>
            <a:ext cx="7620000" cy="990600"/>
          </a:xfrm>
        </p:spPr>
        <p:txBody>
          <a:bodyPr rtlCol="0" anchor="b">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lvl="0"/>
            <a:r>
              <a:rPr lang="en-GB"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rtlCol="0"/>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noProof="0"/>
          </a:p>
        </p:txBody>
      </p:sp>
      <p:sp>
        <p:nvSpPr>
          <p:cNvPr id="4" name="Text Placeholder 3"/>
          <p:cNvSpPr>
            <a:spLocks noGrp="1"/>
          </p:cNvSpPr>
          <p:nvPr>
            <p:ph type="body" sz="half" idx="2"/>
          </p:nvPr>
        </p:nvSpPr>
        <p:spPr>
          <a:xfrm>
            <a:off x="762000" y="5042647"/>
            <a:ext cx="7620000" cy="1129553"/>
          </a:xfrm>
        </p:spPr>
        <p:txBody>
          <a:bodyPr/>
          <a:lstStyle>
            <a:lvl1pPr marL="0" indent="0" algn="ctr">
              <a:lnSpc>
                <a:spcPct val="110000"/>
              </a:lnSpc>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6" name="Date Placeholder 4"/>
          <p:cNvSpPr>
            <a:spLocks noGrp="1"/>
          </p:cNvSpPr>
          <p:nvPr>
            <p:ph type="dt" sz="half" idx="10"/>
          </p:nvPr>
        </p:nvSpPr>
        <p:spPr/>
        <p:txBody>
          <a:bodyPr/>
          <a:lstStyle>
            <a:lvl1pPr>
              <a:defRPr/>
            </a:lvl1pPr>
          </a:lstStyle>
          <a:p>
            <a:fld id="{88F3520D-B127-4391-9110-9383C67FA64C}" type="datetimeFigureOut">
              <a:rPr lang="en-US"/>
              <a:pPr/>
              <a:t>2/2/2012</a:t>
            </a:fld>
            <a:endParaRPr lang="en-US"/>
          </a:p>
        </p:txBody>
      </p:sp>
      <p:sp>
        <p:nvSpPr>
          <p:cNvPr id="7" name="Footer Placeholder 5"/>
          <p:cNvSpPr>
            <a:spLocks noGrp="1"/>
          </p:cNvSpPr>
          <p:nvPr>
            <p:ph type="ftr" sz="quarter" idx="11"/>
          </p:nvPr>
        </p:nvSpPr>
        <p:spPr/>
        <p:txBody>
          <a:bodyPr/>
          <a:lstStyle>
            <a:lvl1pPr>
              <a:defRPr/>
            </a:lvl1pPr>
          </a:lstStyle>
          <a:p>
            <a:endParaRPr lang="es-ES"/>
          </a:p>
        </p:txBody>
      </p:sp>
      <p:sp>
        <p:nvSpPr>
          <p:cNvPr id="8" name="Slide Number Placeholder 6"/>
          <p:cNvSpPr>
            <a:spLocks noGrp="1"/>
          </p:cNvSpPr>
          <p:nvPr>
            <p:ph type="sldNum" sz="quarter" idx="12"/>
          </p:nvPr>
        </p:nvSpPr>
        <p:spPr/>
        <p:txBody>
          <a:bodyPr/>
          <a:lstStyle>
            <a:lvl1pPr>
              <a:defRPr/>
            </a:lvl1pPr>
          </a:lstStyle>
          <a:p>
            <a:fld id="{5B338D93-E6CE-49AA-AEAF-4B6A143D3D87}"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2" name="Date Placeholder 2"/>
          <p:cNvSpPr>
            <a:spLocks noGrp="1"/>
          </p:cNvSpPr>
          <p:nvPr>
            <p:ph type="dt" sz="half" idx="10"/>
          </p:nvPr>
        </p:nvSpPr>
        <p:spPr bwMode="auto">
          <a:noFill/>
          <a:effectLst>
            <a:outerShdw blurRad="50800" dist="38100" dir="2700000" algn="tl" rotWithShape="0">
              <a:srgbClr val="80808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defRPr>
            </a:lvl1pPr>
          </a:lstStyle>
          <a:p>
            <a:fld id="{D5BC677B-7C4B-428A-9C82-ED7C2F388965}" type="datetimeFigureOut">
              <a:rPr lang="en-US"/>
              <a:pPr/>
              <a:t>2/2/2012</a:t>
            </a:fld>
            <a:endParaRPr lang="en-US"/>
          </a:p>
        </p:txBody>
      </p:sp>
      <p:sp>
        <p:nvSpPr>
          <p:cNvPr id="3" name="Footer Placeholder 3"/>
          <p:cNvSpPr>
            <a:spLocks noGrp="1"/>
          </p:cNvSpPr>
          <p:nvPr>
            <p:ph type="ftr" sz="quarter" idx="11"/>
          </p:nvPr>
        </p:nvSpPr>
        <p:spPr bwMode="auto">
          <a:noFill/>
          <a:effectLst>
            <a:outerShdw blurRad="50800" dist="38100" dir="2700000" algn="tl" rotWithShape="0">
              <a:srgbClr val="80808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defRPr>
            </a:lvl1pPr>
          </a:lstStyle>
          <a:p>
            <a:endParaRPr lang="es-ES"/>
          </a:p>
        </p:txBody>
      </p:sp>
      <p:sp>
        <p:nvSpPr>
          <p:cNvPr id="4" name="Slide Number Placeholder 4"/>
          <p:cNvSpPr>
            <a:spLocks noGrp="1"/>
          </p:cNvSpPr>
          <p:nvPr>
            <p:ph type="sldNum" sz="quarter" idx="12"/>
          </p:nvPr>
        </p:nvSpPr>
        <p:spPr bwMode="auto">
          <a:noFill/>
          <a:effectLst>
            <a:outerShdw blurRad="50800" dist="38100" dir="2700000" algn="tl" rotWithShape="0">
              <a:srgbClr val="80808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defRPr>
            </a:lvl1pPr>
          </a:lstStyle>
          <a:p>
            <a:fld id="{7C658358-FE8C-4D1C-9FDB-8D3E9034172A}"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6" descr="overlay-ruleShadow.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308100"/>
            <a:ext cx="91440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Overlay-FullBackground.jpg"/>
          <p:cNvPicPr>
            <a:picLocks noChangeAspect="1"/>
          </p:cNvPicPr>
          <p:nvPr/>
        </p:nvPicPr>
        <p:blipFill>
          <a:blip r:embed="rId3">
            <a:extLst>
              <a:ext uri="{28A0092B-C50C-407E-A947-70E740481C1C}">
                <a14:useLocalDpi xmlns:a14="http://schemas.microsoft.com/office/drawing/2010/main" val="0"/>
              </a:ext>
            </a:extLst>
          </a:blip>
          <a:srcRect t="23334"/>
          <a:stretch>
            <a:fillRect/>
          </a:stretch>
        </p:blipFill>
        <p:spPr bwMode="auto">
          <a:xfrm>
            <a:off x="0" y="1425575"/>
            <a:ext cx="9144000" cy="543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6" name="Date Placeholder 3"/>
          <p:cNvSpPr>
            <a:spLocks noGrp="1"/>
          </p:cNvSpPr>
          <p:nvPr>
            <p:ph type="dt" sz="half" idx="10"/>
          </p:nvPr>
        </p:nvSpPr>
        <p:spPr/>
        <p:txBody>
          <a:bodyPr/>
          <a:lstStyle>
            <a:lvl1pPr>
              <a:defRPr/>
            </a:lvl1pPr>
          </a:lstStyle>
          <a:p>
            <a:fld id="{F7038731-8739-40F0-9AC1-2B761BCC62C0}" type="datetimeFigureOut">
              <a:rPr lang="en-US"/>
              <a:pPr/>
              <a:t>2/2/2012</a:t>
            </a:fld>
            <a:endParaRPr lang="en-US"/>
          </a:p>
        </p:txBody>
      </p:sp>
      <p:sp>
        <p:nvSpPr>
          <p:cNvPr id="7" name="Footer Placeholder 4"/>
          <p:cNvSpPr>
            <a:spLocks noGrp="1"/>
          </p:cNvSpPr>
          <p:nvPr>
            <p:ph type="ftr" sz="quarter" idx="11"/>
          </p:nvPr>
        </p:nvSpPr>
        <p:spPr/>
        <p:txBody>
          <a:bodyPr/>
          <a:lstStyle>
            <a:lvl1pPr>
              <a:defRPr/>
            </a:lvl1pPr>
          </a:lstStyle>
          <a:p>
            <a:endParaRPr lang="es-ES"/>
          </a:p>
        </p:txBody>
      </p:sp>
      <p:sp>
        <p:nvSpPr>
          <p:cNvPr id="8" name="Slide Number Placeholder 5"/>
          <p:cNvSpPr>
            <a:spLocks noGrp="1"/>
          </p:cNvSpPr>
          <p:nvPr>
            <p:ph type="sldNum" sz="quarter" idx="12"/>
          </p:nvPr>
        </p:nvSpPr>
        <p:spPr/>
        <p:txBody>
          <a:bodyPr/>
          <a:lstStyle>
            <a:lvl1pPr>
              <a:defRPr/>
            </a:lvl1pPr>
          </a:lstStyle>
          <a:p>
            <a:fld id="{1CBAE291-05C4-488A-AB1F-7833ADDE67FC}"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6" descr="Overlay-FullBackground.jpg"/>
          <p:cNvPicPr>
            <a:picLocks noChangeAspect="1"/>
          </p:cNvPicPr>
          <p:nvPr/>
        </p:nvPicPr>
        <p:blipFill>
          <a:blip r:embed="rId2">
            <a:extLst>
              <a:ext uri="{28A0092B-C50C-407E-A947-70E740481C1C}">
                <a14:useLocalDpi xmlns:a14="http://schemas.microsoft.com/office/drawing/2010/main" val="0"/>
              </a:ext>
            </a:extLst>
          </a:blip>
          <a:srcRect r="14719"/>
          <a:stretch>
            <a:fillRect/>
          </a:stretch>
        </p:blipFill>
        <p:spPr bwMode="auto">
          <a:xfrm>
            <a:off x="0" y="4763"/>
            <a:ext cx="7797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overlay-ruleShadow.png"/>
          <p:cNvPicPr>
            <a:picLocks noChangeAspect="1"/>
          </p:cNvPicPr>
          <p:nvPr/>
        </p:nvPicPr>
        <p:blipFill>
          <a:blip r:embed="rId3">
            <a:extLst>
              <a:ext uri="{28A0092B-C50C-407E-A947-70E740481C1C}">
                <a14:useLocalDpi xmlns:a14="http://schemas.microsoft.com/office/drawing/2010/main" val="0"/>
              </a:ext>
            </a:extLst>
          </a:blip>
          <a:srcRect r="25031"/>
          <a:stretch>
            <a:fillRect/>
          </a:stretch>
        </p:blipFill>
        <p:spPr bwMode="auto">
          <a:xfrm rot="5400000" flipH="1">
            <a:off x="4421981" y="3364707"/>
            <a:ext cx="6854825" cy="12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GB"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6" name="Date Placeholder 3"/>
          <p:cNvSpPr>
            <a:spLocks noGrp="1"/>
          </p:cNvSpPr>
          <p:nvPr>
            <p:ph type="dt" sz="half" idx="10"/>
          </p:nvPr>
        </p:nvSpPr>
        <p:spPr bwMode="auto">
          <a:xfrm>
            <a:off x="7924800" y="6356350"/>
            <a:ext cx="1066800" cy="365125"/>
          </a:xfrm>
          <a:noFill/>
          <a:effectLst>
            <a:outerShdw blurRad="50800" dist="38100" dir="2700000" algn="tl" rotWithShape="0">
              <a:srgbClr val="80808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defRPr>
            </a:lvl1pPr>
          </a:lstStyle>
          <a:p>
            <a:fld id="{FBAF1B15-B0FC-498F-861D-708B8C58259C}" type="datetimeFigureOut">
              <a:rPr lang="en-US"/>
              <a:pPr/>
              <a:t>2/2/2012</a:t>
            </a:fld>
            <a:endParaRPr lang="en-US"/>
          </a:p>
        </p:txBody>
      </p:sp>
      <p:sp>
        <p:nvSpPr>
          <p:cNvPr id="7" name="Footer Placeholder 4"/>
          <p:cNvSpPr>
            <a:spLocks noGrp="1"/>
          </p:cNvSpPr>
          <p:nvPr>
            <p:ph type="ftr" sz="quarter" idx="11"/>
          </p:nvPr>
        </p:nvSpPr>
        <p:spPr/>
        <p:txBody>
          <a:bodyPr/>
          <a:lstStyle>
            <a:lvl1pPr>
              <a:defRPr/>
            </a:lvl1pPr>
          </a:lstStyle>
          <a:p>
            <a:endParaRPr lang="es-ES"/>
          </a:p>
        </p:txBody>
      </p:sp>
      <p:sp>
        <p:nvSpPr>
          <p:cNvPr id="8" name="Slide Number Placeholder 5"/>
          <p:cNvSpPr>
            <a:spLocks noGrp="1"/>
          </p:cNvSpPr>
          <p:nvPr>
            <p:ph type="sldNum" sz="quarter" idx="12"/>
          </p:nvPr>
        </p:nvSpPr>
        <p:spPr/>
        <p:txBody>
          <a:bodyPr/>
          <a:lstStyle>
            <a:lvl1pPr>
              <a:defRPr/>
            </a:lvl1pPr>
          </a:lstStyle>
          <a:p>
            <a:fld id="{DEF7D99A-1E40-4923-8A8E-DDDF7A77E04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overlay-ruleShadow.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308100"/>
            <a:ext cx="91440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Overlay-FullBackground.jpg"/>
          <p:cNvPicPr>
            <a:picLocks noChangeAspect="1"/>
          </p:cNvPicPr>
          <p:nvPr/>
        </p:nvPicPr>
        <p:blipFill>
          <a:blip r:embed="rId3">
            <a:extLst>
              <a:ext uri="{28A0092B-C50C-407E-A947-70E740481C1C}">
                <a14:useLocalDpi xmlns:a14="http://schemas.microsoft.com/office/drawing/2010/main" val="0"/>
              </a:ext>
            </a:extLst>
          </a:blip>
          <a:srcRect t="23334"/>
          <a:stretch>
            <a:fillRect/>
          </a:stretch>
        </p:blipFill>
        <p:spPr bwMode="auto">
          <a:xfrm>
            <a:off x="0" y="1425575"/>
            <a:ext cx="9144000" cy="543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6" name="Date Placeholder 3"/>
          <p:cNvSpPr>
            <a:spLocks noGrp="1"/>
          </p:cNvSpPr>
          <p:nvPr>
            <p:ph type="dt" sz="half" idx="10"/>
          </p:nvPr>
        </p:nvSpPr>
        <p:spPr/>
        <p:txBody>
          <a:bodyPr/>
          <a:lstStyle>
            <a:lvl1pPr>
              <a:defRPr/>
            </a:lvl1pPr>
          </a:lstStyle>
          <a:p>
            <a:fld id="{3438C946-45CE-47C8-A9C0-20533487172D}" type="datetimeFigureOut">
              <a:rPr lang="en-US"/>
              <a:pPr/>
              <a:t>2/2/2012</a:t>
            </a:fld>
            <a:endParaRPr lang="en-US"/>
          </a:p>
        </p:txBody>
      </p:sp>
      <p:sp>
        <p:nvSpPr>
          <p:cNvPr id="7" name="Footer Placeholder 4"/>
          <p:cNvSpPr>
            <a:spLocks noGrp="1"/>
          </p:cNvSpPr>
          <p:nvPr>
            <p:ph type="ftr" sz="quarter" idx="11"/>
          </p:nvPr>
        </p:nvSpPr>
        <p:spPr/>
        <p:txBody>
          <a:bodyPr/>
          <a:lstStyle>
            <a:lvl1pPr>
              <a:defRPr/>
            </a:lvl1pPr>
          </a:lstStyle>
          <a:p>
            <a:endParaRPr lang="es-ES"/>
          </a:p>
        </p:txBody>
      </p:sp>
      <p:sp>
        <p:nvSpPr>
          <p:cNvPr id="8" name="Slide Number Placeholder 5"/>
          <p:cNvSpPr>
            <a:spLocks noGrp="1"/>
          </p:cNvSpPr>
          <p:nvPr>
            <p:ph type="sldNum" sz="quarter" idx="12"/>
          </p:nvPr>
        </p:nvSpPr>
        <p:spPr/>
        <p:txBody>
          <a:bodyPr/>
          <a:lstStyle>
            <a:lvl1pPr>
              <a:defRPr/>
            </a:lvl1pPr>
          </a:lstStyle>
          <a:p>
            <a:fld id="{0DC7005C-72CA-4278-B021-087ED6153FD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5" name="Picture 6" descr="Overlay-FullBackground.jpg"/>
          <p:cNvPicPr>
            <a:picLocks noChangeAspect="1"/>
          </p:cNvPicPr>
          <p:nvPr/>
        </p:nvPicPr>
        <p:blipFill>
          <a:blip r:embed="rId2">
            <a:extLst>
              <a:ext uri="{28A0092B-C50C-407E-A947-70E740481C1C}">
                <a14:useLocalDpi xmlns:a14="http://schemas.microsoft.com/office/drawing/2010/main" val="0"/>
              </a:ext>
            </a:extLst>
          </a:blip>
          <a:srcRect t="50000"/>
          <a:stretch>
            <a:fillRect/>
          </a:stretch>
        </p:blipFill>
        <p:spPr bwMode="auto">
          <a:xfrm>
            <a:off x="0" y="3429000"/>
            <a:ext cx="9144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overlay-ruleShadow.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3303588"/>
            <a:ext cx="9144000" cy="12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779463" y="789081"/>
            <a:ext cx="7583488" cy="1470025"/>
          </a:xfrm>
        </p:spPr>
        <p:txBody>
          <a:bodyPr/>
          <a:lstStyle/>
          <a:p>
            <a:r>
              <a:rPr lang="en-GB"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rtlCol="0"/>
          <a:lstStyle>
            <a:lvl1pPr marL="0" indent="0" algn="ctr">
              <a:buNone/>
              <a:defRPr sz="1600">
                <a:solidFill>
                  <a:schemeClr val="tx1"/>
                </a:solidFill>
              </a:defRPr>
            </a:lvl1pPr>
          </a:lstStyle>
          <a:p>
            <a:pPr lvl="0"/>
            <a:r>
              <a:rPr lang="en-GB" noProof="0" smtClean="0"/>
              <a:t>Drag picture to placeholder or click icon to add</a:t>
            </a:r>
            <a:endParaRPr noProof="0"/>
          </a:p>
        </p:txBody>
      </p:sp>
      <p:sp>
        <p:nvSpPr>
          <p:cNvPr id="7" name="Date Placeholder 3"/>
          <p:cNvSpPr>
            <a:spLocks noGrp="1"/>
          </p:cNvSpPr>
          <p:nvPr>
            <p:ph type="dt" sz="half" idx="14"/>
          </p:nvPr>
        </p:nvSpPr>
        <p:spPr/>
        <p:txBody>
          <a:bodyPr/>
          <a:lstStyle>
            <a:lvl1pPr>
              <a:defRPr/>
            </a:lvl1pPr>
          </a:lstStyle>
          <a:p>
            <a:fld id="{460870F4-78C1-44C9-B026-D7686506B8A5}" type="datetimeFigureOut">
              <a:rPr lang="en-US"/>
              <a:pPr/>
              <a:t>2/2/2012</a:t>
            </a:fld>
            <a:endParaRPr lang="en-US"/>
          </a:p>
        </p:txBody>
      </p:sp>
      <p:sp>
        <p:nvSpPr>
          <p:cNvPr id="8" name="Footer Placeholder 4"/>
          <p:cNvSpPr>
            <a:spLocks noGrp="1"/>
          </p:cNvSpPr>
          <p:nvPr>
            <p:ph type="ftr" sz="quarter" idx="15"/>
          </p:nvPr>
        </p:nvSpPr>
        <p:spPr/>
        <p:txBody>
          <a:bodyPr/>
          <a:lstStyle>
            <a:lvl1pPr>
              <a:defRPr/>
            </a:lvl1pPr>
          </a:lstStyle>
          <a:p>
            <a:endParaRPr lang="es-ES"/>
          </a:p>
        </p:txBody>
      </p:sp>
      <p:sp>
        <p:nvSpPr>
          <p:cNvPr id="9" name="Slide Number Placeholder 5"/>
          <p:cNvSpPr>
            <a:spLocks noGrp="1"/>
          </p:cNvSpPr>
          <p:nvPr>
            <p:ph type="sldNum" sz="quarter" idx="16"/>
          </p:nvPr>
        </p:nvSpPr>
        <p:spPr/>
        <p:txBody>
          <a:bodyPr/>
          <a:lstStyle>
            <a:lvl1pPr>
              <a:defRPr/>
            </a:lvl1pPr>
          </a:lstStyle>
          <a:p>
            <a:fld id="{D8EA1343-7307-426C-9F31-0FFC79C6EFD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6" descr="overlay-ruleShadow.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446588"/>
            <a:ext cx="9144000" cy="12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Overlay-FullBackground.jpg"/>
          <p:cNvPicPr>
            <a:picLocks noChangeAspect="1"/>
          </p:cNvPicPr>
          <p:nvPr/>
        </p:nvPicPr>
        <p:blipFill>
          <a:blip r:embed="rId3">
            <a:extLst>
              <a:ext uri="{28A0092B-C50C-407E-A947-70E740481C1C}">
                <a14:useLocalDpi xmlns:a14="http://schemas.microsoft.com/office/drawing/2010/main" val="0"/>
              </a:ext>
            </a:extLst>
          </a:blip>
          <a:srcRect t="66667"/>
          <a:stretch>
            <a:fillRect/>
          </a:stretch>
        </p:blipFill>
        <p:spPr bwMode="auto">
          <a:xfrm>
            <a:off x="0" y="4572000"/>
            <a:ext cx="9144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79463" y="2971800"/>
            <a:ext cx="7583487" cy="1362075"/>
          </a:xfrm>
        </p:spPr>
        <p:txBody>
          <a:bodyPr rtlCol="0" anchor="b"/>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GB" smtClean="0"/>
              <a:t>Click to edit Master title style</a:t>
            </a:r>
            <a:endParaRPr/>
          </a:p>
        </p:txBody>
      </p:sp>
      <p:sp>
        <p:nvSpPr>
          <p:cNvPr id="3" name="Text Placeholder 2"/>
          <p:cNvSpPr>
            <a:spLocks noGrp="1"/>
          </p:cNvSpPr>
          <p:nvPr>
            <p:ph type="body" idx="1"/>
          </p:nvPr>
        </p:nvSpPr>
        <p:spPr>
          <a:xfrm>
            <a:off x="779463" y="4724400"/>
            <a:ext cx="7583487" cy="1398494"/>
          </a:xfrm>
        </p:spPr>
        <p:txBody>
          <a:bodyPr rtlCol="0"/>
          <a:lstStyle>
            <a:lvl1pPr marL="0" indent="0" algn="ctr" defTabSz="914400" rtl="0" eaLnBrk="1" latinLnBrk="0" hangingPunct="1">
              <a:spcBef>
                <a:spcPts val="3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6" name="Date Placeholder 3"/>
          <p:cNvSpPr>
            <a:spLocks noGrp="1"/>
          </p:cNvSpPr>
          <p:nvPr>
            <p:ph type="dt" sz="half" idx="10"/>
          </p:nvPr>
        </p:nvSpPr>
        <p:spPr/>
        <p:txBody>
          <a:bodyPr/>
          <a:lstStyle>
            <a:lvl1pPr>
              <a:defRPr/>
            </a:lvl1pPr>
          </a:lstStyle>
          <a:p>
            <a:fld id="{B8F9E8ED-0692-468E-A0CB-165F9E968D3A}" type="datetimeFigureOut">
              <a:rPr lang="en-US"/>
              <a:pPr/>
              <a:t>2/2/2012</a:t>
            </a:fld>
            <a:endParaRPr lang="en-US"/>
          </a:p>
        </p:txBody>
      </p:sp>
      <p:sp>
        <p:nvSpPr>
          <p:cNvPr id="7" name="Footer Placeholder 4"/>
          <p:cNvSpPr>
            <a:spLocks noGrp="1"/>
          </p:cNvSpPr>
          <p:nvPr>
            <p:ph type="ftr" sz="quarter" idx="11"/>
          </p:nvPr>
        </p:nvSpPr>
        <p:spPr/>
        <p:txBody>
          <a:bodyPr/>
          <a:lstStyle>
            <a:lvl1pPr>
              <a:defRPr/>
            </a:lvl1pPr>
          </a:lstStyle>
          <a:p>
            <a:endParaRPr lang="es-ES"/>
          </a:p>
        </p:txBody>
      </p:sp>
      <p:sp>
        <p:nvSpPr>
          <p:cNvPr id="8" name="Slide Number Placeholder 5"/>
          <p:cNvSpPr>
            <a:spLocks noGrp="1"/>
          </p:cNvSpPr>
          <p:nvPr>
            <p:ph type="sldNum" sz="quarter" idx="12"/>
          </p:nvPr>
        </p:nvSpPr>
        <p:spPr/>
        <p:txBody>
          <a:bodyPr/>
          <a:lstStyle>
            <a:lvl1pPr>
              <a:defRPr/>
            </a:lvl1pPr>
          </a:lstStyle>
          <a:p>
            <a:fld id="{1956772A-761C-449D-B32D-722E658ABAA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6" descr="overlay-ruleShadow.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308100"/>
            <a:ext cx="91440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Overlay-FullBackground.jpg"/>
          <p:cNvPicPr>
            <a:picLocks noChangeAspect="1"/>
          </p:cNvPicPr>
          <p:nvPr/>
        </p:nvPicPr>
        <p:blipFill>
          <a:blip r:embed="rId3">
            <a:extLst>
              <a:ext uri="{28A0092B-C50C-407E-A947-70E740481C1C}">
                <a14:useLocalDpi xmlns:a14="http://schemas.microsoft.com/office/drawing/2010/main" val="0"/>
              </a:ext>
            </a:extLst>
          </a:blip>
          <a:srcRect t="23334"/>
          <a:stretch>
            <a:fillRect/>
          </a:stretch>
        </p:blipFill>
        <p:spPr bwMode="auto">
          <a:xfrm>
            <a:off x="0" y="1425575"/>
            <a:ext cx="9144000" cy="543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79463" y="62753"/>
            <a:ext cx="7583488" cy="1283167"/>
          </a:xfrm>
        </p:spPr>
        <p:txBody>
          <a:bodyPr/>
          <a:lstStyle/>
          <a:p>
            <a:r>
              <a:rPr lang="en-GB"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4796791" y="1828800"/>
            <a:ext cx="3566160" cy="4297363"/>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4"/>
          <p:cNvSpPr>
            <a:spLocks noGrp="1"/>
          </p:cNvSpPr>
          <p:nvPr>
            <p:ph type="dt" sz="half" idx="10"/>
          </p:nvPr>
        </p:nvSpPr>
        <p:spPr/>
        <p:txBody>
          <a:bodyPr/>
          <a:lstStyle>
            <a:lvl1pPr>
              <a:defRPr/>
            </a:lvl1pPr>
          </a:lstStyle>
          <a:p>
            <a:fld id="{D1B6B51A-55F9-4614-904D-26FA1AF59070}" type="datetimeFigureOut">
              <a:rPr lang="en-US"/>
              <a:pPr/>
              <a:t>2/2/2012</a:t>
            </a:fld>
            <a:endParaRPr lang="en-US"/>
          </a:p>
        </p:txBody>
      </p:sp>
      <p:sp>
        <p:nvSpPr>
          <p:cNvPr id="8" name="Footer Placeholder 5"/>
          <p:cNvSpPr>
            <a:spLocks noGrp="1"/>
          </p:cNvSpPr>
          <p:nvPr>
            <p:ph type="ftr" sz="quarter" idx="11"/>
          </p:nvPr>
        </p:nvSpPr>
        <p:spPr/>
        <p:txBody>
          <a:bodyPr/>
          <a:lstStyle>
            <a:lvl1pPr>
              <a:defRPr/>
            </a:lvl1pPr>
          </a:lstStyle>
          <a:p>
            <a:endParaRPr lang="es-ES"/>
          </a:p>
        </p:txBody>
      </p:sp>
      <p:sp>
        <p:nvSpPr>
          <p:cNvPr id="9" name="Slide Number Placeholder 6"/>
          <p:cNvSpPr>
            <a:spLocks noGrp="1"/>
          </p:cNvSpPr>
          <p:nvPr>
            <p:ph type="sldNum" sz="quarter" idx="12"/>
          </p:nvPr>
        </p:nvSpPr>
        <p:spPr/>
        <p:txBody>
          <a:bodyPr/>
          <a:lstStyle>
            <a:lvl1pPr>
              <a:defRPr/>
            </a:lvl1pPr>
          </a:lstStyle>
          <a:p>
            <a:fld id="{956BE68A-10F5-4923-8AA0-499C161CD80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308100"/>
            <a:ext cx="91440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Overlay-FullBackground.jpg"/>
          <p:cNvPicPr>
            <a:picLocks noChangeAspect="1"/>
          </p:cNvPicPr>
          <p:nvPr/>
        </p:nvPicPr>
        <p:blipFill>
          <a:blip r:embed="rId3">
            <a:extLst>
              <a:ext uri="{28A0092B-C50C-407E-A947-70E740481C1C}">
                <a14:useLocalDpi xmlns:a14="http://schemas.microsoft.com/office/drawing/2010/main" val="0"/>
              </a:ext>
            </a:extLst>
          </a:blip>
          <a:srcRect t="23334"/>
          <a:stretch>
            <a:fillRect/>
          </a:stretch>
        </p:blipFill>
        <p:spPr bwMode="auto">
          <a:xfrm>
            <a:off x="0" y="1425575"/>
            <a:ext cx="9144000" cy="543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79463" y="62753"/>
            <a:ext cx="7583488" cy="1283167"/>
          </a:xfrm>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779463" y="2393576"/>
            <a:ext cx="3566160" cy="3732585"/>
          </a:xfrm>
        </p:spPr>
        <p:txBody>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Text Placeholder 4"/>
          <p:cNvSpPr>
            <a:spLocks noGrp="1"/>
          </p:cNvSpPr>
          <p:nvPr>
            <p:ph type="body" sz="quarter" idx="3"/>
          </p:nvPr>
        </p:nvSpPr>
        <p:spPr>
          <a:xfrm>
            <a:off x="4796791" y="1524000"/>
            <a:ext cx="3566160" cy="838200"/>
          </a:xfrm>
        </p:spPr>
        <p:txBody>
          <a:bodyPr anchor="ctr">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796791" y="2393576"/>
            <a:ext cx="3566160" cy="3732585"/>
          </a:xfrm>
        </p:spPr>
        <p:txBody>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9" name="Date Placeholder 6"/>
          <p:cNvSpPr>
            <a:spLocks noGrp="1"/>
          </p:cNvSpPr>
          <p:nvPr>
            <p:ph type="dt" sz="half" idx="10"/>
          </p:nvPr>
        </p:nvSpPr>
        <p:spPr/>
        <p:txBody>
          <a:bodyPr/>
          <a:lstStyle>
            <a:lvl1pPr>
              <a:defRPr/>
            </a:lvl1pPr>
          </a:lstStyle>
          <a:p>
            <a:fld id="{7477C45E-60A2-498B-8F87-F2F947A2D3C6}" type="datetimeFigureOut">
              <a:rPr lang="en-US"/>
              <a:pPr/>
              <a:t>2/2/2012</a:t>
            </a:fld>
            <a:endParaRPr lang="en-US"/>
          </a:p>
        </p:txBody>
      </p:sp>
      <p:sp>
        <p:nvSpPr>
          <p:cNvPr id="10" name="Footer Placeholder 7"/>
          <p:cNvSpPr>
            <a:spLocks noGrp="1"/>
          </p:cNvSpPr>
          <p:nvPr>
            <p:ph type="ftr" sz="quarter" idx="11"/>
          </p:nvPr>
        </p:nvSpPr>
        <p:spPr/>
        <p:txBody>
          <a:bodyPr/>
          <a:lstStyle>
            <a:lvl1pPr>
              <a:defRPr/>
            </a:lvl1pPr>
          </a:lstStyle>
          <a:p>
            <a:endParaRPr lang="es-ES"/>
          </a:p>
        </p:txBody>
      </p:sp>
      <p:sp>
        <p:nvSpPr>
          <p:cNvPr id="11" name="Slide Number Placeholder 8"/>
          <p:cNvSpPr>
            <a:spLocks noGrp="1"/>
          </p:cNvSpPr>
          <p:nvPr>
            <p:ph type="sldNum" sz="quarter" idx="12"/>
          </p:nvPr>
        </p:nvSpPr>
        <p:spPr/>
        <p:txBody>
          <a:bodyPr/>
          <a:lstStyle>
            <a:lvl1pPr>
              <a:defRPr/>
            </a:lvl1pPr>
          </a:lstStyle>
          <a:p>
            <a:fld id="{EE974EB3-2143-4C04-A39B-CB7A35831C0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6" descr="overlay-ruleShadow.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308100"/>
            <a:ext cx="91440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7" descr="Overlay-FullBackground.jpg"/>
          <p:cNvPicPr>
            <a:picLocks noChangeAspect="1"/>
          </p:cNvPicPr>
          <p:nvPr/>
        </p:nvPicPr>
        <p:blipFill>
          <a:blip r:embed="rId3">
            <a:extLst>
              <a:ext uri="{28A0092B-C50C-407E-A947-70E740481C1C}">
                <a14:useLocalDpi xmlns:a14="http://schemas.microsoft.com/office/drawing/2010/main" val="0"/>
              </a:ext>
            </a:extLst>
          </a:blip>
          <a:srcRect t="21046"/>
          <a:stretch>
            <a:fillRect/>
          </a:stretch>
        </p:blipFill>
        <p:spPr bwMode="auto">
          <a:xfrm>
            <a:off x="0" y="1447800"/>
            <a:ext cx="9144000" cy="541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GB" smtClean="0"/>
              <a:t>Click to edit Master title style</a:t>
            </a:r>
            <a:endParaRPr/>
          </a:p>
        </p:txBody>
      </p:sp>
      <p:sp>
        <p:nvSpPr>
          <p:cNvPr id="5" name="Date Placeholder 2"/>
          <p:cNvSpPr>
            <a:spLocks noGrp="1"/>
          </p:cNvSpPr>
          <p:nvPr>
            <p:ph type="dt" sz="half" idx="10"/>
          </p:nvPr>
        </p:nvSpPr>
        <p:spPr/>
        <p:txBody>
          <a:bodyPr/>
          <a:lstStyle>
            <a:lvl1pPr>
              <a:defRPr/>
            </a:lvl1pPr>
          </a:lstStyle>
          <a:p>
            <a:fld id="{1222518F-F28E-430E-B37D-7F62169EC41B}" type="datetimeFigureOut">
              <a:rPr lang="en-US"/>
              <a:pPr/>
              <a:t>2/2/2012</a:t>
            </a:fld>
            <a:endParaRPr lang="en-US"/>
          </a:p>
        </p:txBody>
      </p:sp>
      <p:sp>
        <p:nvSpPr>
          <p:cNvPr id="6" name="Footer Placeholder 3"/>
          <p:cNvSpPr>
            <a:spLocks noGrp="1"/>
          </p:cNvSpPr>
          <p:nvPr>
            <p:ph type="ftr" sz="quarter" idx="11"/>
          </p:nvPr>
        </p:nvSpPr>
        <p:spPr/>
        <p:txBody>
          <a:bodyPr/>
          <a:lstStyle>
            <a:lvl1pPr>
              <a:defRPr/>
            </a:lvl1pPr>
          </a:lstStyle>
          <a:p>
            <a:endParaRPr lang="es-ES"/>
          </a:p>
        </p:txBody>
      </p:sp>
      <p:sp>
        <p:nvSpPr>
          <p:cNvPr id="7" name="Slide Number Placeholder 4"/>
          <p:cNvSpPr>
            <a:spLocks noGrp="1"/>
          </p:cNvSpPr>
          <p:nvPr>
            <p:ph type="sldNum" sz="quarter" idx="12"/>
          </p:nvPr>
        </p:nvSpPr>
        <p:spPr/>
        <p:txBody>
          <a:bodyPr/>
          <a:lstStyle>
            <a:lvl1pPr>
              <a:defRPr/>
            </a:lvl1pPr>
          </a:lstStyle>
          <a:p>
            <a:fld id="{D3AE01B2-A4A8-4BE4-8B07-2C7D4D2AC79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descr="Overlay-FullBackground.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763"/>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fld id="{49254A42-CEBC-407B-842A-F4ECC0DA4D26}" type="datetimeFigureOut">
              <a:rPr lang="en-US"/>
              <a:pPr/>
              <a:t>2/2/2012</a:t>
            </a:fld>
            <a:endParaRPr lang="en-US"/>
          </a:p>
        </p:txBody>
      </p:sp>
      <p:sp>
        <p:nvSpPr>
          <p:cNvPr id="4" name="Footer Placeholder 2"/>
          <p:cNvSpPr>
            <a:spLocks noGrp="1"/>
          </p:cNvSpPr>
          <p:nvPr>
            <p:ph type="ftr" sz="quarter" idx="11"/>
          </p:nvPr>
        </p:nvSpPr>
        <p:spPr/>
        <p:txBody>
          <a:bodyPr/>
          <a:lstStyle>
            <a:lvl1pPr>
              <a:defRPr/>
            </a:lvl1pPr>
          </a:lstStyle>
          <a:p>
            <a:endParaRPr lang="es-ES"/>
          </a:p>
        </p:txBody>
      </p:sp>
      <p:sp>
        <p:nvSpPr>
          <p:cNvPr id="5" name="Slide Number Placeholder 3"/>
          <p:cNvSpPr>
            <a:spLocks noGrp="1"/>
          </p:cNvSpPr>
          <p:nvPr>
            <p:ph type="sldNum" sz="quarter" idx="12"/>
          </p:nvPr>
        </p:nvSpPr>
        <p:spPr/>
        <p:txBody>
          <a:bodyPr/>
          <a:lstStyle>
            <a:lvl1pPr>
              <a:defRPr/>
            </a:lvl1pPr>
          </a:lstStyle>
          <a:p>
            <a:fld id="{788D57BD-1A35-41EC-83C1-D81EEFD0F9D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6" descr="Overlay-FullBackground.jpg"/>
          <p:cNvPicPr>
            <a:picLocks noChangeAspect="1"/>
          </p:cNvPicPr>
          <p:nvPr/>
        </p:nvPicPr>
        <p:blipFill>
          <a:blip r:embed="rId2">
            <a:extLst>
              <a:ext uri="{28A0092B-C50C-407E-A947-70E740481C1C}">
                <a14:useLocalDpi xmlns:a14="http://schemas.microsoft.com/office/drawing/2010/main" val="0"/>
              </a:ext>
            </a:extLst>
          </a:blip>
          <a:srcRect l="50000"/>
          <a:stretch>
            <a:fillRect/>
          </a:stretch>
        </p:blipFill>
        <p:spPr bwMode="auto">
          <a:xfrm>
            <a:off x="4572000" y="4763"/>
            <a:ext cx="457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overlay-ruleShadow.png"/>
          <p:cNvPicPr>
            <a:picLocks noChangeAspect="1"/>
          </p:cNvPicPr>
          <p:nvPr/>
        </p:nvPicPr>
        <p:blipFill>
          <a:blip r:embed="rId3">
            <a:extLst>
              <a:ext uri="{28A0092B-C50C-407E-A947-70E740481C1C}">
                <a14:useLocalDpi xmlns:a14="http://schemas.microsoft.com/office/drawing/2010/main" val="0"/>
              </a:ext>
            </a:extLst>
          </a:blip>
          <a:srcRect r="25031"/>
          <a:stretch>
            <a:fillRect/>
          </a:stretch>
        </p:blipFill>
        <p:spPr bwMode="auto">
          <a:xfrm rot="16200000">
            <a:off x="1086644" y="3364706"/>
            <a:ext cx="6854825" cy="12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01752" y="273049"/>
            <a:ext cx="3962400" cy="1690221"/>
          </a:xfrm>
        </p:spPr>
        <p:txBody>
          <a:bodyPr rtlCol="0" anchor="b"/>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GB" smtClean="0"/>
              <a:t>Click to edit Master title style</a:t>
            </a:r>
            <a:endParaRPr/>
          </a:p>
        </p:txBody>
      </p:sp>
      <p:sp>
        <p:nvSpPr>
          <p:cNvPr id="3" name="Content Placeholder 2"/>
          <p:cNvSpPr>
            <a:spLocks noGrp="1"/>
          </p:cNvSpPr>
          <p:nvPr>
            <p:ph idx="1"/>
          </p:nvPr>
        </p:nvSpPr>
        <p:spPr>
          <a:xfrm>
            <a:off x="4866401" y="273050"/>
            <a:ext cx="3959352" cy="585311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rtlCol="0"/>
          <a:lstStyle>
            <a:lvl1pPr marL="0" indent="0" algn="ctr" defTabSz="914400" rtl="0" eaLnBrk="1" latinLnBrk="0" hangingPunct="1">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7" name="Date Placeholder 4"/>
          <p:cNvSpPr>
            <a:spLocks noGrp="1"/>
          </p:cNvSpPr>
          <p:nvPr>
            <p:ph type="dt" sz="half" idx="10"/>
          </p:nvPr>
        </p:nvSpPr>
        <p:spPr bwMode="auto">
          <a:xfrm>
            <a:off x="2667000" y="6356350"/>
            <a:ext cx="1622425" cy="365125"/>
          </a:xfrm>
          <a:noFill/>
          <a:effectLst>
            <a:outerShdw blurRad="50800" dist="38100" dir="2700000" algn="tl" rotWithShape="0">
              <a:srgbClr val="80808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defRPr>
            </a:lvl1pPr>
          </a:lstStyle>
          <a:p>
            <a:fld id="{4DEAC54C-6E0B-4068-B881-D990659AC4FA}" type="datetimeFigureOut">
              <a:rPr lang="en-US"/>
              <a:pPr/>
              <a:t>2/2/2012</a:t>
            </a:fld>
            <a:endParaRPr lang="en-US"/>
          </a:p>
        </p:txBody>
      </p:sp>
      <p:sp>
        <p:nvSpPr>
          <p:cNvPr id="8" name="Footer Placeholder 5"/>
          <p:cNvSpPr>
            <a:spLocks noGrp="1"/>
          </p:cNvSpPr>
          <p:nvPr>
            <p:ph type="ftr" sz="quarter" idx="11"/>
          </p:nvPr>
        </p:nvSpPr>
        <p:spPr bwMode="auto">
          <a:xfrm>
            <a:off x="241300" y="6356350"/>
            <a:ext cx="1892300" cy="365125"/>
          </a:xfrm>
          <a:noFill/>
          <a:effectLst>
            <a:outerShdw blurRad="50800" dist="38100" dir="2700000" algn="tl" rotWithShape="0">
              <a:srgbClr val="80808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defRPr>
            </a:lvl1pPr>
          </a:lstStyle>
          <a:p>
            <a:endParaRPr lang="es-ES"/>
          </a:p>
        </p:txBody>
      </p:sp>
      <p:sp>
        <p:nvSpPr>
          <p:cNvPr id="9" name="Slide Number Placeholder 6"/>
          <p:cNvSpPr>
            <a:spLocks noGrp="1"/>
          </p:cNvSpPr>
          <p:nvPr>
            <p:ph type="sldNum" sz="quarter" idx="12"/>
          </p:nvPr>
        </p:nvSpPr>
        <p:spPr>
          <a:xfrm>
            <a:off x="1892300" y="5748338"/>
            <a:ext cx="762000" cy="576262"/>
          </a:xfrm>
        </p:spPr>
        <p:txBody>
          <a:bodyPr>
            <a:noAutofit/>
          </a:bodyPr>
          <a:lstStyle>
            <a:lvl1pPr>
              <a:defRPr sz="3600">
                <a:solidFill>
                  <a:schemeClr val="tx1"/>
                </a:solidFill>
                <a:latin typeface="Perpetua Titling MT" charset="0"/>
              </a:defRPr>
            </a:lvl1pPr>
          </a:lstStyle>
          <a:p>
            <a:fld id="{9EAA66DB-FC6C-4AEE-ABE7-E29F8276CBA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3500"/>
            <a:ext cx="7583487" cy="1282700"/>
          </a:xfrm>
          <a:prstGeom prst="rect">
            <a:avLst/>
          </a:prstGeom>
        </p:spPr>
        <p:txBody>
          <a:bodyPr vert="horz" wrap="square" lIns="91440" tIns="45720" rIns="91440" bIns="45720" numCol="1" anchor="ctr" anchorCtr="0" compatLnSpc="1">
            <a:prstTxWarp prst="textNoShape">
              <a:avLst/>
            </a:prstTxWarp>
            <a:noAutofit/>
          </a:bodyPr>
          <a:lstStyle/>
          <a:p>
            <a:pPr lvl="0"/>
            <a:r>
              <a:rPr lang="en-GB" smtClean="0"/>
              <a:t>Click to edit Master title style</a:t>
            </a:r>
            <a:endParaRPr lang="en-US" smtClean="0"/>
          </a:p>
        </p:txBody>
      </p:sp>
      <p:sp>
        <p:nvSpPr>
          <p:cNvPr id="3" name="Text Placeholder 2"/>
          <p:cNvSpPr>
            <a:spLocks noGrp="1"/>
          </p:cNvSpPr>
          <p:nvPr>
            <p:ph type="body" idx="1"/>
          </p:nvPr>
        </p:nvSpPr>
        <p:spPr>
          <a:xfrm>
            <a:off x="779463" y="1828800"/>
            <a:ext cx="7583487" cy="4297363"/>
          </a:xfrm>
          <a:prstGeom prst="rect">
            <a:avLst/>
          </a:prstGeom>
        </p:spPr>
        <p:txBody>
          <a:bodyPr vert="horz" wrap="square" lIns="91440" tIns="45720" rIns="91440" bIns="45720" numCol="1" anchor="t" anchorCtr="0" compatLnSpc="1">
            <a:prstTxWarp prst="textNoShape">
              <a:avLst/>
            </a:prstTxWarp>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smtClean="0"/>
          </a:p>
        </p:txBody>
      </p:sp>
      <p:sp>
        <p:nvSpPr>
          <p:cNvPr id="4" name="Date Placeholder 3"/>
          <p:cNvSpPr>
            <a:spLocks noGrp="1"/>
          </p:cNvSpPr>
          <p:nvPr>
            <p:ph type="dt" sz="half" idx="2"/>
          </p:nvPr>
        </p:nvSpPr>
        <p:spPr>
          <a:xfrm>
            <a:off x="6732588"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2"/>
                </a:solidFill>
                <a:effectLst>
                  <a:outerShdw blurRad="38100" dist="38100" dir="2700000" algn="tl">
                    <a:srgbClr val="000000"/>
                  </a:outerShdw>
                </a:effectLst>
              </a:defRPr>
            </a:lvl1pPr>
          </a:lstStyle>
          <a:p>
            <a:fld id="{B481E59C-24C6-42CE-A686-EA3A42A09645}" type="datetimeFigureOut">
              <a:rPr lang="en-US"/>
              <a:pPr/>
              <a:t>2/2/2012</a:t>
            </a:fld>
            <a:endParaRPr lang="en-US"/>
          </a:p>
        </p:txBody>
      </p:sp>
      <p:sp>
        <p:nvSpPr>
          <p:cNvPr id="5" name="Footer Placeholder 4"/>
          <p:cNvSpPr>
            <a:spLocks noGrp="1"/>
          </p:cNvSpPr>
          <p:nvPr>
            <p:ph type="ftr" sz="quarter" idx="3"/>
          </p:nvPr>
        </p:nvSpPr>
        <p:spPr>
          <a:xfrm>
            <a:off x="241300" y="6356350"/>
            <a:ext cx="2895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bg2"/>
                </a:solidFill>
                <a:effectLst>
                  <a:outerShdw blurRad="38100" dist="38100" dir="2700000" algn="tl">
                    <a:srgbClr val="000000"/>
                  </a:outerShdw>
                </a:effectLst>
              </a:defRPr>
            </a:lvl1pPr>
          </a:lstStyle>
          <a:p>
            <a:endParaRPr lang="es-E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chemeClr val="bg2"/>
                </a:solidFill>
                <a:effectLst>
                  <a:outerShdw blurRad="38100" dist="38100" dir="2700000" algn="tl">
                    <a:srgbClr val="000000"/>
                  </a:outerShdw>
                </a:effectLst>
              </a:defRPr>
            </a:lvl1pPr>
          </a:lstStyle>
          <a:p>
            <a:fld id="{1AF4B8DC-0DDC-4246-AF42-4ACA211065DA}" type="slidenum">
              <a:rPr lang="en-US"/>
              <a:pPr/>
              <a:t>‹#›</a:t>
            </a:fld>
            <a:endParaRPr lang="en-US"/>
          </a:p>
        </p:txBody>
      </p:sp>
    </p:spTree>
  </p:cSld>
  <p:clrMap bg1="dk1" tx1="lt1" bg2="dk2" tx2="lt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Lst>
  <p:txStyles>
    <p:titleStyle>
      <a:lvl1pPr algn="ctr" rtl="0" fontAlgn="base">
        <a:spcBef>
          <a:spcPct val="0"/>
        </a:spcBef>
        <a:spcAft>
          <a:spcPct val="0"/>
        </a:spcAft>
        <a:defRPr sz="4800" kern="1200">
          <a:solidFill>
            <a:schemeClr val="tx1"/>
          </a:solidFill>
          <a:effectLst>
            <a:outerShdw blurRad="50800" dist="12700" dir="2700000" sx="100500" sy="100500" algn="tl" rotWithShape="0">
              <a:prstClr val="black">
                <a:alpha val="60000"/>
              </a:prstClr>
            </a:outerShdw>
          </a:effectLst>
          <a:latin typeface="+mj-lt"/>
          <a:ea typeface="ＭＳ Ｐゴシック" charset="-128"/>
          <a:cs typeface="+mj-cs"/>
        </a:defRPr>
      </a:lvl1pPr>
      <a:lvl2pPr algn="ctr" rtl="0" fontAlgn="base">
        <a:spcBef>
          <a:spcPct val="0"/>
        </a:spcBef>
        <a:spcAft>
          <a:spcPct val="0"/>
        </a:spcAft>
        <a:defRPr sz="4800">
          <a:solidFill>
            <a:schemeClr val="tx1"/>
          </a:solidFill>
          <a:latin typeface="Perpetua Titling MT" charset="0"/>
          <a:ea typeface="ＭＳ Ｐゴシック" charset="-128"/>
        </a:defRPr>
      </a:lvl2pPr>
      <a:lvl3pPr algn="ctr" rtl="0" fontAlgn="base">
        <a:spcBef>
          <a:spcPct val="0"/>
        </a:spcBef>
        <a:spcAft>
          <a:spcPct val="0"/>
        </a:spcAft>
        <a:defRPr sz="4800">
          <a:solidFill>
            <a:schemeClr val="tx1"/>
          </a:solidFill>
          <a:latin typeface="Perpetua Titling MT" charset="0"/>
          <a:ea typeface="ＭＳ Ｐゴシック" charset="-128"/>
        </a:defRPr>
      </a:lvl3pPr>
      <a:lvl4pPr algn="ctr" rtl="0" fontAlgn="base">
        <a:spcBef>
          <a:spcPct val="0"/>
        </a:spcBef>
        <a:spcAft>
          <a:spcPct val="0"/>
        </a:spcAft>
        <a:defRPr sz="4800">
          <a:solidFill>
            <a:schemeClr val="tx1"/>
          </a:solidFill>
          <a:latin typeface="Perpetua Titling MT" charset="0"/>
          <a:ea typeface="ＭＳ Ｐゴシック" charset="-128"/>
        </a:defRPr>
      </a:lvl4pPr>
      <a:lvl5pPr algn="ctr" rtl="0" fontAlgn="base">
        <a:spcBef>
          <a:spcPct val="0"/>
        </a:spcBef>
        <a:spcAft>
          <a:spcPct val="0"/>
        </a:spcAft>
        <a:defRPr sz="4800">
          <a:solidFill>
            <a:schemeClr val="tx1"/>
          </a:solidFill>
          <a:latin typeface="Perpetua Titling MT" charset="0"/>
          <a:ea typeface="ＭＳ Ｐゴシック" charset="-128"/>
        </a:defRPr>
      </a:lvl5pPr>
      <a:lvl6pPr marL="457200" algn="ctr" rtl="0" fontAlgn="base">
        <a:spcBef>
          <a:spcPct val="0"/>
        </a:spcBef>
        <a:spcAft>
          <a:spcPct val="0"/>
        </a:spcAft>
        <a:defRPr sz="4800">
          <a:solidFill>
            <a:schemeClr val="tx1"/>
          </a:solidFill>
          <a:latin typeface="Perpetua Titling MT" charset="0"/>
          <a:ea typeface="ＭＳ Ｐゴシック" charset="-128"/>
        </a:defRPr>
      </a:lvl6pPr>
      <a:lvl7pPr marL="914400" algn="ctr" rtl="0" fontAlgn="base">
        <a:spcBef>
          <a:spcPct val="0"/>
        </a:spcBef>
        <a:spcAft>
          <a:spcPct val="0"/>
        </a:spcAft>
        <a:defRPr sz="4800">
          <a:solidFill>
            <a:schemeClr val="tx1"/>
          </a:solidFill>
          <a:latin typeface="Perpetua Titling MT" charset="0"/>
          <a:ea typeface="ＭＳ Ｐゴシック" charset="-128"/>
        </a:defRPr>
      </a:lvl7pPr>
      <a:lvl8pPr marL="1371600" algn="ctr" rtl="0" fontAlgn="base">
        <a:spcBef>
          <a:spcPct val="0"/>
        </a:spcBef>
        <a:spcAft>
          <a:spcPct val="0"/>
        </a:spcAft>
        <a:defRPr sz="4800">
          <a:solidFill>
            <a:schemeClr val="tx1"/>
          </a:solidFill>
          <a:latin typeface="Perpetua Titling MT" charset="0"/>
          <a:ea typeface="ＭＳ Ｐゴシック" charset="-128"/>
        </a:defRPr>
      </a:lvl8pPr>
      <a:lvl9pPr marL="1828800" algn="ctr" rtl="0" fontAlgn="base">
        <a:spcBef>
          <a:spcPct val="0"/>
        </a:spcBef>
        <a:spcAft>
          <a:spcPct val="0"/>
        </a:spcAft>
        <a:defRPr sz="4800">
          <a:solidFill>
            <a:schemeClr val="tx1"/>
          </a:solidFill>
          <a:latin typeface="Perpetua Titling MT" charset="0"/>
          <a:ea typeface="ＭＳ Ｐゴシック" charset="-128"/>
        </a:defRPr>
      </a:lvl9pPr>
    </p:titleStyle>
    <p:bodyStyle>
      <a:lvl1pPr marL="282575" indent="-282575" algn="l" rtl="0" fontAlgn="base">
        <a:spcBef>
          <a:spcPts val="2000"/>
        </a:spcBef>
        <a:spcAft>
          <a:spcPct val="0"/>
        </a:spcAft>
        <a:buFont typeface="Calisto MT" charset="0"/>
        <a:buChar char="•"/>
        <a:defRPr sz="2400" kern="1200">
          <a:solidFill>
            <a:schemeClr val="bg2"/>
          </a:solidFill>
          <a:effectLst>
            <a:outerShdw blurRad="63500" dir="2700000" algn="tl" rotWithShape="0">
              <a:schemeClr val="tx1">
                <a:alpha val="40000"/>
              </a:schemeClr>
            </a:outerShdw>
          </a:effectLst>
          <a:latin typeface="+mn-lt"/>
          <a:ea typeface="ＭＳ Ｐゴシック" charset="-128"/>
          <a:cs typeface="+mn-cs"/>
        </a:defRPr>
      </a:lvl1pPr>
      <a:lvl2pPr marL="577850" indent="-295275" algn="l" rtl="0" fontAlgn="base">
        <a:spcBef>
          <a:spcPts val="600"/>
        </a:spcBef>
        <a:spcAft>
          <a:spcPct val="0"/>
        </a:spcAft>
        <a:buClr>
          <a:srgbClr val="858585"/>
        </a:buClr>
        <a:buFont typeface="Calisto MT" charset="0"/>
        <a:buChar char="•"/>
        <a:defRPr sz="2200" kern="1200">
          <a:solidFill>
            <a:schemeClr val="bg2"/>
          </a:solidFill>
          <a:effectLst>
            <a:outerShdw blurRad="63500" dir="2700000" algn="tl" rotWithShape="0">
              <a:schemeClr val="tx1">
                <a:alpha val="40000"/>
              </a:schemeClr>
            </a:outerShdw>
          </a:effectLst>
          <a:latin typeface="+mn-lt"/>
          <a:ea typeface="ＭＳ Ｐゴシック" charset="-128"/>
          <a:cs typeface="+mn-cs"/>
        </a:defRPr>
      </a:lvl2pPr>
      <a:lvl3pPr marL="860425" indent="-282575" algn="l" rtl="0" fontAlgn="base">
        <a:spcBef>
          <a:spcPts val="600"/>
        </a:spcBef>
        <a:spcAft>
          <a:spcPct val="0"/>
        </a:spcAft>
        <a:buFont typeface="Calisto MT" charset="0"/>
        <a:buChar char="•"/>
        <a:defRPr sz="2000" kern="1200">
          <a:solidFill>
            <a:schemeClr val="bg2"/>
          </a:solidFill>
          <a:effectLst>
            <a:outerShdw blurRad="63500" dir="2700000" algn="tl" rotWithShape="0">
              <a:schemeClr val="tx1">
                <a:alpha val="40000"/>
              </a:schemeClr>
            </a:outerShdw>
          </a:effectLst>
          <a:latin typeface="+mn-lt"/>
          <a:ea typeface="ＭＳ Ｐゴシック" charset="-128"/>
          <a:cs typeface="+mn-cs"/>
        </a:defRPr>
      </a:lvl3pPr>
      <a:lvl4pPr marL="1143000" indent="-282575" algn="l" rtl="0" fontAlgn="base">
        <a:spcBef>
          <a:spcPts val="600"/>
        </a:spcBef>
        <a:spcAft>
          <a:spcPct val="0"/>
        </a:spcAft>
        <a:buClr>
          <a:srgbClr val="858585"/>
        </a:buClr>
        <a:buFont typeface="Calisto MT" charset="0"/>
        <a:buChar char="•"/>
        <a:defRPr kern="1200">
          <a:solidFill>
            <a:schemeClr val="bg2"/>
          </a:solidFill>
          <a:effectLst>
            <a:outerShdw blurRad="63500" dir="2700000" algn="tl" rotWithShape="0">
              <a:schemeClr val="tx1">
                <a:alpha val="40000"/>
              </a:schemeClr>
            </a:outerShdw>
          </a:effectLst>
          <a:latin typeface="+mn-lt"/>
          <a:ea typeface="ＭＳ Ｐゴシック" charset="-128"/>
          <a:cs typeface="+mn-cs"/>
        </a:defRPr>
      </a:lvl4pPr>
      <a:lvl5pPr marL="1425575" indent="-282575" algn="l" rtl="0" fontAlgn="base">
        <a:spcBef>
          <a:spcPts val="600"/>
        </a:spcBef>
        <a:spcAft>
          <a:spcPct val="0"/>
        </a:spcAft>
        <a:buFont typeface="Calisto MT" charset="0"/>
        <a:buChar char="•"/>
        <a:defRPr kern="1200">
          <a:solidFill>
            <a:schemeClr val="bg2"/>
          </a:solidFill>
          <a:effectLst>
            <a:outerShdw blurRad="63500" dir="2700000" algn="tl" rotWithShape="0">
              <a:schemeClr val="tx1">
                <a:alpha val="40000"/>
              </a:schemeClr>
            </a:outerShdw>
          </a:effectLst>
          <a:latin typeface="+mn-lt"/>
          <a:ea typeface="ＭＳ Ｐゴシック" charset="-128"/>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dirty="0">
          <a:solidFill>
            <a:schemeClr val="bg2"/>
          </a:solidFill>
          <a:effectLst>
            <a:outerShdw blurRad="63500" dir="2700000" algn="tl" rotWithShape="0">
              <a:schemeClr val="tx1">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8813" y="517525"/>
            <a:ext cx="7839075" cy="2617788"/>
          </a:xfrm>
        </p:spPr>
        <p:txBody>
          <a:bodyPr/>
          <a:lstStyle/>
          <a:p>
            <a:r>
              <a:rPr lang="en-US" sz="3200" smtClean="0">
                <a:effectLst>
                  <a:outerShdw blurRad="38100" dist="38100" dir="2700000" algn="tl">
                    <a:srgbClr val="000000"/>
                  </a:outerShdw>
                </a:effectLst>
              </a:rPr>
              <a:t>Do children WITH BLUNT head trauma and normal CT scan require hospitalization  for neurological observation?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ES" smtClean="0">
              <a:effectLst>
                <a:outerShdw blurRad="38100" dist="38100" dir="2700000" algn="tl">
                  <a:srgbClr val="000000"/>
                </a:outerShdw>
              </a:effectLst>
            </a:endParaRPr>
          </a:p>
        </p:txBody>
      </p:sp>
      <p:sp>
        <p:nvSpPr>
          <p:cNvPr id="3" name="Content Placeholder 2"/>
          <p:cNvSpPr>
            <a:spLocks noGrp="1"/>
          </p:cNvSpPr>
          <p:nvPr>
            <p:ph idx="1"/>
          </p:nvPr>
        </p:nvSpPr>
        <p:spPr/>
        <p:txBody>
          <a:bodyPr/>
          <a:lstStyle/>
          <a:p>
            <a:r>
              <a:rPr lang="en-US" smtClean="0">
                <a:effectLst>
                  <a:outerShdw blurRad="38100" dist="38100" dir="2700000" algn="tl">
                    <a:srgbClr val="000000"/>
                  </a:outerShdw>
                </a:effectLst>
              </a:rPr>
              <a:t>2%(197) received subsequent CT or MRI scan</a:t>
            </a:r>
          </a:p>
          <a:p>
            <a:r>
              <a:rPr lang="en-US" smtClean="0">
                <a:effectLst>
                  <a:outerShdw blurRad="38100" dist="38100" dir="2700000" algn="tl">
                    <a:srgbClr val="000000"/>
                  </a:outerShdw>
                </a:effectLst>
              </a:rPr>
              <a:t>21 patients had traumatic finding on their subsequent CT/MRI scans- 15 with GCS 15 and 6 with GCS14.</a:t>
            </a:r>
          </a:p>
          <a:p>
            <a:r>
              <a:rPr lang="en-US" smtClean="0">
                <a:effectLst>
                  <a:outerShdw blurRad="38100" dist="38100" dir="2700000" algn="tl">
                    <a:srgbClr val="000000"/>
                  </a:outerShdw>
                </a:effectLst>
              </a:rPr>
              <a:t>NPV for neurosurgical intervention in either groups were  100% CI 95%.</a:t>
            </a:r>
          </a:p>
          <a:p>
            <a:r>
              <a:rPr lang="en-US" smtClean="0">
                <a:effectLst>
                  <a:outerShdw blurRad="38100" dist="38100" dir="2700000" algn="tl">
                    <a:srgbClr val="000000"/>
                  </a:outerShdw>
                </a:effectLst>
              </a:rPr>
              <a:t>DISCUSSION- Children with blunt injury head with initial GCS 14 or 15 and a normal CT are at a low risk for subsequent traumatic findings on neuroimaging and unlikely to require neurosurgical intervention.</a:t>
            </a:r>
          </a:p>
          <a:p>
            <a:endParaRPr lang="en-US" smtClean="0">
              <a:effectLst>
                <a:outerShdw blurRad="38100" dist="38100" dir="2700000" algn="tl">
                  <a:srgbClr val="000000"/>
                </a:outerShdw>
              </a:effectLst>
            </a:endParaRPr>
          </a:p>
          <a:p>
            <a:endParaRPr lang="en-US" smtClean="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3500"/>
            <a:ext cx="7937500" cy="1765300"/>
          </a:xfrm>
        </p:spPr>
        <p:txBody>
          <a:bodyPr>
            <a:normAutofit/>
          </a:bodyPr>
          <a:lstStyle/>
          <a:p>
            <a:r>
              <a:rPr lang="en-US" smtClean="0">
                <a:effectLst/>
              </a:rPr>
              <a:t>2. study design?  </a:t>
            </a:r>
            <a:endParaRPr lang="en-US" smtClean="0">
              <a:effectLst>
                <a:outerShdw blurRad="38100" dist="38100" dir="2700000" algn="tl">
                  <a:srgbClr val="000000"/>
                </a:outerShdw>
              </a:effectLst>
            </a:endParaRPr>
          </a:p>
        </p:txBody>
      </p:sp>
      <p:sp>
        <p:nvSpPr>
          <p:cNvPr id="3" name="Content Placeholder 2"/>
          <p:cNvSpPr>
            <a:spLocks noGrp="1"/>
          </p:cNvSpPr>
          <p:nvPr>
            <p:ph idx="1"/>
          </p:nvPr>
        </p:nvSpPr>
        <p:spPr/>
        <p:txBody>
          <a:bodyPr/>
          <a:lstStyle/>
          <a:p>
            <a:r>
              <a:rPr lang="en-US" smtClean="0">
                <a:effectLst>
                  <a:outerShdw blurRad="38100" dist="38100" dir="2700000" algn="tl">
                    <a:srgbClr val="000000"/>
                  </a:outerShdw>
                </a:effectLst>
              </a:rPr>
              <a:t>Prospective, multicenter observational analytic cohort planned sub-study.</a:t>
            </a:r>
          </a:p>
          <a:p>
            <a:r>
              <a:rPr lang="en-US" smtClean="0">
                <a:effectLst>
                  <a:outerShdw blurRad="38100" dist="38100" dir="2700000" algn="tl">
                    <a:srgbClr val="000000"/>
                  </a:outerShdw>
                </a:effectLst>
              </a:rPr>
              <a:t>Redesign </a:t>
            </a:r>
          </a:p>
          <a:p>
            <a:r>
              <a:rPr lang="en-US" smtClean="0">
                <a:effectLst>
                  <a:outerShdw blurRad="38100" dist="38100" dir="2700000" algn="tl">
                    <a:srgbClr val="000000"/>
                  </a:outerShdw>
                </a:effectLst>
              </a:rPr>
              <a:t>-primary prospective randomised study- patients randomised to either hospital stay or discharge home.</a:t>
            </a:r>
          </a:p>
          <a:p>
            <a:r>
              <a:rPr lang="en-US" smtClean="0">
                <a:effectLst>
                  <a:outerShdw blurRad="38100" dist="38100" dir="2700000" algn="tl">
                    <a:srgbClr val="000000"/>
                  </a:outerShdw>
                </a:effectLst>
              </a:rPr>
              <a:t>-All patients receive receive a either a repeat CT or MRI, not both at end of 1 week, or if their GCS drops.</a:t>
            </a:r>
          </a:p>
          <a:p>
            <a:r>
              <a:rPr lang="en-US" smtClean="0">
                <a:effectLst>
                  <a:outerShdw blurRad="38100" dist="38100" dir="2700000" algn="tl">
                    <a:srgbClr val="000000"/>
                  </a:outerShdw>
                </a:effectLst>
              </a:rPr>
              <a:t>Do a power calculation before setting up the study</a:t>
            </a:r>
          </a:p>
          <a:p>
            <a:endParaRPr lang="en-US" smtClean="0">
              <a:effectLst>
                <a:outerShdw blurRad="38100" dist="38100" dir="2700000" algn="tl">
                  <a:srgbClr val="000000"/>
                </a:outerShdw>
              </a:effectLst>
            </a:endParaRPr>
          </a:p>
          <a:p>
            <a:endParaRPr lang="en-US" smtClean="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smtClean="0">
                <a:effectLst/>
              </a:rPr>
              <a:t>2. What is sensitivity analysis? </a:t>
            </a:r>
            <a:endParaRPr lang="en-US" sz="4000" smtClean="0">
              <a:effectLst>
                <a:outerShdw blurRad="38100" dist="38100" dir="2700000" algn="tl">
                  <a:srgbClr val="000000"/>
                </a:outerShdw>
              </a:effectLst>
            </a:endParaRPr>
          </a:p>
        </p:txBody>
      </p:sp>
      <p:sp>
        <p:nvSpPr>
          <p:cNvPr id="3" name="Content Placeholder 2"/>
          <p:cNvSpPr>
            <a:spLocks noGrp="1"/>
          </p:cNvSpPr>
          <p:nvPr>
            <p:ph idx="1"/>
          </p:nvPr>
        </p:nvSpPr>
        <p:spPr/>
        <p:txBody>
          <a:bodyPr/>
          <a:lstStyle/>
          <a:p>
            <a:pPr>
              <a:lnSpc>
                <a:spcPct val="90000"/>
              </a:lnSpc>
            </a:pPr>
            <a:r>
              <a:rPr lang="en-US" smtClean="0">
                <a:effectLst>
                  <a:outerShdw blurRad="38100" dist="38100" dir="2700000" algn="tl">
                    <a:srgbClr val="000000"/>
                  </a:outerShdw>
                </a:effectLst>
              </a:rPr>
              <a:t>Sensitivity analysis is a way to predict the outcome of a decision if the situation turns out to be different. Assumptions are made when key values are missing and values are put in. The results are then compared with initial analysis, which excludes the missing data.</a:t>
            </a:r>
          </a:p>
          <a:p>
            <a:pPr>
              <a:lnSpc>
                <a:spcPct val="90000"/>
              </a:lnSpc>
            </a:pPr>
            <a:r>
              <a:rPr lang="en-US" smtClean="0">
                <a:effectLst>
                  <a:outerShdw blurRad="38100" dist="38100" dir="2700000" algn="tl">
                    <a:srgbClr val="000000"/>
                  </a:outerShdw>
                </a:effectLst>
              </a:rPr>
              <a:t>Normally used to deal with missing data or drop outs</a:t>
            </a:r>
          </a:p>
          <a:p>
            <a:pPr>
              <a:lnSpc>
                <a:spcPct val="90000"/>
              </a:lnSpc>
            </a:pPr>
            <a:r>
              <a:rPr lang="en-US" smtClean="0">
                <a:effectLst>
                  <a:outerShdw blurRad="38100" dist="38100" dir="2700000" algn="tl">
                    <a:srgbClr val="000000"/>
                  </a:outerShdw>
                </a:effectLst>
              </a:rPr>
              <a:t>Worst case scenario was used in this paper. </a:t>
            </a:r>
          </a:p>
          <a:p>
            <a:pPr>
              <a:lnSpc>
                <a:spcPct val="90000"/>
              </a:lnSpc>
            </a:pPr>
            <a:r>
              <a:rPr lang="en-US" smtClean="0">
                <a:effectLst>
                  <a:outerShdw blurRad="38100" dist="38100" dir="2700000" algn="tl">
                    <a:srgbClr val="000000"/>
                  </a:outerShdw>
                </a:effectLst>
              </a:rPr>
              <a:t>Sensitivity analysis for subsequent traumatic findings was 0.5% for pts with GCS 15 and 1% for pts with GCS 14.</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smtClean="0">
                <a:effectLst/>
              </a:rPr>
              <a:t>3.What is negative predictive value? </a:t>
            </a:r>
            <a:endParaRPr lang="en-US" sz="3600" smtClean="0">
              <a:effectLst>
                <a:outerShdw blurRad="38100" dist="38100" dir="2700000" algn="tl">
                  <a:srgbClr val="000000"/>
                </a:outerShdw>
              </a:effectLst>
            </a:endParaRPr>
          </a:p>
        </p:txBody>
      </p:sp>
      <p:sp>
        <p:nvSpPr>
          <p:cNvPr id="3" name="Content Placeholder 2"/>
          <p:cNvSpPr>
            <a:spLocks noGrp="1"/>
          </p:cNvSpPr>
          <p:nvPr>
            <p:ph idx="1"/>
          </p:nvPr>
        </p:nvSpPr>
        <p:spPr/>
        <p:txBody>
          <a:bodyPr/>
          <a:lstStyle/>
          <a:p>
            <a:pPr>
              <a:lnSpc>
                <a:spcPct val="90000"/>
              </a:lnSpc>
            </a:pPr>
            <a:r>
              <a:rPr lang="en-US" smtClean="0">
                <a:effectLst>
                  <a:outerShdw blurRad="38100" dist="38100" dir="2700000" algn="tl">
                    <a:srgbClr val="000000"/>
                  </a:outerShdw>
                </a:effectLst>
              </a:rPr>
              <a:t>The proportion of subjects with a negative test result who do not have the illness</a:t>
            </a:r>
          </a:p>
          <a:p>
            <a:pPr>
              <a:lnSpc>
                <a:spcPct val="90000"/>
              </a:lnSpc>
            </a:pPr>
            <a:r>
              <a:rPr lang="en-US" smtClean="0">
                <a:effectLst>
                  <a:outerShdw blurRad="38100" dist="38100" dir="2700000" algn="tl">
                    <a:srgbClr val="000000"/>
                  </a:outerShdw>
                </a:effectLst>
              </a:rPr>
              <a:t>D/C+D</a:t>
            </a:r>
          </a:p>
          <a:p>
            <a:pPr>
              <a:lnSpc>
                <a:spcPct val="90000"/>
              </a:lnSpc>
            </a:pPr>
            <a:r>
              <a:rPr lang="en-US" smtClean="0">
                <a:effectLst>
                  <a:outerShdw blurRad="38100" dist="38100" dir="2700000" algn="tl">
                    <a:srgbClr val="000000"/>
                  </a:outerShdw>
                </a:effectLst>
              </a:rPr>
              <a:t>We can safely predict that your child will not require any neurosurgical intervention with 95% confidence. However there is 1% chance of having a traumatic finding on subsequent scans.</a:t>
            </a:r>
          </a:p>
          <a:p>
            <a:pPr>
              <a:lnSpc>
                <a:spcPct val="90000"/>
              </a:lnSpc>
            </a:pPr>
            <a:r>
              <a:rPr lang="en-US" smtClean="0">
                <a:effectLst>
                  <a:outerShdw blurRad="38100" dist="38100" dir="2700000" algn="tl">
                    <a:srgbClr val="000000"/>
                  </a:outerShdw>
                </a:effectLst>
              </a:rPr>
              <a:t>NPV will change with prevalence of the disorder. If prevalence increases NPV will decrease. However it may not change simply by doubling the population.</a:t>
            </a:r>
          </a:p>
          <a:p>
            <a:pPr>
              <a:lnSpc>
                <a:spcPct val="90000"/>
              </a:lnSpc>
            </a:pPr>
            <a:endParaRPr lang="en-US" smtClean="0">
              <a:effectLst>
                <a:outerShdw blurRad="38100" dist="38100" dir="2700000" algn="tl">
                  <a:srgbClr val="000000"/>
                </a:outerShdw>
              </a:effectLst>
            </a:endParaRPr>
          </a:p>
          <a:p>
            <a:pPr>
              <a:lnSpc>
                <a:spcPct val="90000"/>
              </a:lnSpc>
            </a:pPr>
            <a:endParaRPr lang="en-US" smtClean="0">
              <a:effectLst>
                <a:outerShdw blurRad="38100" dist="38100" dir="2700000" algn="tl">
                  <a:srgbClr val="000000"/>
                </a:outerShdw>
              </a:effectLst>
            </a:endParaRPr>
          </a:p>
          <a:p>
            <a:pPr>
              <a:lnSpc>
                <a:spcPct val="90000"/>
              </a:lnSpc>
            </a:pPr>
            <a:endParaRPr lang="en-US" smtClean="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effectLst/>
              </a:rPr>
              <a:t> </a:t>
            </a:r>
            <a:r>
              <a:rPr lang="en-US" sz="3200" smtClean="0">
                <a:effectLst/>
              </a:rPr>
              <a:t>4. List two limitations of this study-Authors limitations  </a:t>
            </a:r>
            <a:endParaRPr lang="en-US" sz="3200" smtClean="0">
              <a:effectLst>
                <a:outerShdw blurRad="38100" dist="38100" dir="2700000" algn="tl">
                  <a:srgbClr val="000000"/>
                </a:outerShdw>
              </a:effectLst>
            </a:endParaRPr>
          </a:p>
        </p:txBody>
      </p:sp>
      <p:sp>
        <p:nvSpPr>
          <p:cNvPr id="3" name="Content Placeholder 2"/>
          <p:cNvSpPr>
            <a:spLocks noGrp="1"/>
          </p:cNvSpPr>
          <p:nvPr>
            <p:ph idx="1"/>
          </p:nvPr>
        </p:nvSpPr>
        <p:spPr>
          <a:xfrm>
            <a:off x="779463" y="1854200"/>
            <a:ext cx="7583487" cy="4297363"/>
          </a:xfrm>
        </p:spPr>
        <p:txBody>
          <a:bodyPr/>
          <a:lstStyle/>
          <a:p>
            <a:r>
              <a:rPr lang="en-US" smtClean="0">
                <a:effectLst>
                  <a:outerShdw blurRad="38100" dist="38100" dir="2700000" algn="tl">
                    <a:srgbClr val="000000"/>
                  </a:outerShdw>
                </a:effectLst>
              </a:rPr>
              <a:t>Not all patients enrolled to the primary  study underwent CT head- Selection Bias</a:t>
            </a:r>
          </a:p>
          <a:p>
            <a:r>
              <a:rPr lang="en-US" smtClean="0">
                <a:effectLst>
                  <a:outerShdw blurRad="38100" dist="38100" dir="2700000" algn="tl">
                    <a:srgbClr val="000000"/>
                  </a:outerShdw>
                </a:effectLst>
              </a:rPr>
              <a:t>Most patients with negative CT did not undergo a repeat CT head.</a:t>
            </a:r>
          </a:p>
          <a:p>
            <a:r>
              <a:rPr lang="en-US" smtClean="0">
                <a:effectLst>
                  <a:outerShdw blurRad="38100" dist="38100" dir="2700000" algn="tl">
                    <a:srgbClr val="000000"/>
                  </a:outerShdw>
                </a:effectLst>
              </a:rPr>
              <a:t>Lack of standardization in the level of CT reporting.</a:t>
            </a:r>
          </a:p>
          <a:p>
            <a:r>
              <a:rPr lang="en-US" smtClean="0">
                <a:effectLst>
                  <a:outerShdw blurRad="38100" dist="38100" dir="2700000" algn="tl">
                    <a:srgbClr val="000000"/>
                  </a:outerShdw>
                </a:effectLst>
              </a:rPr>
              <a:t>Long term assessment of neuro-cognitive function was not done.</a:t>
            </a:r>
          </a:p>
          <a:p>
            <a:r>
              <a:rPr lang="en-US" smtClean="0">
                <a:effectLst>
                  <a:outerShdw blurRad="38100" dist="38100" dir="2700000" algn="tl">
                    <a:srgbClr val="000000"/>
                  </a:outerShdw>
                </a:effectLst>
              </a:rPr>
              <a:t>Some patients had social admissions.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effectLst/>
              </a:rPr>
              <a:t>other limitations </a:t>
            </a:r>
            <a:endParaRPr lang="en-US" smtClean="0">
              <a:effectLst>
                <a:outerShdw blurRad="38100" dist="38100" dir="2700000" algn="tl">
                  <a:srgbClr val="000000"/>
                </a:outerShdw>
              </a:effectLst>
            </a:endParaRPr>
          </a:p>
        </p:txBody>
      </p:sp>
      <p:sp>
        <p:nvSpPr>
          <p:cNvPr id="3" name="Content Placeholder 2"/>
          <p:cNvSpPr>
            <a:spLocks noGrp="1"/>
          </p:cNvSpPr>
          <p:nvPr>
            <p:ph idx="1"/>
          </p:nvPr>
        </p:nvSpPr>
        <p:spPr/>
        <p:txBody>
          <a:bodyPr/>
          <a:lstStyle/>
          <a:p>
            <a:r>
              <a:rPr lang="en-US" smtClean="0">
                <a:effectLst>
                  <a:outerShdw blurRad="38100" dist="38100" dir="2700000" algn="tl">
                    <a:srgbClr val="000000"/>
                  </a:outerShdw>
                </a:effectLst>
              </a:rPr>
              <a:t>Secondary study</a:t>
            </a:r>
          </a:p>
          <a:p>
            <a:r>
              <a:rPr lang="en-US" smtClean="0">
                <a:effectLst>
                  <a:outerShdw blurRad="38100" dist="38100" dir="2700000" algn="tl">
                    <a:srgbClr val="000000"/>
                  </a:outerShdw>
                </a:effectLst>
              </a:rPr>
              <a:t>Large number of patients were excluded from the study- 30361</a:t>
            </a:r>
          </a:p>
          <a:p>
            <a:r>
              <a:rPr lang="en-US" smtClean="0">
                <a:effectLst>
                  <a:outerShdw blurRad="38100" dist="38100" dir="2700000" algn="tl">
                    <a:srgbClr val="000000"/>
                  </a:outerShdw>
                </a:effectLst>
              </a:rPr>
              <a:t>Performance bias- patients hospitalized v.s persons discharged</a:t>
            </a:r>
          </a:p>
          <a:p>
            <a:r>
              <a:rPr lang="en-US" smtClean="0">
                <a:effectLst>
                  <a:outerShdw blurRad="38100" dist="38100" dir="2700000" algn="tl">
                    <a:srgbClr val="000000"/>
                  </a:outerShdw>
                </a:effectLst>
              </a:rPr>
              <a:t>Although large number of patients enrolled actual power calculation was not performed.</a:t>
            </a:r>
          </a:p>
          <a:p>
            <a:endParaRPr lang="en-US" smtClean="0">
              <a:effectLst>
                <a:outerShdw blurRad="38100" dist="38100" dir="2700000" algn="tl">
                  <a:srgbClr val="000000"/>
                </a:outerShdw>
              </a:effectLst>
            </a:endParaRPr>
          </a:p>
          <a:p>
            <a:endParaRPr lang="en-US" smtClean="0">
              <a:effectLst>
                <a:outerShdw blurRad="38100" dist="38100" dir="2700000" algn="tl">
                  <a:srgbClr val="000000"/>
                </a:outerShdw>
              </a:effectLst>
            </a:endParaRPr>
          </a:p>
          <a:p>
            <a:pPr>
              <a:buFont typeface="Calisto MT" charset="0"/>
              <a:buNone/>
            </a:pPr>
            <a:endParaRPr lang="en-US" smtClean="0">
              <a:effectLst>
                <a:outerShdw blurRad="38100" dist="38100" dir="2700000" algn="tl">
                  <a:srgbClr val="000000"/>
                </a:outerShdw>
              </a:effectLst>
            </a:endParaRPr>
          </a:p>
          <a:p>
            <a:endParaRPr lang="en-US" smtClean="0">
              <a:effectLst>
                <a:outerShdw blurRad="38100" dist="38100" dir="2700000" algn="tl">
                  <a:srgbClr val="000000"/>
                </a:outerShdw>
              </a:effectLst>
            </a:endParaRPr>
          </a:p>
          <a:p>
            <a:endParaRPr lang="en-US" smtClean="0">
              <a:effectLst>
                <a:outerShdw blurRad="38100" dist="38100" dir="2700000" algn="tl">
                  <a:srgbClr val="000000"/>
                </a:outerShdw>
              </a:effectLst>
            </a:endParaRPr>
          </a:p>
          <a:p>
            <a:endParaRPr lang="en-US" smtClean="0">
              <a:effectLst>
                <a:outerShdw blurRad="38100" dist="38100" dir="2700000" algn="tl">
                  <a:srgbClr val="000000"/>
                </a:outerShdw>
              </a:effectLst>
            </a:endParaRPr>
          </a:p>
          <a:p>
            <a:endParaRPr lang="en-US" smtClean="0">
              <a:effectLst>
                <a:outerShdw blurRad="38100" dist="38100" dir="2700000" algn="tl">
                  <a:srgbClr val="000000"/>
                </a:outerShdw>
              </a:effectLst>
            </a:endParaRPr>
          </a:p>
          <a:p>
            <a:endParaRPr lang="en-US" smtClean="0">
              <a:effectLst>
                <a:outerShdw blurRad="38100" dist="38100" dir="2700000" algn="tl">
                  <a:srgbClr val="000000"/>
                </a:outerShdw>
              </a:effectLst>
            </a:endParaRPr>
          </a:p>
          <a:p>
            <a:endParaRPr lang="en-US" smtClean="0">
              <a:effectLst>
                <a:outerShdw blurRad="38100" dist="38100" dir="2700000" algn="tl">
                  <a:srgbClr val="000000"/>
                </a:outerShdw>
              </a:effectLst>
            </a:endParaRPr>
          </a:p>
          <a:p>
            <a:endParaRPr lang="en-US" smtClean="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smtClean="0">
                <a:effectLst/>
              </a:rPr>
              <a:t>strengths of this study</a:t>
            </a:r>
            <a:r>
              <a:rPr lang="en-GB" sz="3200" smtClean="0">
                <a:effectLst/>
              </a:rPr>
              <a:t> </a:t>
            </a:r>
            <a:endParaRPr lang="en-US" sz="3200" smtClean="0">
              <a:effectLst>
                <a:outerShdw blurRad="38100" dist="38100" dir="2700000" algn="tl">
                  <a:srgbClr val="000000"/>
                </a:outerShdw>
              </a:effectLst>
            </a:endParaRPr>
          </a:p>
        </p:txBody>
      </p:sp>
      <p:sp>
        <p:nvSpPr>
          <p:cNvPr id="3" name="Content Placeholder 2"/>
          <p:cNvSpPr>
            <a:spLocks noGrp="1"/>
          </p:cNvSpPr>
          <p:nvPr>
            <p:ph idx="1"/>
          </p:nvPr>
        </p:nvSpPr>
        <p:spPr/>
        <p:txBody>
          <a:bodyPr/>
          <a:lstStyle/>
          <a:p>
            <a:r>
              <a:rPr lang="en-US" smtClean="0">
                <a:effectLst>
                  <a:outerShdw blurRad="38100" dist="38100" dir="2700000" algn="tl">
                    <a:srgbClr val="000000"/>
                  </a:outerShdw>
                </a:effectLst>
              </a:rPr>
              <a:t>Large sample size- patient no (135443)</a:t>
            </a:r>
          </a:p>
          <a:p>
            <a:r>
              <a:rPr lang="en-US" smtClean="0">
                <a:effectLst>
                  <a:outerShdw blurRad="38100" dist="38100" dir="2700000" algn="tl">
                    <a:srgbClr val="000000"/>
                  </a:outerShdw>
                </a:effectLst>
              </a:rPr>
              <a:t>Multicenter </a:t>
            </a:r>
          </a:p>
          <a:p>
            <a:r>
              <a:rPr lang="en-US" smtClean="0">
                <a:effectLst>
                  <a:outerShdw blurRad="38100" dist="38100" dir="2700000" algn="tl">
                    <a:srgbClr val="000000"/>
                  </a:outerShdw>
                </a:effectLst>
              </a:rPr>
              <a:t>Prospective study and easily generalizable.</a:t>
            </a:r>
          </a:p>
          <a:p>
            <a:r>
              <a:rPr lang="en-US" smtClean="0">
                <a:effectLst>
                  <a:outerShdw blurRad="38100" dist="38100" dir="2700000" algn="tl">
                    <a:srgbClr val="000000"/>
                  </a:outerShdw>
                </a:effectLst>
              </a:rPr>
              <a:t>Good follow up method and rate 79%</a:t>
            </a:r>
          </a:p>
          <a:p>
            <a:r>
              <a:rPr lang="en-US" smtClean="0">
                <a:effectLst>
                  <a:outerShdw blurRad="38100" dist="38100" dir="2700000" algn="tl">
                    <a:srgbClr val="000000"/>
                  </a:outerShdw>
                </a:effectLst>
              </a:rPr>
              <a:t>Suggested Practice change- for blunt head injury with GCS&gt;14. Observe at home if initial CT is normal may be followed by in clinic in 1 week time for a repeat CT.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smtClean="0">
                <a:effectLst/>
              </a:rPr>
              <a:t>1. Summarize the paper in 200words? </a:t>
            </a:r>
            <a:endParaRPr lang="en-US" sz="2800" smtClean="0">
              <a:effectLst>
                <a:outerShdw blurRad="38100" dist="38100" dir="2700000" algn="tl">
                  <a:srgbClr val="000000"/>
                </a:outerShdw>
              </a:effectLst>
            </a:endParaRPr>
          </a:p>
        </p:txBody>
      </p:sp>
      <p:sp>
        <p:nvSpPr>
          <p:cNvPr id="3" name="Content Placeholder 2"/>
          <p:cNvSpPr>
            <a:spLocks noGrp="1"/>
          </p:cNvSpPr>
          <p:nvPr>
            <p:ph idx="1"/>
          </p:nvPr>
        </p:nvSpPr>
        <p:spPr/>
        <p:txBody>
          <a:bodyPr/>
          <a:lstStyle/>
          <a:p>
            <a:r>
              <a:rPr lang="en-US" sz="2200" smtClean="0">
                <a:effectLst>
                  <a:outerShdw blurRad="38100" dist="38100" dir="2700000" algn="tl">
                    <a:srgbClr val="000000"/>
                  </a:outerShdw>
                </a:effectLst>
              </a:rPr>
              <a:t>IMRAD </a:t>
            </a:r>
          </a:p>
          <a:p>
            <a:r>
              <a:rPr lang="en-US" sz="2200" smtClean="0">
                <a:effectLst>
                  <a:outerShdw blurRad="38100" dist="38100" dir="2700000" algn="tl">
                    <a:srgbClr val="000000"/>
                  </a:outerShdw>
                </a:effectLst>
              </a:rPr>
              <a:t>Introduction- The aim of this study was to identify the frequency with which children with minor blunt head injury and normal initial CT scan results have either traumatic findings identified on a subsequent neuroimaging study or the need for neurosurgery in  their follow up.</a:t>
            </a:r>
          </a:p>
          <a:p>
            <a:r>
              <a:rPr lang="en-US" sz="2200" smtClean="0">
                <a:effectLst>
                  <a:outerShdw blurRad="38100" dist="38100" dir="2700000" algn="tl">
                    <a:srgbClr val="000000"/>
                  </a:outerShdw>
                </a:effectLst>
              </a:rPr>
              <a:t>Methods-Design-prospective observational study-Setting- 25 ED across the US. </a:t>
            </a:r>
          </a:p>
          <a:p>
            <a:r>
              <a:rPr lang="en-US" sz="2200" smtClean="0">
                <a:effectLst>
                  <a:outerShdw blurRad="38100" dist="38100" dir="2700000" algn="tl">
                    <a:srgbClr val="000000"/>
                  </a:outerShdw>
                </a:effectLst>
              </a:rPr>
              <a:t>Population-&lt;18 with blunt head trauma. GCS=14 or 15. Normal CT head.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effectLst>
                  <a:outerShdw blurRad="38100" dist="38100" dir="2700000" algn="tl">
                    <a:srgbClr val="000000"/>
                  </a:outerShdw>
                </a:effectLst>
              </a:rPr>
              <a:t> </a:t>
            </a:r>
          </a:p>
        </p:txBody>
      </p:sp>
      <p:sp>
        <p:nvSpPr>
          <p:cNvPr id="3" name="Content Placeholder 2"/>
          <p:cNvSpPr>
            <a:spLocks noGrp="1"/>
          </p:cNvSpPr>
          <p:nvPr>
            <p:ph idx="1"/>
          </p:nvPr>
        </p:nvSpPr>
        <p:spPr/>
        <p:txBody>
          <a:bodyPr/>
          <a:lstStyle/>
          <a:p>
            <a:pPr>
              <a:lnSpc>
                <a:spcPct val="80000"/>
              </a:lnSpc>
            </a:pPr>
            <a:r>
              <a:rPr lang="en-US" sz="2200" smtClean="0">
                <a:effectLst>
                  <a:outerShdw blurRad="38100" dist="38100" dir="2700000" algn="tl">
                    <a:srgbClr val="000000"/>
                  </a:outerShdw>
                </a:effectLst>
              </a:rPr>
              <a:t>Index test-initial CT</a:t>
            </a:r>
          </a:p>
          <a:p>
            <a:pPr>
              <a:lnSpc>
                <a:spcPct val="80000"/>
              </a:lnSpc>
            </a:pPr>
            <a:r>
              <a:rPr lang="en-US" sz="2200" smtClean="0">
                <a:effectLst>
                  <a:outerShdw blurRad="38100" dist="38100" dir="2700000" algn="tl">
                    <a:srgbClr val="000000"/>
                  </a:outerShdw>
                </a:effectLst>
              </a:rPr>
              <a:t>Reference test- follow up CT</a:t>
            </a:r>
          </a:p>
          <a:p>
            <a:pPr>
              <a:lnSpc>
                <a:spcPct val="80000"/>
              </a:lnSpc>
            </a:pPr>
            <a:r>
              <a:rPr lang="en-US" sz="2200" smtClean="0">
                <a:effectLst>
                  <a:outerShdw blurRad="38100" dist="38100" dir="2700000" algn="tl">
                    <a:srgbClr val="000000"/>
                  </a:outerShdw>
                </a:effectLst>
              </a:rPr>
              <a:t>Outcome measure- traumatic findings on subsequent CT or MRI and neurosurgical intervention. </a:t>
            </a:r>
          </a:p>
          <a:p>
            <a:pPr>
              <a:lnSpc>
                <a:spcPct val="80000"/>
              </a:lnSpc>
            </a:pPr>
            <a:r>
              <a:rPr lang="en-US" sz="2200" smtClean="0">
                <a:effectLst>
                  <a:outerShdw blurRad="38100" dist="38100" dir="2700000" algn="tl">
                    <a:srgbClr val="000000"/>
                  </a:outerShdw>
                </a:effectLst>
              </a:rPr>
              <a:t>Follow up- hospitalized patients-neurological outcome. Discharged patients-telephone/mail follow up.</a:t>
            </a:r>
          </a:p>
          <a:p>
            <a:pPr>
              <a:lnSpc>
                <a:spcPct val="80000"/>
              </a:lnSpc>
            </a:pPr>
            <a:r>
              <a:rPr lang="en-US" sz="2200" smtClean="0">
                <a:effectLst>
                  <a:outerShdw blurRad="38100" dist="38100" dir="2700000" algn="tl">
                    <a:srgbClr val="000000"/>
                  </a:outerShdw>
                </a:effectLst>
              </a:rPr>
              <a:t>RESULTS</a:t>
            </a:r>
          </a:p>
          <a:p>
            <a:pPr>
              <a:lnSpc>
                <a:spcPct val="80000"/>
              </a:lnSpc>
            </a:pPr>
            <a:r>
              <a:rPr lang="en-US" sz="2200" smtClean="0">
                <a:effectLst>
                  <a:outerShdw blurRad="38100" dist="38100" dir="2700000" algn="tl">
                    <a:srgbClr val="000000"/>
                  </a:outerShdw>
                </a:effectLst>
              </a:rPr>
              <a:t>13453 pts ----93%(12584) GCS 15- &amp; 7% (957) GCS 14</a:t>
            </a:r>
          </a:p>
          <a:p>
            <a:pPr>
              <a:lnSpc>
                <a:spcPct val="80000"/>
              </a:lnSpc>
            </a:pPr>
            <a:r>
              <a:rPr lang="en-US" sz="2200" smtClean="0">
                <a:effectLst>
                  <a:outerShdw blurRad="38100" dist="38100" dir="2700000" algn="tl">
                    <a:srgbClr val="000000"/>
                  </a:outerShdw>
                </a:effectLst>
              </a:rPr>
              <a:t>18% (2485)Hospitalized- 17% of GCS 15 &amp; 39% of GCS 14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Precedent.thmx</Template>
  <TotalTime>328</TotalTime>
  <Words>685</Words>
  <Application>Microsoft Office PowerPoint</Application>
  <PresentationFormat>On-screen Show (4:3)</PresentationFormat>
  <Paragraphs>61</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Precedent</vt:lpstr>
      <vt:lpstr>Do children WITH BLUNT head trauma and normal CT scan require hospitalization  for neurological observation? </vt:lpstr>
      <vt:lpstr>2. study design?  </vt:lpstr>
      <vt:lpstr>2. What is sensitivity analysis? </vt:lpstr>
      <vt:lpstr>3.What is negative predictive value? </vt:lpstr>
      <vt:lpstr> 4. List two limitations of this study-Authors limitations  </vt:lpstr>
      <vt:lpstr>other limitations </vt:lpstr>
      <vt:lpstr>strengths of this study </vt:lpstr>
      <vt:lpstr>1. Summarize the paper in 200words? </vt:lpstr>
      <vt:lpstr> </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children WITH BLUNT head trauma and normal CT scan require hospitalization  for neurological observation? </dc:title>
  <dc:creator>Sreejib Das</dc:creator>
  <cp:lastModifiedBy>Sreejib Das</cp:lastModifiedBy>
  <cp:revision>26</cp:revision>
  <dcterms:created xsi:type="dcterms:W3CDTF">2011-11-14T09:42:52Z</dcterms:created>
  <dcterms:modified xsi:type="dcterms:W3CDTF">2012-02-02T18:40:25Z</dcterms:modified>
</cp:coreProperties>
</file>