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79" r:id="rId3"/>
    <p:sldId id="263" r:id="rId4"/>
    <p:sldId id="262" r:id="rId5"/>
    <p:sldId id="264" r:id="rId6"/>
    <p:sldId id="265" r:id="rId7"/>
    <p:sldId id="267" r:id="rId8"/>
    <p:sldId id="266" r:id="rId9"/>
    <p:sldId id="276" r:id="rId10"/>
    <p:sldId id="260" r:id="rId11"/>
    <p:sldId id="273" r:id="rId12"/>
    <p:sldId id="269" r:id="rId13"/>
    <p:sldId id="270" r:id="rId14"/>
    <p:sldId id="272" r:id="rId15"/>
    <p:sldId id="278" r:id="rId16"/>
    <p:sldId id="268" r:id="rId17"/>
    <p:sldId id="274" r:id="rId18"/>
    <p:sldId id="275" r:id="rId19"/>
    <p:sldId id="277" r:id="rId20"/>
    <p:sldId id="258" r:id="rId21"/>
    <p:sldId id="25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A8F7F-A546-6148-B226-52F99EC9C724}" type="datetimeFigureOut">
              <a:rPr lang="en-US" smtClean="0"/>
              <a:pPr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EA8CF-12F8-434B-B999-583FB1B0C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3717"/>
            <a:ext cx="7772400" cy="1381125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ln w="38100" cmpd="sng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OOPT/E in Oz</a:t>
            </a:r>
            <a:endParaRPr lang="en-US" sz="8000" b="1" dirty="0">
              <a:ln w="38100" cmpd="sng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05500"/>
            <a:ext cx="6400800" cy="730250"/>
          </a:xfrm>
        </p:spPr>
        <p:txBody>
          <a:bodyPr/>
          <a:lstStyle/>
          <a:p>
            <a:pPr algn="r"/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Dominic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Rayment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13" descr="DSC_5542.JPG"/>
          <p:cNvPicPr>
            <a:picLocks noChangeAspect="1"/>
          </p:cNvPicPr>
          <p:nvPr/>
        </p:nvPicPr>
        <p:blipFill>
          <a:blip r:embed="rId2"/>
          <a:srcRect l="-13026" t="-2363" r="-3783" b="-3763"/>
          <a:stretch>
            <a:fillRect/>
          </a:stretch>
        </p:blipFill>
        <p:spPr>
          <a:xfrm>
            <a:off x="-1816534" y="-135464"/>
            <a:ext cx="11888458" cy="7230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5f9c85e9bcdaeec034db2e109f5c42bc.jpe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257" b="173"/>
          <a:stretch>
            <a:fillRect/>
          </a:stretch>
        </p:blipFill>
        <p:spPr>
          <a:xfrm>
            <a:off x="1" y="22501"/>
            <a:ext cx="9143999" cy="68354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1369259056907.jpg"/>
          <p:cNvPicPr>
            <a:picLocks noGrp="1" noChangeAspect="1"/>
          </p:cNvPicPr>
          <p:nvPr>
            <p:ph idx="1"/>
          </p:nvPr>
        </p:nvPicPr>
        <p:blipFill>
          <a:blip r:embed="rId2"/>
          <a:srcRect l="1068" r="1105"/>
          <a:stretch>
            <a:fillRect/>
          </a:stretch>
        </p:blipFill>
        <p:spPr>
          <a:xfrm>
            <a:off x="-2433220" y="0"/>
            <a:ext cx="1191847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DSC_466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48" r="-13"/>
          <a:stretch>
            <a:fillRect/>
          </a:stretch>
        </p:blipFill>
        <p:spPr>
          <a:xfrm>
            <a:off x="-898947" y="-17082"/>
            <a:ext cx="10296947" cy="68750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SC_570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861" r="-10861"/>
          <a:stretch>
            <a:fillRect/>
          </a:stretch>
        </p:blipFill>
        <p:spPr>
          <a:xfrm rot="16200000">
            <a:off x="-2129607" y="1045396"/>
            <a:ext cx="8585996" cy="4721967"/>
          </a:xfrm>
        </p:spPr>
      </p:pic>
      <p:pic>
        <p:nvPicPr>
          <p:cNvPr id="5" name="Picture 4" descr="DSC_56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374559" y="1083180"/>
            <a:ext cx="6956386" cy="4656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DSC_284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48" r="-13"/>
          <a:stretch>
            <a:fillRect/>
          </a:stretch>
        </p:blipFill>
        <p:spPr>
          <a:xfrm>
            <a:off x="-1127365" y="0"/>
            <a:ext cx="1027136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SC_138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" r="25912" b="23816"/>
          <a:stretch>
            <a:fillRect/>
          </a:stretch>
        </p:blipFill>
        <p:spPr>
          <a:xfrm>
            <a:off x="-448319" y="0"/>
            <a:ext cx="9991369" cy="68763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12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879" r="-4541" b="28799"/>
          <a:stretch>
            <a:fillRect/>
          </a:stretch>
        </p:blipFill>
        <p:spPr>
          <a:xfrm rot="5400000">
            <a:off x="4268486" y="1971842"/>
            <a:ext cx="4787481" cy="2768135"/>
          </a:xfrm>
        </p:spPr>
      </p:pic>
      <p:pic>
        <p:nvPicPr>
          <p:cNvPr id="6" name="Picture 5" descr="Picture 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482" y="962169"/>
            <a:ext cx="2219743" cy="43333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34477" y="38839"/>
            <a:ext cx="5875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Fast track or Acute</a:t>
            </a:r>
            <a:endParaRPr lang="en-US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836024" y="5157326"/>
            <a:ext cx="279920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/>
              <a:buChar char="•"/>
            </a:pPr>
            <a:r>
              <a:rPr lang="en-US" sz="2400" dirty="0" smtClean="0"/>
              <a:t>Ambulatory</a:t>
            </a:r>
          </a:p>
          <a:p>
            <a:pPr algn="ctr">
              <a:buFont typeface="Arial"/>
              <a:buChar char="•"/>
            </a:pPr>
            <a:r>
              <a:rPr lang="en-US" sz="2400" dirty="0" smtClean="0"/>
              <a:t>Single system</a:t>
            </a:r>
          </a:p>
          <a:p>
            <a:pPr algn="ctr">
              <a:buFont typeface="Arial"/>
              <a:buChar char="•"/>
            </a:pPr>
            <a:r>
              <a:rPr lang="en-US" sz="2400" dirty="0" smtClean="0"/>
              <a:t>Stable vital signs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65620" y="5127928"/>
            <a:ext cx="2768135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/>
              <a:buChar char="•"/>
            </a:pPr>
            <a:r>
              <a:rPr lang="en-US" sz="2400" dirty="0" smtClean="0"/>
              <a:t>Require a bed</a:t>
            </a:r>
          </a:p>
          <a:p>
            <a:pPr algn="ctr">
              <a:buFont typeface="Arial"/>
              <a:buChar char="•"/>
            </a:pPr>
            <a:r>
              <a:rPr lang="en-US" sz="2400" dirty="0" smtClean="0"/>
              <a:t>Complex</a:t>
            </a:r>
          </a:p>
          <a:p>
            <a:pPr algn="ctr">
              <a:buFont typeface="Arial"/>
              <a:buChar char="•"/>
            </a:pPr>
            <a:r>
              <a:rPr lang="en-US" sz="2400" dirty="0" smtClean="0"/>
              <a:t>Cardiac monitoring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Picture 5.png"/>
          <p:cNvPicPr>
            <a:picLocks noGrp="1" noChangeAspect="1"/>
          </p:cNvPicPr>
          <p:nvPr>
            <p:ph idx="1"/>
          </p:nvPr>
        </p:nvPicPr>
        <p:blipFill>
          <a:blip r:embed="rId2"/>
          <a:srcRect t="-5111" b="-5111"/>
          <a:stretch>
            <a:fillRect/>
          </a:stretch>
        </p:blipFill>
        <p:spPr>
          <a:xfrm>
            <a:off x="-7536" y="496888"/>
            <a:ext cx="9151536" cy="50329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10.png"/>
          <p:cNvPicPr>
            <a:picLocks noGrp="1" noChangeAspect="1"/>
          </p:cNvPicPr>
          <p:nvPr>
            <p:ph idx="1"/>
          </p:nvPr>
        </p:nvPicPr>
        <p:blipFill>
          <a:blip r:embed="rId2"/>
          <a:srcRect l="-7272" r="-717"/>
          <a:stretch>
            <a:fillRect/>
          </a:stretch>
        </p:blipFill>
        <p:spPr>
          <a:xfrm>
            <a:off x="-120829" y="-163914"/>
            <a:ext cx="7709080" cy="70219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icture 7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4135" b="-14135"/>
          <a:stretch>
            <a:fillRect/>
          </a:stretch>
        </p:blipFill>
        <p:spPr>
          <a:xfrm>
            <a:off x="-1" y="624256"/>
            <a:ext cx="9147529" cy="50307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9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9690" r="-49690"/>
          <a:stretch>
            <a:fillRect/>
          </a:stretch>
        </p:blipFill>
        <p:spPr>
          <a:xfrm>
            <a:off x="-1792876" y="0"/>
            <a:ext cx="12729753" cy="70008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6.png"/>
          <p:cNvPicPr>
            <a:picLocks noGrp="1" noChangeAspect="1"/>
          </p:cNvPicPr>
          <p:nvPr>
            <p:ph idx="1"/>
          </p:nvPr>
        </p:nvPicPr>
        <p:blipFill>
          <a:blip r:embed="rId2"/>
          <a:srcRect l="-46952" r="-46952"/>
          <a:stretch>
            <a:fillRect/>
          </a:stretch>
        </p:blipFill>
        <p:spPr>
          <a:xfrm>
            <a:off x="-1662982" y="0"/>
            <a:ext cx="1246996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Outpatient-960x390.png"/>
          <p:cNvPicPr>
            <a:picLocks noGrp="1" noChangeAspect="1"/>
          </p:cNvPicPr>
          <p:nvPr>
            <p:ph idx="1"/>
          </p:nvPr>
        </p:nvPicPr>
        <p:blipFill>
          <a:blip r:embed="rId2"/>
          <a:srcRect l="24139" t="12342" r="4163" b="6401"/>
          <a:stretch>
            <a:fillRect/>
          </a:stretch>
        </p:blipFill>
        <p:spPr>
          <a:xfrm>
            <a:off x="3360168" y="3777627"/>
            <a:ext cx="6232067" cy="2869387"/>
          </a:xfrm>
        </p:spPr>
      </p:pic>
      <p:pic>
        <p:nvPicPr>
          <p:cNvPr id="5" name="Picture 4" descr="image_update_img.jpg"/>
          <p:cNvPicPr>
            <a:picLocks noChangeAspect="1"/>
          </p:cNvPicPr>
          <p:nvPr/>
        </p:nvPicPr>
        <p:blipFill>
          <a:blip r:embed="rId3"/>
          <a:srcRect l="15841" r="46425" b="-4262"/>
          <a:stretch>
            <a:fillRect/>
          </a:stretch>
        </p:blipFill>
        <p:spPr>
          <a:xfrm>
            <a:off x="0" y="938506"/>
            <a:ext cx="3204819" cy="4980989"/>
          </a:xfrm>
          <a:prstGeom prst="rect">
            <a:avLst/>
          </a:prstGeom>
        </p:spPr>
      </p:pic>
      <p:pic>
        <p:nvPicPr>
          <p:cNvPr id="6" name="Picture 5" descr="Picture 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169" y="486589"/>
            <a:ext cx="5783831" cy="3119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SC_698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8341"/>
            <a:ext cx="9144000" cy="61211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Sydney or </a:t>
            </a:r>
            <a:r>
              <a:rPr lang="en-US" dirty="0" err="1" smtClean="0"/>
              <a:t>Stevenage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13" name="Content Placeholder 12" descr="StevenageLeisureStreetView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8371" b="160"/>
          <a:stretch>
            <a:fillRect/>
          </a:stretch>
        </p:blipFill>
        <p:spPr>
          <a:xfrm>
            <a:off x="1332538" y="-63500"/>
            <a:ext cx="6478924" cy="3489043"/>
          </a:xfrm>
        </p:spPr>
      </p:pic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317345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5714" b="12045"/>
          <a:stretch>
            <a:fillRect/>
          </a:stretch>
        </p:blipFill>
        <p:spPr>
          <a:xfrm>
            <a:off x="1714500" y="-290542"/>
            <a:ext cx="5715000" cy="3527257"/>
          </a:xfrm>
        </p:spPr>
      </p:pic>
      <p:pic>
        <p:nvPicPr>
          <p:cNvPr id="8" name="Content Placeholder 7" descr="dsc_068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5662" b="654"/>
          <a:stretch>
            <a:fillRect/>
          </a:stretch>
        </p:blipFill>
        <p:spPr>
          <a:xfrm>
            <a:off x="1714500" y="3333750"/>
            <a:ext cx="5715000" cy="3571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27</Words>
  <Application>Microsoft Macintosh PowerPoint</Application>
  <PresentationFormat>On-screen Show (4:3)</PresentationFormat>
  <Paragraphs>10</Paragraphs>
  <Slides>21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OOPT/E in Oz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Sydney or Stevenage?</vt:lpstr>
      <vt:lpstr>Slide 21</vt:lpstr>
    </vt:vector>
  </TitlesOfParts>
  <Company>King's College London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OOPT/E in Oz</dc:title>
  <dc:creator>Joanna Smeeton</dc:creator>
  <cp:lastModifiedBy>Joanna Rayment</cp:lastModifiedBy>
  <cp:revision>10</cp:revision>
  <dcterms:created xsi:type="dcterms:W3CDTF">2015-10-21T00:31:04Z</dcterms:created>
  <dcterms:modified xsi:type="dcterms:W3CDTF">2015-10-21T02:01:56Z</dcterms:modified>
</cp:coreProperties>
</file>