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D86EF55-545D-5FA6-0E34-96EB1088B2FF}" v="44" dt="2026-06-24T16:50:18.342"/>
    <p1510:client id="{B7FD21D1-9302-F8D5-F798-858AEB112022}" v="40" dt="2026-06-25T11:56:11.3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37" d="100"/>
          <a:sy n="37" d="100"/>
        </p:scale>
        <p:origin x="1320" y="2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ELSON, Frances (CAMBRIDGE UNIVERSITY HOSPITALS NHS FOUNDATION TRUST)" userId="S::frances.nelson4@nhs.net::20a3ab5b-bfcb-4d91-9d38-cf3710153653" providerId="AD" clId="Web-{B7FD21D1-9302-F8D5-F798-858AEB112022}"/>
    <pc:docChg chg="modSld">
      <pc:chgData name="NELSON, Frances (CAMBRIDGE UNIVERSITY HOSPITALS NHS FOUNDATION TRUST)" userId="S::frances.nelson4@nhs.net::20a3ab5b-bfcb-4d91-9d38-cf3710153653" providerId="AD" clId="Web-{B7FD21D1-9302-F8D5-F798-858AEB112022}" dt="2026-06-25T11:56:11.398" v="25" actId="1076"/>
      <pc:docMkLst>
        <pc:docMk/>
      </pc:docMkLst>
      <pc:sldChg chg="modSp">
        <pc:chgData name="NELSON, Frances (CAMBRIDGE UNIVERSITY HOSPITALS NHS FOUNDATION TRUST)" userId="S::frances.nelson4@nhs.net::20a3ab5b-bfcb-4d91-9d38-cf3710153653" providerId="AD" clId="Web-{B7FD21D1-9302-F8D5-F798-858AEB112022}" dt="2026-06-25T11:56:11.398" v="25" actId="1076"/>
        <pc:sldMkLst>
          <pc:docMk/>
          <pc:sldMk cId="2128452784" sldId="256"/>
        </pc:sldMkLst>
        <pc:spChg chg="mod">
          <ac:chgData name="NELSON, Frances (CAMBRIDGE UNIVERSITY HOSPITALS NHS FOUNDATION TRUST)" userId="S::frances.nelson4@nhs.net::20a3ab5b-bfcb-4d91-9d38-cf3710153653" providerId="AD" clId="Web-{B7FD21D1-9302-F8D5-F798-858AEB112022}" dt="2026-06-25T11:56:11.398" v="25" actId="1076"/>
          <ac:spMkLst>
            <pc:docMk/>
            <pc:sldMk cId="2128452784" sldId="256"/>
            <ac:spMk id="4" creationId="{D7C9A89E-75F0-A3D8-2CF2-D2B591EACDC9}"/>
          </ac:spMkLst>
        </pc:spChg>
      </pc:sldChg>
    </pc:docChg>
  </pc:docChgLst>
  <pc:docChgLst>
    <pc:chgData name="NELSON, Frances (CAMBRIDGE UNIVERSITY HOSPITALS NHS FOUNDATION TRUST)" userId="S::frances.nelson4@nhs.net::20a3ab5b-bfcb-4d91-9d38-cf3710153653" providerId="AD" clId="Web-{4D86EF55-545D-5FA6-0E34-96EB1088B2FF}"/>
    <pc:docChg chg="modSld">
      <pc:chgData name="NELSON, Frances (CAMBRIDGE UNIVERSITY HOSPITALS NHS FOUNDATION TRUST)" userId="S::frances.nelson4@nhs.net::20a3ab5b-bfcb-4d91-9d38-cf3710153653" providerId="AD" clId="Web-{4D86EF55-545D-5FA6-0E34-96EB1088B2FF}" dt="2026-06-24T16:50:18.342" v="28"/>
      <pc:docMkLst>
        <pc:docMk/>
      </pc:docMkLst>
      <pc:sldChg chg="addSp delSp modSp">
        <pc:chgData name="NELSON, Frances (CAMBRIDGE UNIVERSITY HOSPITALS NHS FOUNDATION TRUST)" userId="S::frances.nelson4@nhs.net::20a3ab5b-bfcb-4d91-9d38-cf3710153653" providerId="AD" clId="Web-{4D86EF55-545D-5FA6-0E34-96EB1088B2FF}" dt="2026-06-24T16:50:18.342" v="28"/>
        <pc:sldMkLst>
          <pc:docMk/>
          <pc:sldMk cId="2128452784" sldId="256"/>
        </pc:sldMkLst>
        <pc:spChg chg="add mod">
          <ac:chgData name="NELSON, Frances (CAMBRIDGE UNIVERSITY HOSPITALS NHS FOUNDATION TRUST)" userId="S::frances.nelson4@nhs.net::20a3ab5b-bfcb-4d91-9d38-cf3710153653" providerId="AD" clId="Web-{4D86EF55-545D-5FA6-0E34-96EB1088B2FF}" dt="2026-06-24T16:50:18.342" v="28"/>
          <ac:spMkLst>
            <pc:docMk/>
            <pc:sldMk cId="2128452784" sldId="256"/>
            <ac:spMk id="4" creationId="{D7C9A89E-75F0-A3D8-2CF2-D2B591EACDC9}"/>
          </ac:spMkLst>
        </pc:spChg>
        <pc:picChg chg="del">
          <ac:chgData name="NELSON, Frances (CAMBRIDGE UNIVERSITY HOSPITALS NHS FOUNDATION TRUST)" userId="S::frances.nelson4@nhs.net::20a3ab5b-bfcb-4d91-9d38-cf3710153653" providerId="AD" clId="Web-{4D86EF55-545D-5FA6-0E34-96EB1088B2FF}" dt="2026-06-24T16:48:50.870" v="0"/>
          <ac:picMkLst>
            <pc:docMk/>
            <pc:sldMk cId="2128452784" sldId="256"/>
            <ac:picMk id="8" creationId="{1659B30D-ACC2-8154-B8FD-7C8B3E982FA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9EA8C-9E37-9E45-EE5D-CA859FDF3C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6F78AB-192B-A052-33DB-2135259AE5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D818BB-D7E6-3D5C-6899-498413134F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3B6E5-E297-4284-8158-0DB1A6DE2850}" type="datetimeFigureOut">
              <a:rPr lang="en-GB" smtClean="0"/>
              <a:t>25/06/2026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409802-ED08-10FF-80B4-E48A757E3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4A74FB-F176-16DF-024F-875B6C538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4C0C9-3F70-4598-A540-6F94E3DF0E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8224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F354-6269-0522-CE9B-3FDD26236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8838AE-5587-D5E4-A50B-8154D891DF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AAD5D6-8634-BBC8-BC91-BDAA65A82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3B6E5-E297-4284-8158-0DB1A6DE2850}" type="datetimeFigureOut">
              <a:rPr lang="en-GB" smtClean="0"/>
              <a:t>25/06/2026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B251E7-72B5-7128-B7F8-3D65AB7A7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B95C1E-F5B3-211D-82BD-6837F7BE3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4C0C9-3F70-4598-A540-6F94E3DF0E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9042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6DE611-412F-43D1-1B4B-7EEBC7E76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5EE9D8-CA09-0793-BCBA-20C8C69723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90D9EF-25C3-6148-1552-56B4E1163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3B6E5-E297-4284-8158-0DB1A6DE2850}" type="datetimeFigureOut">
              <a:rPr lang="en-GB" smtClean="0"/>
              <a:t>25/06/2026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93945-5C2B-5967-38AD-E3EE7C4ECA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00661C-DF47-1DE5-337A-1FEAB13A50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4C0C9-3F70-4598-A540-6F94E3DF0E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1784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5BBDD-DAB4-E946-5836-29CB1B1BE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22E443-0D76-8F7E-0521-4B00822D5C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5A6AE4-B60D-DF63-CABC-404B0C407B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9E0570-99C5-B8CD-D1C0-D682C9820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3B6E5-E297-4284-8158-0DB1A6DE2850}" type="datetimeFigureOut">
              <a:rPr lang="en-GB" smtClean="0"/>
              <a:t>25/06/2026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12528C-D0B4-5EB3-113D-B18876731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D2C2F7-2DD1-4C5F-F280-C218EFDB2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4C0C9-3F70-4598-A540-6F94E3DF0E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544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D2BCF0-BD85-BA81-7826-3DC5E9765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89FFB7-6F6E-64CD-283E-DAA632F678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D973B2-B83B-97AC-5365-1584A60280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6EE722-0142-A263-A33D-70CC9A3D26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FA51C9-0BCB-CAE1-245E-133904D7F1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29846D0-9FE9-EBC3-8CED-776D07632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3B6E5-E297-4284-8158-0DB1A6DE2850}" type="datetimeFigureOut">
              <a:rPr lang="en-GB" smtClean="0"/>
              <a:t>25/06/2026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6E58357-D266-D35D-1E0B-28EF027DF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592161-5080-48E1-6859-E3A5808E0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4C0C9-3F70-4598-A540-6F94E3DF0E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3743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3499C-A7CA-BEA2-9A45-11FB83EC5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410284-49A6-667F-C888-0F1417A2FD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3B6E5-E297-4284-8158-0DB1A6DE2850}" type="datetimeFigureOut">
              <a:rPr lang="en-GB" smtClean="0"/>
              <a:t>25/06/2026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4AC9C2E-253A-DDAD-DBBE-F827576E6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3C8115-66FE-A8BB-874A-DE29C208C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4C0C9-3F70-4598-A540-6F94E3DF0E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5523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70D45B6-324D-9852-7692-84E878CD0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3B6E5-E297-4284-8158-0DB1A6DE2850}" type="datetimeFigureOut">
              <a:rPr lang="en-GB" smtClean="0"/>
              <a:t>25/06/2026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6A9387-5852-F6ED-D9A7-11DE0BD14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0927A1-70FA-A92C-3E18-0D65433F8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4C0C9-3F70-4598-A540-6F94E3DF0E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0654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E055CC-7AF2-650F-0AB9-AA484EAF1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22C2DD-8789-BD44-61FE-B53E4BFCF3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C6BA49-FE6D-66AA-6E53-3F5C882F1E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2F7D01-39FE-C07A-95E5-D5B7B0388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3B6E5-E297-4284-8158-0DB1A6DE2850}" type="datetimeFigureOut">
              <a:rPr lang="en-GB" smtClean="0"/>
              <a:t>25/06/2026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3A54CB-794E-9863-7028-64447A558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864AE8-E948-77A1-D476-EF21E2EC3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4C0C9-3F70-4598-A540-6F94E3DF0E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3243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A7D721-83FE-B377-9F6E-C9469FB22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1D9D21-5722-4725-FD21-92C09A1945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413EC4-BC2C-8862-7B35-8821BCB2E0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4795C9-09FC-5C12-A74C-9AE5C67405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3B6E5-E297-4284-8158-0DB1A6DE2850}" type="datetimeFigureOut">
              <a:rPr lang="en-GB" smtClean="0"/>
              <a:t>25/06/2026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06A3E3-4892-0481-AEEE-AF1CB0C733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1A7F1E-C7B5-1EED-E4F6-60FB79A3C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4C0C9-3F70-4598-A540-6F94E3DF0E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8601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67ED1E-396A-BDF9-6BDB-77EBC2315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65D677-1BB9-1A0D-4118-C9D7EFD20C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DBC849-5777-23ED-65ED-FE3BEA0D5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3B6E5-E297-4284-8158-0DB1A6DE2850}" type="datetimeFigureOut">
              <a:rPr lang="en-GB" smtClean="0"/>
              <a:t>25/06/2026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535880-3CB0-3C9B-7A26-5D9D73B64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696D57-FA6C-DACA-3943-E388118B1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4C0C9-3F70-4598-A540-6F94E3DF0E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9048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811A3A0-3670-4380-C58D-F6F0CE9FC6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9A11C9-1B05-759A-5345-4F126A8D21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EB6455-B2EB-ECF3-F962-DE7889A6C9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3B6E5-E297-4284-8158-0DB1A6DE2850}" type="datetimeFigureOut">
              <a:rPr lang="en-GB" smtClean="0"/>
              <a:t>25/06/2026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F099C7-B14B-83E4-21C1-4A365D01E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6A6CD8-9F6C-2620-201B-7B6060B9A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E4C0C9-3F70-4598-A540-6F94E3DF0E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93463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DB9CB18-D2A6-6EC9-2A10-8FBEE8D76F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8D32B4-3E12-79CD-F6E6-0F498AF80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C7693B-F741-47AB-4F26-993847E5902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BD3B6E5-E297-4284-8158-0DB1A6DE2850}" type="datetimeFigureOut">
              <a:rPr lang="en-GB" smtClean="0"/>
              <a:t>25/06/2026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2859E3-50D6-CC2E-0DAC-3F41D16CBF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F0696F-40A0-E3CE-F415-C46AA79357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6E4C0C9-3F70-4598-A540-6F94E3DF0E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5017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claire.carse@nhs.ne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09220-723B-A392-A5B4-7A83F7FB62D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F5F63F-0B25-AC52-F37F-4A46CC81D92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6EFB88-C43E-144C-8804-B51DA91661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92" t="-62" r="3415" b="62"/>
          <a:stretch>
            <a:fillRect/>
          </a:stretch>
        </p:blipFill>
        <p:spPr>
          <a:xfrm>
            <a:off x="620661" y="-93182"/>
            <a:ext cx="10252199" cy="686228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A596ECA-6D4E-0C90-BE12-2A7584EE3A9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309" r="398" b="-300000"/>
          <a:stretch>
            <a:fillRect/>
          </a:stretch>
        </p:blipFill>
        <p:spPr>
          <a:xfrm>
            <a:off x="1014361" y="3512829"/>
            <a:ext cx="3166968" cy="993317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C47549D-B67F-F932-32E9-73BDCA992F6D}"/>
              </a:ext>
            </a:extLst>
          </p:cNvPr>
          <p:cNvSpPr/>
          <p:nvPr/>
        </p:nvSpPr>
        <p:spPr>
          <a:xfrm>
            <a:off x="1324142" y="1416384"/>
            <a:ext cx="2096836" cy="20193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9AA2D3A-0318-1B10-31D7-2DCA832233AD}"/>
              </a:ext>
            </a:extLst>
          </p:cNvPr>
          <p:cNvSpPr txBox="1"/>
          <p:nvPr/>
        </p:nvSpPr>
        <p:spPr>
          <a:xfrm>
            <a:off x="1327483" y="1416384"/>
            <a:ext cx="2095500" cy="212365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1600" dirty="0"/>
          </a:p>
          <a:p>
            <a:pPr algn="ctr"/>
            <a:r>
              <a:rPr lang="en-US" sz="1600"/>
              <a:t>For more enquiries &amp;</a:t>
            </a:r>
            <a:endParaRPr lang="en-US"/>
          </a:p>
          <a:p>
            <a:pPr algn="ctr"/>
            <a:r>
              <a:rPr lang="en-US" sz="1600" dirty="0"/>
              <a:t> to book your place please  email:</a:t>
            </a:r>
            <a:r>
              <a:rPr lang="en-US" sz="1600" dirty="0">
                <a:solidFill>
                  <a:srgbClr val="000000"/>
                </a:solidFill>
              </a:rPr>
              <a:t> </a:t>
            </a:r>
            <a:endParaRPr lang="en-US"/>
          </a:p>
          <a:p>
            <a:endParaRPr lang="en-US" sz="1600" dirty="0">
              <a:solidFill>
                <a:srgbClr val="000000"/>
              </a:solidFill>
            </a:endParaRPr>
          </a:p>
          <a:p>
            <a:r>
              <a:rPr lang="en-US" sz="1600" u="sng" dirty="0">
                <a:solidFill>
                  <a:srgbClr val="0000FF"/>
                </a:solidFill>
                <a:highlight>
                  <a:srgbClr val="FFFFFF"/>
                </a:highlight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claire.carse@nhs.net</a:t>
            </a:r>
            <a:r>
              <a:rPr lang="en-US" sz="1600" dirty="0">
                <a:solidFill>
                  <a:srgbClr val="242424"/>
                </a:solidFill>
                <a:highlight>
                  <a:srgbClr val="FFFFFF"/>
                </a:highlight>
              </a:rPr>
              <a:t> </a:t>
            </a:r>
            <a:endParaRPr lang="en-US" sz="160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7C9A89E-75F0-A3D8-2CF2-D2B591EACDC9}"/>
              </a:ext>
            </a:extLst>
          </p:cNvPr>
          <p:cNvSpPr txBox="1"/>
          <p:nvPr/>
        </p:nvSpPr>
        <p:spPr>
          <a:xfrm>
            <a:off x="6093326" y="3604890"/>
            <a:ext cx="4270254" cy="8309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600"/>
              <a:t>Date: Saturday 26th September  2026</a:t>
            </a:r>
          </a:p>
          <a:p>
            <a:r>
              <a:rPr lang="en-US" sz="1600"/>
              <a:t>Time: 09:30-16:00</a:t>
            </a:r>
            <a:endParaRPr lang="en-US" sz="1600" dirty="0"/>
          </a:p>
          <a:p>
            <a:r>
              <a:rPr lang="en-US" sz="1600"/>
              <a:t>Location: Rosie Hospital, Cambridge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1284527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Helen Hammond</dc:creator>
  <cp:lastModifiedBy>Helen Hammond</cp:lastModifiedBy>
  <cp:revision>92</cp:revision>
  <dcterms:created xsi:type="dcterms:W3CDTF">2025-09-10T10:45:55Z</dcterms:created>
  <dcterms:modified xsi:type="dcterms:W3CDTF">2026-06-25T11:56:17Z</dcterms:modified>
</cp:coreProperties>
</file>