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Libre Franklin"/>
      <p:regular r:id="rId16"/>
      <p:bold r:id="rId17"/>
      <p:italic r:id="rId18"/>
      <p:boldItalic r:id="rId19"/>
    </p:embeddedFont>
    <p:embeddedFont>
      <p:font typeface="Tahoma"/>
      <p:regular r:id="rId20"/>
      <p:bold r:id="rId21"/>
    </p:embeddedFont>
    <p:embeddedFont>
      <p:font typeface="Libre Franklin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guide id="3" orient="horz" pos="2160">
          <p15:clr>
            <a:srgbClr val="A4A3A4"/>
          </p15:clr>
        </p15:guide>
        <p15:guide id="4" pos="2880">
          <p15:clr>
            <a:srgbClr val="A4A3A4"/>
          </p15:clr>
        </p15:guide>
      </p15:sldGuideLst>
    </p:ext>
    <p:ext uri="http://customooxmlschemas.google.com/">
      <go:slidesCustomData xmlns:go="http://customooxmlschemas.google.com/" r:id="rId26" roundtripDataSignature="AMtx7mjeHXta3bk+alcD+XVcsAGM27zU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homa-regular.fntdata"/><Relationship Id="rId22" Type="http://schemas.openxmlformats.org/officeDocument/2006/relationships/font" Target="fonts/LibreFranklinMedium-regular.fntdata"/><Relationship Id="rId21" Type="http://schemas.openxmlformats.org/officeDocument/2006/relationships/font" Target="fonts/Tahoma-bold.fntdata"/><Relationship Id="rId24" Type="http://schemas.openxmlformats.org/officeDocument/2006/relationships/font" Target="fonts/LibreFranklinMedium-italic.fntdata"/><Relationship Id="rId23" Type="http://schemas.openxmlformats.org/officeDocument/2006/relationships/font" Target="fonts/LibreFranklin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LibreFranklin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bold.fntdata"/><Relationship Id="rId16" Type="http://schemas.openxmlformats.org/officeDocument/2006/relationships/font" Target="fonts/LibreFranklin-regular.fntdata"/><Relationship Id="rId19" Type="http://schemas.openxmlformats.org/officeDocument/2006/relationships/font" Target="fonts/LibreFranklin-boldItalic.fntdata"/><Relationship Id="rId18" Type="http://schemas.openxmlformats.org/officeDocument/2006/relationships/font" Target="fonts/LibreFranklin-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c4038d1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13c4038d18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c4038d18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13c4038d18e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c4038d18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3c4038d18e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c4038d18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3c4038d18e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sp>
        <p:nvSpPr>
          <p:cNvPr id="14" name="Google Shape;14;p10"/>
          <p:cNvSpPr/>
          <p:nvPr/>
        </p:nvSpPr>
        <p:spPr>
          <a:xfrm>
            <a:off x="1"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5" name="Google Shape;15;p10"/>
          <p:cNvSpPr/>
          <p:nvPr/>
        </p:nvSpPr>
        <p:spPr>
          <a:xfrm>
            <a:off x="-2378"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6" name="Google Shape;16;p10"/>
          <p:cNvSpPr txBox="1"/>
          <p:nvPr>
            <p:ph type="ctrTitle"/>
          </p:nvPr>
        </p:nvSpPr>
        <p:spPr>
          <a:xfrm rot="-2460000">
            <a:off x="817117" y="1730403"/>
            <a:ext cx="5648623" cy="1204306"/>
          </a:xfrm>
          <a:prstGeom prst="rect">
            <a:avLst/>
          </a:prstGeom>
          <a:noFill/>
          <a:ln>
            <a:noFill/>
          </a:ln>
        </p:spPr>
        <p:txBody>
          <a:bodyPr anchorCtr="0" anchor="b" bIns="9125" lIns="91425" spcFirstLastPara="1" rIns="91425" wrap="square" tIns="45700">
            <a:noAutofit/>
          </a:bodyPr>
          <a:lstStyle>
            <a:lvl1pPr lvl="0" algn="l">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subTitle"/>
          </p:nvPr>
        </p:nvSpPr>
        <p:spPr>
          <a:xfrm rot="-2460000">
            <a:off x="1212277" y="2470925"/>
            <a:ext cx="6511131" cy="329259"/>
          </a:xfrm>
          <a:prstGeom prst="rect">
            <a:avLst/>
          </a:prstGeom>
          <a:noFill/>
          <a:ln>
            <a:noFill/>
          </a:ln>
        </p:spPr>
        <p:txBody>
          <a:bodyPr anchorCtr="0" anchor="t" bIns="45700" lIns="91425" spcFirstLastPara="1" rIns="91425" wrap="square" tIns="9125">
            <a:normAutofit/>
          </a:bodyPr>
          <a:lstStyle>
            <a:lvl1pPr lvl="0" algn="l">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p:txBody>
      </p:sp>
      <p:sp>
        <p:nvSpPr>
          <p:cNvPr id="18" name="Google Shape;18;p10"/>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9"/>
          <p:cNvSpPr txBox="1"/>
          <p:nvPr>
            <p:ph type="title"/>
          </p:nvPr>
        </p:nvSpPr>
        <p:spPr>
          <a:xfrm>
            <a:off x="822962"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2793507" y="-869915"/>
            <a:ext cx="3579849" cy="752094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1" name="Google Shape;81;p19"/>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0"/>
          <p:cNvSpPr txBox="1"/>
          <p:nvPr>
            <p:ph type="title"/>
          </p:nvPr>
        </p:nvSpPr>
        <p:spPr>
          <a:xfrm rot="5400000">
            <a:off x="5318919" y="1585120"/>
            <a:ext cx="4678362"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0"/>
          <p:cNvSpPr txBox="1"/>
          <p:nvPr>
            <p:ph idx="1" type="body"/>
          </p:nvPr>
        </p:nvSpPr>
        <p:spPr>
          <a:xfrm rot="5400000">
            <a:off x="1127919" y="-396080"/>
            <a:ext cx="4678362" cy="601980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7" name="Google Shape;87;p20"/>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0"/>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0"/>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822962"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
          <p:cNvSpPr txBox="1"/>
          <p:nvPr>
            <p:ph idx="1" type="body"/>
          </p:nvPr>
        </p:nvSpPr>
        <p:spPr>
          <a:xfrm>
            <a:off x="822962" y="1100630"/>
            <a:ext cx="7520940" cy="3579849"/>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24" name="Google Shape;24;p11"/>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7" name="Shape 27"/>
        <p:cNvGrpSpPr/>
        <p:nvPr/>
      </p:nvGrpSpPr>
      <p:grpSpPr>
        <a:xfrm>
          <a:off x="0" y="0"/>
          <a:ext cx="0" cy="0"/>
          <a:chOff x="0" y="0"/>
          <a:chExt cx="0" cy="0"/>
        </a:xfrm>
      </p:grpSpPr>
      <p:sp>
        <p:nvSpPr>
          <p:cNvPr id="28" name="Google Shape;28;p12"/>
          <p:cNvSpPr/>
          <p:nvPr/>
        </p:nvSpPr>
        <p:spPr>
          <a:xfrm>
            <a:off x="-2378"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9" name="Google Shape;29;p12"/>
          <p:cNvSpPr/>
          <p:nvPr/>
        </p:nvSpPr>
        <p:spPr>
          <a:xfrm>
            <a:off x="1" y="2647950"/>
            <a:ext cx="3571875" cy="4210050"/>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 name="Google Shape;30;p12"/>
          <p:cNvSpPr txBox="1"/>
          <p:nvPr>
            <p:ph type="title"/>
          </p:nvPr>
        </p:nvSpPr>
        <p:spPr>
          <a:xfrm rot="-2460000">
            <a:off x="819399" y="1726739"/>
            <a:ext cx="5650992" cy="1207509"/>
          </a:xfrm>
          <a:prstGeom prst="rect">
            <a:avLst/>
          </a:prstGeom>
          <a:noFill/>
          <a:ln>
            <a:noFill/>
          </a:ln>
        </p:spPr>
        <p:txBody>
          <a:bodyPr anchorCtr="0" anchor="b" bIns="9125" lIns="91425" spcFirstLastPara="1" rIns="91425" wrap="square" tIns="45700">
            <a:noAutofit/>
          </a:bodyPr>
          <a:lstStyle>
            <a:lvl1pPr lvl="0" algn="l">
              <a:spcBef>
                <a:spcPts val="0"/>
              </a:spcBef>
              <a:spcAft>
                <a:spcPts val="0"/>
              </a:spcAft>
              <a:buClr>
                <a:schemeClr val="dk1"/>
              </a:buClr>
              <a:buSzPts val="3200"/>
              <a:buFont typeface="Libre Franklin Medium"/>
              <a:buNone/>
              <a:defRPr b="0" i="0" sz="3200" u="none" cap="none" strike="noStrik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rot="-2460000">
            <a:off x="1216152" y="2468304"/>
            <a:ext cx="6510528" cy="32918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indent="-228600" lvl="1" marL="914400" algn="l">
              <a:spcBef>
                <a:spcPts val="300"/>
              </a:spcBef>
              <a:spcAft>
                <a:spcPts val="0"/>
              </a:spcAft>
              <a:buSzPts val="1800"/>
              <a:buNone/>
              <a:defRPr sz="1800">
                <a:solidFill>
                  <a:srgbClr val="888888"/>
                </a:solidFill>
              </a:defRPr>
            </a:lvl2pPr>
            <a:lvl3pPr indent="-228600" lvl="2" marL="1371600" algn="l">
              <a:spcBef>
                <a:spcPts val="300"/>
              </a:spcBef>
              <a:spcAft>
                <a:spcPts val="0"/>
              </a:spcAft>
              <a:buSzPts val="1600"/>
              <a:buNone/>
              <a:defRPr sz="1600">
                <a:solidFill>
                  <a:srgbClr val="888888"/>
                </a:solidFill>
              </a:defRPr>
            </a:lvl3pPr>
            <a:lvl4pPr indent="-228600" lvl="3" marL="1828800" algn="l">
              <a:spcBef>
                <a:spcPts val="300"/>
              </a:spcBef>
              <a:spcAft>
                <a:spcPts val="0"/>
              </a:spcAft>
              <a:buSzPts val="1400"/>
              <a:buNone/>
              <a:defRPr sz="1400">
                <a:solidFill>
                  <a:srgbClr val="888888"/>
                </a:solidFill>
              </a:defRPr>
            </a:lvl4pPr>
            <a:lvl5pPr indent="-228600" lvl="4" marL="2286000" algn="l">
              <a:spcBef>
                <a:spcPts val="300"/>
              </a:spcBef>
              <a:spcAft>
                <a:spcPts val="0"/>
              </a:spcAft>
              <a:buSzPts val="1400"/>
              <a:buNone/>
              <a:defRPr sz="1400">
                <a:solidFill>
                  <a:srgbClr val="888888"/>
                </a:solidFill>
              </a:defRPr>
            </a:lvl5pPr>
            <a:lvl6pPr indent="-228600" lvl="5" marL="2743200" algn="l">
              <a:spcBef>
                <a:spcPts val="300"/>
              </a:spcBef>
              <a:spcAft>
                <a:spcPts val="0"/>
              </a:spcAft>
              <a:buSzPts val="1400"/>
              <a:buNone/>
              <a:defRPr sz="1400">
                <a:solidFill>
                  <a:srgbClr val="888888"/>
                </a:solidFill>
              </a:defRPr>
            </a:lvl6pPr>
            <a:lvl7pPr indent="-228600" lvl="6" marL="3200400" algn="l">
              <a:spcBef>
                <a:spcPts val="300"/>
              </a:spcBef>
              <a:spcAft>
                <a:spcPts val="0"/>
              </a:spcAft>
              <a:buSzPts val="1400"/>
              <a:buNone/>
              <a:defRPr sz="1400">
                <a:solidFill>
                  <a:srgbClr val="888888"/>
                </a:solidFill>
              </a:defRPr>
            </a:lvl7pPr>
            <a:lvl8pPr indent="-228600" lvl="7" marL="3657600" algn="l">
              <a:spcBef>
                <a:spcPts val="300"/>
              </a:spcBef>
              <a:spcAft>
                <a:spcPts val="0"/>
              </a:spcAft>
              <a:buSzPts val="1400"/>
              <a:buNone/>
              <a:defRPr sz="1400">
                <a:solidFill>
                  <a:srgbClr val="888888"/>
                </a:solidFill>
              </a:defRPr>
            </a:lvl8pPr>
            <a:lvl9pPr indent="-228600" lvl="8" marL="4114800" algn="l">
              <a:spcBef>
                <a:spcPts val="300"/>
              </a:spcBef>
              <a:spcAft>
                <a:spcPts val="0"/>
              </a:spcAft>
              <a:buSzPts val="1400"/>
              <a:buNone/>
              <a:defRPr sz="1400">
                <a:solidFill>
                  <a:srgbClr val="888888"/>
                </a:solidFill>
              </a:defRPr>
            </a:lvl9pPr>
          </a:lstStyle>
          <a:p/>
        </p:txBody>
      </p:sp>
      <p:sp>
        <p:nvSpPr>
          <p:cNvPr id="32" name="Google Shape;32;p12"/>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2"/>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3"/>
          <p:cNvSpPr txBox="1"/>
          <p:nvPr>
            <p:ph idx="1" type="body"/>
          </p:nvPr>
        </p:nvSpPr>
        <p:spPr>
          <a:xfrm>
            <a:off x="822960"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800"/>
              <a:buNone/>
              <a:defRPr sz="2800"/>
            </a:lvl1pPr>
            <a:lvl2pPr indent="-381000" lvl="1" marL="914400" algn="l">
              <a:spcBef>
                <a:spcPts val="300"/>
              </a:spcBef>
              <a:spcAft>
                <a:spcPts val="0"/>
              </a:spcAft>
              <a:buSzPts val="2400"/>
              <a:buChar char="▪"/>
              <a:defRPr sz="2400"/>
            </a:lvl2pPr>
            <a:lvl3pPr indent="-355600" lvl="2" marL="1371600" algn="l">
              <a:spcBef>
                <a:spcPts val="300"/>
              </a:spcBef>
              <a:spcAft>
                <a:spcPts val="0"/>
              </a:spcAft>
              <a:buSzPts val="2000"/>
              <a:buChar char="▪"/>
              <a:defRPr sz="20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sz="1800"/>
            </a:lvl6pPr>
            <a:lvl7pPr indent="-342900" lvl="6" marL="3200400" algn="l">
              <a:spcBef>
                <a:spcPts val="300"/>
              </a:spcBef>
              <a:spcAft>
                <a:spcPts val="0"/>
              </a:spcAft>
              <a:buSzPts val="1800"/>
              <a:buChar char="▪"/>
              <a:defRPr sz="1800"/>
            </a:lvl7pPr>
            <a:lvl8pPr indent="-342900" lvl="7" marL="3657600" algn="l">
              <a:spcBef>
                <a:spcPts val="300"/>
              </a:spcBef>
              <a:spcAft>
                <a:spcPts val="0"/>
              </a:spcAft>
              <a:buSzPts val="1800"/>
              <a:buChar char="▪"/>
              <a:defRPr sz="1800"/>
            </a:lvl8pPr>
            <a:lvl9pPr indent="-342900" lvl="8" marL="4114800" algn="l">
              <a:spcBef>
                <a:spcPts val="300"/>
              </a:spcBef>
              <a:spcAft>
                <a:spcPts val="0"/>
              </a:spcAft>
              <a:buSzPts val="1800"/>
              <a:buChar char="▪"/>
              <a:defRPr sz="1800"/>
            </a:lvl9pPr>
          </a:lstStyle>
          <a:p/>
        </p:txBody>
      </p:sp>
      <p:sp>
        <p:nvSpPr>
          <p:cNvPr id="37" name="Google Shape;37;p13"/>
          <p:cNvSpPr txBox="1"/>
          <p:nvPr>
            <p:ph idx="2" type="body"/>
          </p:nvPr>
        </p:nvSpPr>
        <p:spPr>
          <a:xfrm>
            <a:off x="4700016"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800"/>
              <a:buNone/>
              <a:defRPr sz="2800"/>
            </a:lvl1pPr>
            <a:lvl2pPr indent="-381000" lvl="1" marL="914400" algn="l">
              <a:spcBef>
                <a:spcPts val="300"/>
              </a:spcBef>
              <a:spcAft>
                <a:spcPts val="0"/>
              </a:spcAft>
              <a:buSzPts val="2400"/>
              <a:buChar char="▪"/>
              <a:defRPr sz="2400"/>
            </a:lvl2pPr>
            <a:lvl3pPr indent="-355600" lvl="2" marL="1371600" algn="l">
              <a:spcBef>
                <a:spcPts val="300"/>
              </a:spcBef>
              <a:spcAft>
                <a:spcPts val="0"/>
              </a:spcAft>
              <a:buSzPts val="2000"/>
              <a:buChar char="▪"/>
              <a:defRPr sz="20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sz="1800"/>
            </a:lvl6pPr>
            <a:lvl7pPr indent="-342900" lvl="6" marL="3200400" algn="l">
              <a:spcBef>
                <a:spcPts val="300"/>
              </a:spcBef>
              <a:spcAft>
                <a:spcPts val="0"/>
              </a:spcAft>
              <a:buSzPts val="1800"/>
              <a:buChar char="▪"/>
              <a:defRPr sz="1800"/>
            </a:lvl7pPr>
            <a:lvl8pPr indent="-342900" lvl="7" marL="3657600" algn="l">
              <a:spcBef>
                <a:spcPts val="300"/>
              </a:spcBef>
              <a:spcAft>
                <a:spcPts val="0"/>
              </a:spcAft>
              <a:buSzPts val="1800"/>
              <a:buChar char="▪"/>
              <a:defRPr sz="1800"/>
            </a:lvl8pPr>
            <a:lvl9pPr indent="-342900" lvl="8" marL="4114800" algn="l">
              <a:spcBef>
                <a:spcPts val="300"/>
              </a:spcBef>
              <a:spcAft>
                <a:spcPts val="0"/>
              </a:spcAft>
              <a:buSzPts val="1800"/>
              <a:buChar char="▪"/>
              <a:defRPr sz="1800"/>
            </a:lvl9pPr>
          </a:lstStyle>
          <a:p/>
        </p:txBody>
      </p:sp>
      <p:sp>
        <p:nvSpPr>
          <p:cNvPr id="38" name="Google Shape;38;p13"/>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3"/>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41" name="Google Shape;41;p13"/>
          <p:cNvSpPr txBox="1"/>
          <p:nvPr>
            <p:ph type="title"/>
          </p:nvPr>
        </p:nvSpPr>
        <p:spPr>
          <a:xfrm>
            <a:off x="822962"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4"/>
          <p:cNvSpPr txBox="1"/>
          <p:nvPr>
            <p:ph type="title"/>
          </p:nvPr>
        </p:nvSpPr>
        <p:spPr>
          <a:xfrm>
            <a:off x="822962"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28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4"/>
          <p:cNvSpPr txBox="1"/>
          <p:nvPr>
            <p:ph idx="1" type="body"/>
          </p:nvPr>
        </p:nvSpPr>
        <p:spPr>
          <a:xfrm>
            <a:off x="822960"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228600" lvl="5" marL="2743200" algn="l">
              <a:spcBef>
                <a:spcPts val="300"/>
              </a:spcBef>
              <a:spcAft>
                <a:spcPts val="0"/>
              </a:spcAft>
              <a:buSzPts val="1600"/>
              <a:buNone/>
              <a:defRPr b="1" sz="1600"/>
            </a:lvl6pPr>
            <a:lvl7pPr indent="-228600" lvl="6" marL="3200400" algn="l">
              <a:spcBef>
                <a:spcPts val="300"/>
              </a:spcBef>
              <a:spcAft>
                <a:spcPts val="0"/>
              </a:spcAft>
              <a:buSzPts val="1600"/>
              <a:buNone/>
              <a:defRPr b="1" sz="1600"/>
            </a:lvl7pPr>
            <a:lvl8pPr indent="-228600" lvl="7" marL="3657600" algn="l">
              <a:spcBef>
                <a:spcPts val="300"/>
              </a:spcBef>
              <a:spcAft>
                <a:spcPts val="0"/>
              </a:spcAft>
              <a:buSzPts val="1600"/>
              <a:buNone/>
              <a:defRPr b="1" sz="1600"/>
            </a:lvl8pPr>
            <a:lvl9pPr indent="-228600" lvl="8" marL="4114800" algn="l">
              <a:spcBef>
                <a:spcPts val="300"/>
              </a:spcBef>
              <a:spcAft>
                <a:spcPts val="0"/>
              </a:spcAft>
              <a:buSzPts val="1600"/>
              <a:buNone/>
              <a:defRPr b="1" sz="1600"/>
            </a:lvl9pPr>
          </a:lstStyle>
          <a:p/>
        </p:txBody>
      </p:sp>
      <p:sp>
        <p:nvSpPr>
          <p:cNvPr id="45" name="Google Shape;45;p14"/>
          <p:cNvSpPr txBox="1"/>
          <p:nvPr>
            <p:ph idx="2" type="body"/>
          </p:nvPr>
        </p:nvSpPr>
        <p:spPr>
          <a:xfrm>
            <a:off x="819151"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400"/>
              <a:buNone/>
              <a:defRPr sz="24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30200" lvl="5" marL="2743200" algn="l">
              <a:spcBef>
                <a:spcPts val="300"/>
              </a:spcBef>
              <a:spcAft>
                <a:spcPts val="0"/>
              </a:spcAft>
              <a:buSzPts val="1600"/>
              <a:buChar char="▪"/>
              <a:defRPr sz="1600"/>
            </a:lvl6pPr>
            <a:lvl7pPr indent="-330200" lvl="6" marL="3200400" algn="l">
              <a:spcBef>
                <a:spcPts val="300"/>
              </a:spcBef>
              <a:spcAft>
                <a:spcPts val="0"/>
              </a:spcAft>
              <a:buSzPts val="1600"/>
              <a:buChar char="▪"/>
              <a:defRPr sz="1600"/>
            </a:lvl7pPr>
            <a:lvl8pPr indent="-330200" lvl="7" marL="3657600" algn="l">
              <a:spcBef>
                <a:spcPts val="300"/>
              </a:spcBef>
              <a:spcAft>
                <a:spcPts val="0"/>
              </a:spcAft>
              <a:buSzPts val="1600"/>
              <a:buChar char="▪"/>
              <a:defRPr sz="1600"/>
            </a:lvl8pPr>
            <a:lvl9pPr indent="-330200" lvl="8" marL="4114800" algn="l">
              <a:spcBef>
                <a:spcPts val="300"/>
              </a:spcBef>
              <a:spcAft>
                <a:spcPts val="0"/>
              </a:spcAft>
              <a:buSzPts val="1600"/>
              <a:buChar char="▪"/>
              <a:defRPr sz="1600"/>
            </a:lvl9pPr>
          </a:lstStyle>
          <a:p/>
        </p:txBody>
      </p:sp>
      <p:sp>
        <p:nvSpPr>
          <p:cNvPr id="46" name="Google Shape;46;p14"/>
          <p:cNvSpPr txBox="1"/>
          <p:nvPr>
            <p:ph idx="3" type="body"/>
          </p:nvPr>
        </p:nvSpPr>
        <p:spPr>
          <a:xfrm>
            <a:off x="4700016"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228600" lvl="5" marL="2743200" algn="l">
              <a:spcBef>
                <a:spcPts val="300"/>
              </a:spcBef>
              <a:spcAft>
                <a:spcPts val="0"/>
              </a:spcAft>
              <a:buSzPts val="1600"/>
              <a:buNone/>
              <a:defRPr b="1" sz="1600"/>
            </a:lvl6pPr>
            <a:lvl7pPr indent="-228600" lvl="6" marL="3200400" algn="l">
              <a:spcBef>
                <a:spcPts val="300"/>
              </a:spcBef>
              <a:spcAft>
                <a:spcPts val="0"/>
              </a:spcAft>
              <a:buSzPts val="1600"/>
              <a:buNone/>
              <a:defRPr b="1" sz="1600"/>
            </a:lvl7pPr>
            <a:lvl8pPr indent="-228600" lvl="7" marL="3657600" algn="l">
              <a:spcBef>
                <a:spcPts val="300"/>
              </a:spcBef>
              <a:spcAft>
                <a:spcPts val="0"/>
              </a:spcAft>
              <a:buSzPts val="1600"/>
              <a:buNone/>
              <a:defRPr b="1" sz="1600"/>
            </a:lvl8pPr>
            <a:lvl9pPr indent="-228600" lvl="8" marL="4114800" algn="l">
              <a:spcBef>
                <a:spcPts val="300"/>
              </a:spcBef>
              <a:spcAft>
                <a:spcPts val="0"/>
              </a:spcAft>
              <a:buSzPts val="1600"/>
              <a:buNone/>
              <a:defRPr b="1" sz="1600"/>
            </a:lvl9pPr>
          </a:lstStyle>
          <a:p/>
        </p:txBody>
      </p:sp>
      <p:sp>
        <p:nvSpPr>
          <p:cNvPr id="47" name="Google Shape;47;p14"/>
          <p:cNvSpPr txBox="1"/>
          <p:nvPr>
            <p:ph idx="4" type="body"/>
          </p:nvPr>
        </p:nvSpPr>
        <p:spPr>
          <a:xfrm>
            <a:off x="4700016"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400"/>
              <a:buNone/>
              <a:defRPr sz="24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30200" lvl="5" marL="2743200" algn="l">
              <a:spcBef>
                <a:spcPts val="300"/>
              </a:spcBef>
              <a:spcAft>
                <a:spcPts val="0"/>
              </a:spcAft>
              <a:buSzPts val="1600"/>
              <a:buChar char="▪"/>
              <a:defRPr sz="1600"/>
            </a:lvl6pPr>
            <a:lvl7pPr indent="-330200" lvl="6" marL="3200400" algn="l">
              <a:spcBef>
                <a:spcPts val="300"/>
              </a:spcBef>
              <a:spcAft>
                <a:spcPts val="0"/>
              </a:spcAft>
              <a:buSzPts val="1600"/>
              <a:buChar char="▪"/>
              <a:defRPr sz="1600"/>
            </a:lvl7pPr>
            <a:lvl8pPr indent="-330200" lvl="7" marL="3657600" algn="l">
              <a:spcBef>
                <a:spcPts val="300"/>
              </a:spcBef>
              <a:spcAft>
                <a:spcPts val="0"/>
              </a:spcAft>
              <a:buSzPts val="1600"/>
              <a:buChar char="▪"/>
              <a:defRPr sz="1600"/>
            </a:lvl8pPr>
            <a:lvl9pPr indent="-330200" lvl="8" marL="4114800" algn="l">
              <a:spcBef>
                <a:spcPts val="300"/>
              </a:spcBef>
              <a:spcAft>
                <a:spcPts val="0"/>
              </a:spcAft>
              <a:buSzPts val="1600"/>
              <a:buChar char="▪"/>
              <a:defRPr sz="1600"/>
            </a:lvl9pPr>
          </a:lstStyle>
          <a:p/>
        </p:txBody>
      </p:sp>
      <p:sp>
        <p:nvSpPr>
          <p:cNvPr id="48" name="Google Shape;48;p14"/>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4"/>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5"/>
          <p:cNvSpPr txBox="1"/>
          <p:nvPr>
            <p:ph type="title"/>
          </p:nvPr>
        </p:nvSpPr>
        <p:spPr>
          <a:xfrm>
            <a:off x="822962"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5"/>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5"/>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5"/>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6"/>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6"/>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0" name="Shape 60"/>
        <p:cNvGrpSpPr/>
        <p:nvPr/>
      </p:nvGrpSpPr>
      <p:grpSpPr>
        <a:xfrm>
          <a:off x="0" y="0"/>
          <a:ext cx="0" cy="0"/>
          <a:chOff x="0" y="0"/>
          <a:chExt cx="0" cy="0"/>
        </a:xfrm>
      </p:grpSpPr>
      <p:sp>
        <p:nvSpPr>
          <p:cNvPr id="61" name="Google Shape;61;p17"/>
          <p:cNvSpPr/>
          <p:nvPr/>
        </p:nvSpPr>
        <p:spPr>
          <a:xfrm>
            <a:off x="1"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 name="Google Shape;62;p17"/>
          <p:cNvSpPr/>
          <p:nvPr/>
        </p:nvSpPr>
        <p:spPr>
          <a:xfrm rot="5400000">
            <a:off x="433389" y="-433387"/>
            <a:ext cx="6858000" cy="7724779"/>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 name="Google Shape;63;p17"/>
          <p:cNvSpPr txBox="1"/>
          <p:nvPr>
            <p:ph type="title"/>
          </p:nvPr>
        </p:nvSpPr>
        <p:spPr>
          <a:xfrm rot="-2460000">
            <a:off x="784931" y="1576106"/>
            <a:ext cx="5212080" cy="1089427"/>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Clr>
                <a:srgbClr val="FFFFFF"/>
              </a:buClr>
              <a:buSzPts val="2800"/>
              <a:buFont typeface="Libre Franklin Medium"/>
              <a:buNone/>
              <a:defRPr b="0" i="0" sz="2800" u="none" cap="none" strike="noStrike">
                <a:solidFill>
                  <a:srgbClr val="FFFFFF"/>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7"/>
          <p:cNvSpPr txBox="1"/>
          <p:nvPr>
            <p:ph idx="1" type="body"/>
          </p:nvPr>
        </p:nvSpPr>
        <p:spPr>
          <a:xfrm>
            <a:off x="4749553" y="2618912"/>
            <a:ext cx="3807779" cy="3324687"/>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3200"/>
              <a:buNone/>
              <a:defRPr sz="3200"/>
            </a:lvl1pPr>
            <a:lvl2pPr indent="-406400" lvl="1" marL="914400" algn="l">
              <a:spcBef>
                <a:spcPts val="300"/>
              </a:spcBef>
              <a:spcAft>
                <a:spcPts val="0"/>
              </a:spcAft>
              <a:buSzPts val="2800"/>
              <a:buChar char="▪"/>
              <a:defRPr sz="2800"/>
            </a:lvl2pPr>
            <a:lvl3pPr indent="-381000" lvl="2" marL="1371600" algn="l">
              <a:spcBef>
                <a:spcPts val="300"/>
              </a:spcBef>
              <a:spcAft>
                <a:spcPts val="0"/>
              </a:spcAft>
              <a:buSzPts val="2400"/>
              <a:buChar char="▪"/>
              <a:defRPr sz="2400"/>
            </a:lvl3pPr>
            <a:lvl4pPr indent="-355600" lvl="3" marL="1828800" algn="l">
              <a:spcBef>
                <a:spcPts val="300"/>
              </a:spcBef>
              <a:spcAft>
                <a:spcPts val="0"/>
              </a:spcAft>
              <a:buSzPts val="2000"/>
              <a:buChar char="▪"/>
              <a:defRPr sz="2000"/>
            </a:lvl4pPr>
            <a:lvl5pPr indent="-355600" lvl="4" marL="2286000" algn="l">
              <a:spcBef>
                <a:spcPts val="300"/>
              </a:spcBef>
              <a:spcAft>
                <a:spcPts val="0"/>
              </a:spcAft>
              <a:buSzPts val="2000"/>
              <a:buChar char="▪"/>
              <a:defRPr sz="2000"/>
            </a:lvl5pPr>
            <a:lvl6pPr indent="-355600" lvl="5" marL="2743200" algn="l">
              <a:spcBef>
                <a:spcPts val="300"/>
              </a:spcBef>
              <a:spcAft>
                <a:spcPts val="0"/>
              </a:spcAft>
              <a:buSzPts val="2000"/>
              <a:buChar char="▪"/>
              <a:defRPr sz="2000"/>
            </a:lvl6pPr>
            <a:lvl7pPr indent="-355600" lvl="6" marL="3200400" algn="l">
              <a:spcBef>
                <a:spcPts val="300"/>
              </a:spcBef>
              <a:spcAft>
                <a:spcPts val="0"/>
              </a:spcAft>
              <a:buSzPts val="2000"/>
              <a:buChar char="▪"/>
              <a:defRPr sz="2000"/>
            </a:lvl7pPr>
            <a:lvl8pPr indent="-355600" lvl="7" marL="3657600" algn="l">
              <a:spcBef>
                <a:spcPts val="300"/>
              </a:spcBef>
              <a:spcAft>
                <a:spcPts val="0"/>
              </a:spcAft>
              <a:buSzPts val="2000"/>
              <a:buChar char="▪"/>
              <a:defRPr sz="2000"/>
            </a:lvl8pPr>
            <a:lvl9pPr indent="-355600" lvl="8" marL="4114800" algn="l">
              <a:spcBef>
                <a:spcPts val="300"/>
              </a:spcBef>
              <a:spcAft>
                <a:spcPts val="0"/>
              </a:spcAft>
              <a:buSzPts val="2000"/>
              <a:buChar char="▪"/>
              <a:defRPr sz="2000"/>
            </a:lvl9pPr>
          </a:lstStyle>
          <a:p/>
        </p:txBody>
      </p:sp>
      <p:sp>
        <p:nvSpPr>
          <p:cNvPr id="65" name="Google Shape;65;p17"/>
          <p:cNvSpPr txBox="1"/>
          <p:nvPr>
            <p:ph idx="2" type="body"/>
          </p:nvPr>
        </p:nvSpPr>
        <p:spPr>
          <a:xfrm rot="-2460000">
            <a:off x="1297955" y="2253387"/>
            <a:ext cx="5794760" cy="62331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rgbClr val="FFFFFF"/>
              </a:buClr>
              <a:buSzPts val="1400"/>
              <a:buNone/>
              <a:defRPr b="1" sz="1400">
                <a:solidFill>
                  <a:srgbClr val="FFFFFF"/>
                </a:solidFill>
                <a:latin typeface="Libre Franklin"/>
                <a:ea typeface="Libre Franklin"/>
                <a:cs typeface="Libre Franklin"/>
                <a:sym typeface="Libre Franklin"/>
              </a:defRPr>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228600" lvl="5" marL="2743200" algn="l">
              <a:spcBef>
                <a:spcPts val="300"/>
              </a:spcBef>
              <a:spcAft>
                <a:spcPts val="0"/>
              </a:spcAft>
              <a:buSzPts val="900"/>
              <a:buNone/>
              <a:defRPr sz="900"/>
            </a:lvl6pPr>
            <a:lvl7pPr indent="-228600" lvl="6" marL="3200400" algn="l">
              <a:spcBef>
                <a:spcPts val="300"/>
              </a:spcBef>
              <a:spcAft>
                <a:spcPts val="0"/>
              </a:spcAft>
              <a:buSzPts val="900"/>
              <a:buNone/>
              <a:defRPr sz="900"/>
            </a:lvl7pPr>
            <a:lvl8pPr indent="-228600" lvl="7" marL="3657600" algn="l">
              <a:spcBef>
                <a:spcPts val="300"/>
              </a:spcBef>
              <a:spcAft>
                <a:spcPts val="0"/>
              </a:spcAft>
              <a:buSzPts val="900"/>
              <a:buNone/>
              <a:defRPr sz="900"/>
            </a:lvl8pPr>
            <a:lvl9pPr indent="-228600" lvl="8" marL="4114800" algn="l">
              <a:spcBef>
                <a:spcPts val="300"/>
              </a:spcBef>
              <a:spcAft>
                <a:spcPts val="0"/>
              </a:spcAft>
              <a:buSzPts val="900"/>
              <a:buNone/>
              <a:defRPr sz="900"/>
            </a:lvl9pPr>
          </a:lstStyle>
          <a:p/>
        </p:txBody>
      </p:sp>
      <p:sp>
        <p:nvSpPr>
          <p:cNvPr id="66" name="Google Shape;66;p17"/>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7"/>
          <p:cNvSpPr/>
          <p:nvPr>
            <p:ph idx="12" type="sldNum"/>
          </p:nvPr>
        </p:nvSpPr>
        <p:spPr>
          <a:xfrm>
            <a:off x="8401039" y="6170822"/>
            <a:ext cx="502920" cy="502920"/>
          </a:xfrm>
          <a:prstGeom prst="ellipse">
            <a:avLst/>
          </a:prstGeom>
          <a:noFill/>
          <a:ln cap="flat" cmpd="sng" w="9525">
            <a:solidFill>
              <a:schemeClr val="dk2"/>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sz="1650">
                <a:solidFill>
                  <a:schemeClr val="dk2"/>
                </a:solidFill>
                <a:latin typeface="Libre Franklin"/>
                <a:ea typeface="Libre Franklin"/>
                <a:cs typeface="Libre Franklin"/>
                <a:sym typeface="Libre Franklin"/>
              </a:defRPr>
            </a:lvl1pPr>
            <a:lvl2pPr indent="0" lvl="1" marL="0" algn="ctr">
              <a:spcBef>
                <a:spcPts val="0"/>
              </a:spcBef>
              <a:buNone/>
              <a:defRPr sz="1650">
                <a:solidFill>
                  <a:schemeClr val="dk2"/>
                </a:solidFill>
                <a:latin typeface="Libre Franklin"/>
                <a:ea typeface="Libre Franklin"/>
                <a:cs typeface="Libre Franklin"/>
                <a:sym typeface="Libre Franklin"/>
              </a:defRPr>
            </a:lvl2pPr>
            <a:lvl3pPr indent="0" lvl="2" marL="0" algn="ctr">
              <a:spcBef>
                <a:spcPts val="0"/>
              </a:spcBef>
              <a:buNone/>
              <a:defRPr sz="1650">
                <a:solidFill>
                  <a:schemeClr val="dk2"/>
                </a:solidFill>
                <a:latin typeface="Libre Franklin"/>
                <a:ea typeface="Libre Franklin"/>
                <a:cs typeface="Libre Franklin"/>
                <a:sym typeface="Libre Franklin"/>
              </a:defRPr>
            </a:lvl3pPr>
            <a:lvl4pPr indent="0" lvl="3" marL="0" algn="ctr">
              <a:spcBef>
                <a:spcPts val="0"/>
              </a:spcBef>
              <a:buNone/>
              <a:defRPr sz="1650">
                <a:solidFill>
                  <a:schemeClr val="dk2"/>
                </a:solidFill>
                <a:latin typeface="Libre Franklin"/>
                <a:ea typeface="Libre Franklin"/>
                <a:cs typeface="Libre Franklin"/>
                <a:sym typeface="Libre Franklin"/>
              </a:defRPr>
            </a:lvl4pPr>
            <a:lvl5pPr indent="0" lvl="4" marL="0" algn="ctr">
              <a:spcBef>
                <a:spcPts val="0"/>
              </a:spcBef>
              <a:buNone/>
              <a:defRPr sz="1650">
                <a:solidFill>
                  <a:schemeClr val="dk2"/>
                </a:solidFill>
                <a:latin typeface="Libre Franklin"/>
                <a:ea typeface="Libre Franklin"/>
                <a:cs typeface="Libre Franklin"/>
                <a:sym typeface="Libre Franklin"/>
              </a:defRPr>
            </a:lvl5pPr>
            <a:lvl6pPr indent="0" lvl="5" marL="0" algn="ctr">
              <a:spcBef>
                <a:spcPts val="0"/>
              </a:spcBef>
              <a:buNone/>
              <a:defRPr sz="1650">
                <a:solidFill>
                  <a:schemeClr val="dk2"/>
                </a:solidFill>
                <a:latin typeface="Libre Franklin"/>
                <a:ea typeface="Libre Franklin"/>
                <a:cs typeface="Libre Franklin"/>
                <a:sym typeface="Libre Franklin"/>
              </a:defRPr>
            </a:lvl6pPr>
            <a:lvl7pPr indent="0" lvl="6" marL="0" algn="ctr">
              <a:spcBef>
                <a:spcPts val="0"/>
              </a:spcBef>
              <a:buNone/>
              <a:defRPr sz="1650">
                <a:solidFill>
                  <a:schemeClr val="dk2"/>
                </a:solidFill>
                <a:latin typeface="Libre Franklin"/>
                <a:ea typeface="Libre Franklin"/>
                <a:cs typeface="Libre Franklin"/>
                <a:sym typeface="Libre Franklin"/>
              </a:defRPr>
            </a:lvl7pPr>
            <a:lvl8pPr indent="0" lvl="7" marL="0" algn="ctr">
              <a:spcBef>
                <a:spcPts val="0"/>
              </a:spcBef>
              <a:buNone/>
              <a:defRPr sz="1650">
                <a:solidFill>
                  <a:schemeClr val="dk2"/>
                </a:solidFill>
                <a:latin typeface="Libre Franklin"/>
                <a:ea typeface="Libre Franklin"/>
                <a:cs typeface="Libre Franklin"/>
                <a:sym typeface="Libre Franklin"/>
              </a:defRPr>
            </a:lvl8pPr>
            <a:lvl9pPr indent="0" lvl="8" marL="0" algn="ctr">
              <a:spcBef>
                <a:spcPts val="0"/>
              </a:spcBef>
              <a:buNone/>
              <a:defRPr sz="1650">
                <a:solidFill>
                  <a:schemeClr val="dk2"/>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9" name="Shape 69"/>
        <p:cNvGrpSpPr/>
        <p:nvPr/>
      </p:nvGrpSpPr>
      <p:grpSpPr>
        <a:xfrm>
          <a:off x="0" y="0"/>
          <a:ext cx="0" cy="0"/>
          <a:chOff x="0" y="0"/>
          <a:chExt cx="0" cy="0"/>
        </a:xfrm>
      </p:grpSpPr>
      <p:sp>
        <p:nvSpPr>
          <p:cNvPr id="70" name="Google Shape;70;p18"/>
          <p:cNvSpPr/>
          <p:nvPr>
            <p:ph idx="2" type="pic"/>
          </p:nvPr>
        </p:nvSpPr>
        <p:spPr>
          <a:xfrm>
            <a:off x="2028829" y="0"/>
            <a:ext cx="7115175" cy="6858000"/>
          </a:xfrm>
          <a:prstGeom prst="rect">
            <a:avLst/>
          </a:prstGeom>
          <a:solidFill>
            <a:schemeClr val="accent3">
              <a:alpha val="80000"/>
            </a:schemeClr>
          </a:solidFill>
          <a:ln>
            <a:noFill/>
          </a:ln>
        </p:spPr>
      </p:sp>
      <p:sp>
        <p:nvSpPr>
          <p:cNvPr id="71" name="Google Shape;71;p18"/>
          <p:cNvSpPr/>
          <p:nvPr/>
        </p:nvSpPr>
        <p:spPr>
          <a:xfrm>
            <a:off x="1"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2" name="Google Shape;72;p18"/>
          <p:cNvSpPr/>
          <p:nvPr/>
        </p:nvSpPr>
        <p:spPr>
          <a:xfrm>
            <a:off x="1" y="5048250"/>
            <a:ext cx="3571875" cy="1809750"/>
          </a:xfrm>
          <a:custGeom>
            <a:rect b="b" l="l" r="r" t="t"/>
            <a:pathLst>
              <a:path extrusionOk="0" h="1809750" w="3571875">
                <a:moveTo>
                  <a:pt x="0" y="1809750"/>
                </a:moveTo>
                <a:lnTo>
                  <a:pt x="2038350" y="0"/>
                </a:lnTo>
                <a:lnTo>
                  <a:pt x="3571875" y="1809750"/>
                </a:lnTo>
                <a:lnTo>
                  <a:pt x="0" y="1809750"/>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3" name="Google Shape;73;p18"/>
          <p:cNvSpPr txBox="1"/>
          <p:nvPr>
            <p:ph type="title"/>
          </p:nvPr>
        </p:nvSpPr>
        <p:spPr>
          <a:xfrm rot="-2460000">
            <a:off x="671197" y="1717501"/>
            <a:ext cx="5486400" cy="86744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800"/>
              <a:buFont typeface="Libre Franklin Medium"/>
              <a:buNone/>
              <a:defRPr b="0" sz="2800">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2460000">
            <a:off x="1143484" y="2180529"/>
            <a:ext cx="6096545" cy="7406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2"/>
              </a:buClr>
              <a:buSzPts val="1400"/>
              <a:buNone/>
              <a:defRPr sz="1400">
                <a:solidFill>
                  <a:schemeClr val="dk2"/>
                </a:solidFill>
              </a:defRPr>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228600" lvl="5" marL="2743200" algn="l">
              <a:spcBef>
                <a:spcPts val="300"/>
              </a:spcBef>
              <a:spcAft>
                <a:spcPts val="0"/>
              </a:spcAft>
              <a:buSzPts val="900"/>
              <a:buNone/>
              <a:defRPr sz="900"/>
            </a:lvl6pPr>
            <a:lvl7pPr indent="-228600" lvl="6" marL="3200400" algn="l">
              <a:spcBef>
                <a:spcPts val="300"/>
              </a:spcBef>
              <a:spcAft>
                <a:spcPts val="0"/>
              </a:spcAft>
              <a:buSzPts val="900"/>
              <a:buNone/>
              <a:defRPr sz="900"/>
            </a:lvl7pPr>
            <a:lvl8pPr indent="-228600" lvl="7" marL="3657600" algn="l">
              <a:spcBef>
                <a:spcPts val="300"/>
              </a:spcBef>
              <a:spcAft>
                <a:spcPts val="0"/>
              </a:spcAft>
              <a:buSzPts val="900"/>
              <a:buNone/>
              <a:defRPr sz="900"/>
            </a:lvl8pPr>
            <a:lvl9pPr indent="-228600" lvl="8" marL="4114800" algn="l">
              <a:spcBef>
                <a:spcPts val="300"/>
              </a:spcBef>
              <a:spcAft>
                <a:spcPts val="0"/>
              </a:spcAft>
              <a:buSzPts val="900"/>
              <a:buNone/>
              <a:defRPr sz="900"/>
            </a:lvl9pPr>
          </a:lstStyle>
          <a:p/>
        </p:txBody>
      </p:sp>
      <p:sp>
        <p:nvSpPr>
          <p:cNvPr id="75" name="Google Shape;75;p18"/>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2381" y="5050633"/>
            <a:ext cx="3574257" cy="1807368"/>
          </a:xfrm>
          <a:custGeom>
            <a:rect b="b" l="l" r="r" t="t"/>
            <a:pathLst>
              <a:path extrusionOk="0" h="1807368" w="3574257">
                <a:moveTo>
                  <a:pt x="2382" y="1807368"/>
                </a:moveTo>
                <a:lnTo>
                  <a:pt x="0" y="0"/>
                </a:lnTo>
                <a:lnTo>
                  <a:pt x="2045494" y="1"/>
                </a:lnTo>
                <a:lnTo>
                  <a:pt x="3574257" y="1807368"/>
                </a:lnTo>
                <a:lnTo>
                  <a:pt x="2382" y="18073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7" name="Google Shape;7;p9"/>
          <p:cNvSpPr/>
          <p:nvPr/>
        </p:nvSpPr>
        <p:spPr>
          <a:xfrm>
            <a:off x="-2378" y="5051295"/>
            <a:ext cx="9146380" cy="1806709"/>
          </a:xfrm>
          <a:custGeom>
            <a:rect b="b" l="l" r="r" t="t"/>
            <a:pathLst>
              <a:path extrusionOk="0" h="527584" w="335280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8" name="Google Shape;8;p9"/>
          <p:cNvSpPr txBox="1"/>
          <p:nvPr>
            <p:ph type="title"/>
          </p:nvPr>
        </p:nvSpPr>
        <p:spPr>
          <a:xfrm>
            <a:off x="822962" y="365760"/>
            <a:ext cx="7520940" cy="5486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2800"/>
              <a:buFont typeface="Libre Franklin Medium"/>
              <a:buNone/>
              <a:defRPr b="0" i="0" sz="2800" u="none" cap="none" strike="noStrik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9"/>
          <p:cNvSpPr txBox="1"/>
          <p:nvPr>
            <p:ph idx="1" type="body"/>
          </p:nvPr>
        </p:nvSpPr>
        <p:spPr>
          <a:xfrm>
            <a:off x="822962" y="1100630"/>
            <a:ext cx="7520940" cy="3579849"/>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800"/>
              </a:spcBef>
              <a:spcAft>
                <a:spcPts val="0"/>
              </a:spcAft>
              <a:buClr>
                <a:schemeClr val="dk1"/>
              </a:buClr>
              <a:buSzPts val="1600"/>
              <a:buFont typeface="Arial"/>
              <a:buNone/>
              <a:defRPr b="1" i="0" sz="1600" u="none" cap="none" strike="noStrike">
                <a:solidFill>
                  <a:schemeClr val="dk1"/>
                </a:solidFill>
                <a:latin typeface="Libre Franklin"/>
                <a:ea typeface="Libre Franklin"/>
                <a:cs typeface="Libre Franklin"/>
                <a:sym typeface="Libre Franklin"/>
              </a:defRPr>
            </a:lvl1pPr>
            <a:lvl2pPr indent="-330200" lvl="1" marL="9144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2pPr>
            <a:lvl3pPr indent="-330200" lvl="2" marL="13716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3pPr>
            <a:lvl4pPr indent="-330200" lvl="3" marL="18288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4pPr>
            <a:lvl5pPr indent="-330200" lvl="4" marL="22860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5pPr>
            <a:lvl6pPr indent="-317500" lvl="5" marL="27432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0" name="Google Shape;10;p9"/>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1" name="Google Shape;11;p9"/>
          <p:cNvSpPr txBox="1"/>
          <p:nvPr>
            <p:ph idx="11" type="ftr"/>
          </p:nvPr>
        </p:nvSpPr>
        <p:spPr>
          <a:xfrm>
            <a:off x="3517515" y="6285122"/>
            <a:ext cx="4724400"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2" name="Google Shape;12;p9"/>
          <p:cNvSpPr/>
          <p:nvPr>
            <p:ph idx="12" type="sldNum"/>
          </p:nvPr>
        </p:nvSpPr>
        <p:spPr>
          <a:xfrm>
            <a:off x="8401039"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marR="0" rtl="0" algn="ctr">
              <a:spcBef>
                <a:spcPts val="0"/>
              </a:spcBef>
              <a:buNone/>
              <a:defRPr b="0" i="0" sz="165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165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165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165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165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165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165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165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mailto:papworth.fyregionalteaching@nhs.net" TargetMode="External"/><Relationship Id="rId5" Type="http://schemas.openxmlformats.org/officeDocument/2006/relationships/image" Target="../media/image8.jp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heeoe.hee.nhs.uk/foundation/training-programme/taught-programmestudy-leave" TargetMode="External"/><Relationship Id="rId4" Type="http://schemas.openxmlformats.org/officeDocument/2006/relationships/hyperlink" Target="https://heeoe.hee.nhs.uk/foundation/training-programme/hub-events" TargetMode="External"/><Relationship Id="rId5" Type="http://schemas.openxmlformats.org/officeDocument/2006/relationships/hyperlink" Target="https://heeoe.hee.nhs.uk/faculty-educators/study-leave-homep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heeoe.hee.nhs.uk/foundation/training-programme/taught-programmestudy-leave"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heeoe.hee.nhs.uk/foundation/training-programme/hub-events"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mailto:foundationprogrammes.eoe@hee.nhs.uk" TargetMode="External"/><Relationship Id="rId4" Type="http://schemas.openxmlformats.org/officeDocument/2006/relationships/hyperlink" Target="mailto:foundationrecruitment.eoe@hee.nhs.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heeoe.hee.nhs.uk/foundation/training-programme/taught-programmestudy-leav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
          <p:cNvPicPr preferRelativeResize="0"/>
          <p:nvPr/>
        </p:nvPicPr>
        <p:blipFill rotWithShape="1">
          <a:blip r:embed="rId3">
            <a:alphaModFix/>
          </a:blip>
          <a:srcRect b="0" l="0" r="0" t="0"/>
          <a:stretch/>
        </p:blipFill>
        <p:spPr>
          <a:xfrm>
            <a:off x="443543" y="200278"/>
            <a:ext cx="8364421" cy="1608542"/>
          </a:xfrm>
          <a:prstGeom prst="round2DiagRect">
            <a:avLst>
              <a:gd fmla="val 16667" name="adj1"/>
              <a:gd fmla="val 0" name="adj2"/>
            </a:avLst>
          </a:prstGeom>
          <a:noFill/>
          <a:ln cap="sq" cmpd="sng" w="88900">
            <a:solidFill>
              <a:schemeClr val="accent5"/>
            </a:solidFill>
            <a:prstDash val="solid"/>
            <a:miter lim="800000"/>
            <a:headEnd len="sm" w="sm" type="none"/>
            <a:tailEnd len="sm" w="sm" type="none"/>
          </a:ln>
        </p:spPr>
      </p:pic>
      <p:sp>
        <p:nvSpPr>
          <p:cNvPr id="95" name="Google Shape;95;p1"/>
          <p:cNvSpPr txBox="1"/>
          <p:nvPr/>
        </p:nvSpPr>
        <p:spPr>
          <a:xfrm>
            <a:off x="155512" y="2372687"/>
            <a:ext cx="883298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3600" u="sng" cap="none" strike="noStrike">
                <a:solidFill>
                  <a:srgbClr val="0070C0"/>
                </a:solidFill>
                <a:latin typeface="Tahoma"/>
                <a:ea typeface="Tahoma"/>
                <a:cs typeface="Tahoma"/>
                <a:sym typeface="Tahoma"/>
              </a:rPr>
              <a:t>Welcome to the East of England Foundation School</a:t>
            </a:r>
            <a:endParaRPr/>
          </a:p>
        </p:txBody>
      </p:sp>
      <p:sp>
        <p:nvSpPr>
          <p:cNvPr id="96" name="Google Shape;96;p1"/>
          <p:cNvSpPr/>
          <p:nvPr/>
        </p:nvSpPr>
        <p:spPr>
          <a:xfrm>
            <a:off x="3845582" y="4131078"/>
            <a:ext cx="5244076" cy="576634"/>
          </a:xfrm>
          <a:prstGeom prst="roundRect">
            <a:avLst>
              <a:gd fmla="val 16667" name="adj"/>
            </a:avLst>
          </a:prstGeom>
          <a:solidFill>
            <a:srgbClr val="31479F"/>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300" u="none" cap="none" strike="noStrike">
                <a:solidFill>
                  <a:srgbClr val="FFFF00"/>
                </a:solidFill>
                <a:latin typeface="Libre Franklin Medium"/>
                <a:ea typeface="Libre Franklin Medium"/>
                <a:cs typeface="Libre Franklin Medium"/>
                <a:sym typeface="Libre Franklin Medium"/>
              </a:rPr>
              <a:t>https://heeoe.hee.nhs.uk/foundation</a:t>
            </a:r>
            <a:endParaRPr sz="2300"/>
          </a:p>
        </p:txBody>
      </p:sp>
      <p:sp>
        <p:nvSpPr>
          <p:cNvPr id="97" name="Google Shape;97;p1"/>
          <p:cNvSpPr/>
          <p:nvPr/>
        </p:nvSpPr>
        <p:spPr>
          <a:xfrm>
            <a:off x="62236" y="6590427"/>
            <a:ext cx="8957693" cy="219311"/>
          </a:xfrm>
          <a:prstGeom prst="roundRect">
            <a:avLst>
              <a:gd fmla="val 16667" name="adj"/>
            </a:avLst>
          </a:prstGeom>
          <a:solidFill>
            <a:schemeClr val="accent5"/>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sng" cap="none" strike="noStrike">
                <a:solidFill>
                  <a:srgbClr val="000000"/>
                </a:solidFill>
                <a:latin typeface="Calibri"/>
                <a:ea typeface="Calibri"/>
                <a:cs typeface="Calibri"/>
                <a:sym typeface="Calibri"/>
                <a:hlinkClick r:id="rId4">
                  <a:extLst>
                    <a:ext uri="{A12FA001-AC4F-418D-AE19-62706E023703}">
                      <ahyp:hlinkClr val="tx"/>
                    </a:ext>
                  </a:extLst>
                </a:hlinkClick>
              </a:rPr>
              <a:t>papworth.fyregionalteaching@nhs.net</a:t>
            </a:r>
            <a:r>
              <a:rPr b="0" i="0" lang="en-GB" sz="2000" u="none" cap="none" strike="noStrike">
                <a:solidFill>
                  <a:srgbClr val="000000"/>
                </a:solidFill>
                <a:latin typeface="Calibri"/>
                <a:ea typeface="Calibri"/>
                <a:cs typeface="Calibri"/>
                <a:sym typeface="Calibri"/>
              </a:rPr>
              <a:t> </a:t>
            </a:r>
            <a:endParaRPr/>
          </a:p>
        </p:txBody>
      </p:sp>
      <p:sp>
        <p:nvSpPr>
          <p:cNvPr id="98" name="Google Shape;98;p1"/>
          <p:cNvSpPr/>
          <p:nvPr/>
        </p:nvSpPr>
        <p:spPr>
          <a:xfrm>
            <a:off x="32225" y="4760849"/>
            <a:ext cx="3686171" cy="540060"/>
          </a:xfrm>
          <a:prstGeom prst="roundRect">
            <a:avLst>
              <a:gd fmla="val 16667" name="adj"/>
            </a:avLst>
          </a:prstGeom>
          <a:solidFill>
            <a:schemeClr val="accent5"/>
          </a:solidFill>
          <a:ln cap="flat" cmpd="sng" w="25400">
            <a:solidFill>
              <a:schemeClr val="accent5"/>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00"/>
                </a:solidFill>
                <a:latin typeface="Calibri"/>
                <a:ea typeface="Calibri"/>
                <a:cs typeface="Calibri"/>
                <a:sym typeface="Calibri"/>
              </a:rPr>
              <a:t>Workplace and Me – </a:t>
            </a:r>
            <a:endParaRPr/>
          </a:p>
          <a:p>
            <a:pPr indent="0" lvl="0" marL="0" marR="0" rtl="0" algn="ctr">
              <a:spcBef>
                <a:spcPts val="0"/>
              </a:spcBef>
              <a:spcAft>
                <a:spcPts val="0"/>
              </a:spcAft>
              <a:buNone/>
            </a:pPr>
            <a:r>
              <a:rPr b="0" i="0" lang="en-GB" sz="1800" u="none" cap="none" strike="noStrike">
                <a:solidFill>
                  <a:srgbClr val="000000"/>
                </a:solidFill>
                <a:latin typeface="Calibri"/>
                <a:ea typeface="Calibri"/>
                <a:cs typeface="Calibri"/>
                <a:sym typeface="Calibri"/>
              </a:rPr>
              <a:t>wellbeing in the workplace</a:t>
            </a:r>
            <a:endParaRPr/>
          </a:p>
        </p:txBody>
      </p:sp>
      <p:pic>
        <p:nvPicPr>
          <p:cNvPr id="99" name="Google Shape;99;p1"/>
          <p:cNvPicPr preferRelativeResize="0"/>
          <p:nvPr/>
        </p:nvPicPr>
        <p:blipFill rotWithShape="1">
          <a:blip r:embed="rId5">
            <a:alphaModFix/>
          </a:blip>
          <a:srcRect b="0" l="0" r="0" t="0"/>
          <a:stretch/>
        </p:blipFill>
        <p:spPr>
          <a:xfrm>
            <a:off x="3899925" y="4754280"/>
            <a:ext cx="5244075" cy="1755119"/>
          </a:xfrm>
          <a:prstGeom prst="rect">
            <a:avLst/>
          </a:prstGeom>
          <a:noFill/>
          <a:ln>
            <a:noFill/>
          </a:ln>
        </p:spPr>
      </p:pic>
      <p:pic>
        <p:nvPicPr>
          <p:cNvPr id="100" name="Google Shape;100;p1"/>
          <p:cNvPicPr preferRelativeResize="0"/>
          <p:nvPr/>
        </p:nvPicPr>
        <p:blipFill rotWithShape="1">
          <a:blip r:embed="rId6">
            <a:alphaModFix/>
          </a:blip>
          <a:srcRect b="0" l="0" r="0" t="0"/>
          <a:stretch/>
        </p:blipFill>
        <p:spPr>
          <a:xfrm>
            <a:off x="96052" y="5409149"/>
            <a:ext cx="3725336" cy="1100249"/>
          </a:xfrm>
          <a:prstGeom prst="rect">
            <a:avLst/>
          </a:prstGeom>
          <a:noFill/>
          <a:ln>
            <a:noFill/>
          </a:ln>
        </p:spPr>
      </p:pic>
      <p:pic>
        <p:nvPicPr>
          <p:cNvPr id="101" name="Google Shape;101;p1"/>
          <p:cNvPicPr preferRelativeResize="0"/>
          <p:nvPr/>
        </p:nvPicPr>
        <p:blipFill rotWithShape="1">
          <a:blip r:embed="rId7">
            <a:alphaModFix/>
          </a:blip>
          <a:srcRect b="0" l="0" r="0" t="0"/>
          <a:stretch/>
        </p:blipFill>
        <p:spPr>
          <a:xfrm>
            <a:off x="3227854" y="6129302"/>
            <a:ext cx="1584113" cy="286249"/>
          </a:xfrm>
          <a:prstGeom prst="rect">
            <a:avLst/>
          </a:prstGeom>
          <a:noFill/>
          <a:ln>
            <a:noFill/>
          </a:ln>
        </p:spPr>
      </p:pic>
      <p:pic>
        <p:nvPicPr>
          <p:cNvPr id="102" name="Google Shape;102;p1"/>
          <p:cNvPicPr preferRelativeResize="0"/>
          <p:nvPr/>
        </p:nvPicPr>
        <p:blipFill rotWithShape="1">
          <a:blip r:embed="rId8">
            <a:alphaModFix/>
          </a:blip>
          <a:srcRect b="0" l="0" r="0" t="0"/>
          <a:stretch/>
        </p:blipFill>
        <p:spPr>
          <a:xfrm>
            <a:off x="32428" y="4131078"/>
            <a:ext cx="3867497" cy="5766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nvSpPr>
        <p:spPr>
          <a:xfrm>
            <a:off x="361767" y="512678"/>
            <a:ext cx="480053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Libre Franklin Medium"/>
                <a:ea typeface="Libre Franklin Medium"/>
                <a:cs typeface="Libre Franklin Medium"/>
                <a:sym typeface="Libre Franklin Medium"/>
              </a:rPr>
              <a:t>More information</a:t>
            </a:r>
            <a:endParaRPr/>
          </a:p>
        </p:txBody>
      </p:sp>
      <p:sp>
        <p:nvSpPr>
          <p:cNvPr id="164" name="Google Shape;164;p8"/>
          <p:cNvSpPr txBox="1"/>
          <p:nvPr/>
        </p:nvSpPr>
        <p:spPr>
          <a:xfrm>
            <a:off x="0" y="1340775"/>
            <a:ext cx="89697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Libre Franklin"/>
                <a:ea typeface="Libre Franklin"/>
                <a:cs typeface="Libre Franklin"/>
                <a:sym typeface="Libre Franklin"/>
              </a:rPr>
              <a:t>Further info  about the Teaching Programme can be found at </a:t>
            </a:r>
            <a:r>
              <a:rPr b="1" lang="en-GB" sz="2400" u="sng">
                <a:solidFill>
                  <a:srgbClr val="063C64"/>
                </a:solidFill>
                <a:latin typeface="Libre Franklin"/>
                <a:ea typeface="Libre Franklin"/>
                <a:cs typeface="Libre Franklin"/>
                <a:sym typeface="Libre Franklin"/>
                <a:hlinkClick r:id="rId3">
                  <a:extLst>
                    <a:ext uri="{A12FA001-AC4F-418D-AE19-62706E023703}">
                      <ahyp:hlinkClr val="tx"/>
                    </a:ext>
                  </a:extLst>
                </a:hlinkClick>
              </a:rPr>
              <a:t>https://heeoe.hee.nhs.uk/foundation/training-programme/taught-programmestudy-leave</a:t>
            </a:r>
            <a:r>
              <a:rPr b="1" lang="en-GB" sz="2400">
                <a:solidFill>
                  <a:srgbClr val="063C64"/>
                </a:solidFill>
                <a:latin typeface="Libre Franklin"/>
                <a:ea typeface="Libre Franklin"/>
                <a:cs typeface="Libre Franklin"/>
                <a:sym typeface="Libre Franklin"/>
              </a:rPr>
              <a:t> </a:t>
            </a:r>
            <a:endParaRPr/>
          </a:p>
          <a:p>
            <a:pPr indent="0" lvl="0" marL="0" marR="0" rtl="0" algn="l">
              <a:spcBef>
                <a:spcPts val="0"/>
              </a:spcBef>
              <a:spcAft>
                <a:spcPts val="0"/>
              </a:spcAft>
              <a:buNone/>
            </a:pPr>
            <a:r>
              <a:t/>
            </a:r>
            <a:endParaRPr sz="2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GB" sz="2400">
                <a:solidFill>
                  <a:schemeClr val="dk1"/>
                </a:solidFill>
                <a:latin typeface="Libre Franklin"/>
                <a:ea typeface="Libre Franklin"/>
                <a:cs typeface="Libre Franklin"/>
                <a:sym typeface="Libre Franklin"/>
              </a:rPr>
              <a:t>For more info on Hubs, </a:t>
            </a:r>
            <a:r>
              <a:rPr b="1" lang="en-GB" sz="2400" u="sng">
                <a:solidFill>
                  <a:schemeClr val="dk1"/>
                </a:solidFill>
                <a:latin typeface="Libre Franklin"/>
                <a:ea typeface="Libre Franklin"/>
                <a:cs typeface="Libre Franklin"/>
                <a:sym typeface="Libre Franklin"/>
                <a:hlinkClick r:id="rId4">
                  <a:extLst>
                    <a:ext uri="{A12FA001-AC4F-418D-AE19-62706E023703}">
                      <ahyp:hlinkClr val="tx"/>
                    </a:ext>
                  </a:extLst>
                </a:hlinkClick>
              </a:rPr>
              <a:t>https://heeoe.hee.nhs.uk/foundation/training-programme/hub-events</a:t>
            </a:r>
            <a:r>
              <a:rPr b="1" lang="en-GB" sz="24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t/>
            </a:r>
            <a:endParaRPr b="1" sz="2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GB" sz="2400">
                <a:solidFill>
                  <a:schemeClr val="dk1"/>
                </a:solidFill>
                <a:latin typeface="Libre Franklin"/>
                <a:ea typeface="Libre Franklin"/>
                <a:cs typeface="Libre Franklin"/>
                <a:sym typeface="Libre Franklin"/>
              </a:rPr>
              <a:t>For info on Study Leave </a:t>
            </a:r>
            <a:r>
              <a:rPr b="1" lang="en-GB" sz="2400" u="sng">
                <a:solidFill>
                  <a:schemeClr val="dk1"/>
                </a:solidFill>
                <a:latin typeface="Libre Franklin"/>
                <a:ea typeface="Libre Franklin"/>
                <a:cs typeface="Libre Franklin"/>
                <a:sym typeface="Libre Franklin"/>
                <a:hlinkClick r:id="rId5">
                  <a:extLst>
                    <a:ext uri="{A12FA001-AC4F-418D-AE19-62706E023703}">
                      <ahyp:hlinkClr val="tx"/>
                    </a:ext>
                  </a:extLst>
                </a:hlinkClick>
              </a:rPr>
              <a:t>https://heeoe.hee.nhs.uk/faculty-educators/study-leave-homepage</a:t>
            </a:r>
            <a:r>
              <a:rPr b="1" lang="en-GB" sz="24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t/>
            </a:r>
            <a:endParaRPr b="1" sz="24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GB" sz="2400">
                <a:solidFill>
                  <a:schemeClr val="dk1"/>
                </a:solidFill>
                <a:latin typeface="Libre Franklin"/>
                <a:ea typeface="Libre Franklin"/>
                <a:cs typeface="Libre Franklin"/>
                <a:sym typeface="Libre Franklin"/>
              </a:rPr>
              <a:t>All of these pages have useful guides and attachments, usually found at the bottom of the page.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nvSpPr>
        <p:spPr>
          <a:xfrm>
            <a:off x="347532" y="512679"/>
            <a:ext cx="660073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chemeClr val="dk1"/>
                </a:solidFill>
                <a:latin typeface="Libre Franklin Medium"/>
                <a:ea typeface="Libre Franklin Medium"/>
                <a:cs typeface="Libre Franklin Medium"/>
                <a:sym typeface="Libre Franklin Medium"/>
              </a:rPr>
              <a:t>The East of England Deanery</a:t>
            </a:r>
            <a:endParaRPr/>
          </a:p>
        </p:txBody>
      </p:sp>
      <p:pic>
        <p:nvPicPr>
          <p:cNvPr id="108" name="Google Shape;108;p2"/>
          <p:cNvPicPr preferRelativeResize="0"/>
          <p:nvPr/>
        </p:nvPicPr>
        <p:blipFill rotWithShape="1">
          <a:blip r:embed="rId3">
            <a:alphaModFix/>
          </a:blip>
          <a:srcRect b="0" l="0" r="0" t="0"/>
          <a:stretch/>
        </p:blipFill>
        <p:spPr>
          <a:xfrm>
            <a:off x="935661" y="1097454"/>
            <a:ext cx="7312601" cy="5037537"/>
          </a:xfrm>
          <a:prstGeom prst="rect">
            <a:avLst/>
          </a:prstGeom>
          <a:noFill/>
          <a:ln>
            <a:noFill/>
          </a:ln>
        </p:spPr>
      </p:pic>
      <p:sp>
        <p:nvSpPr>
          <p:cNvPr id="109" name="Google Shape;109;p2"/>
          <p:cNvSpPr txBox="1"/>
          <p:nvPr/>
        </p:nvSpPr>
        <p:spPr>
          <a:xfrm>
            <a:off x="3059832" y="1826731"/>
            <a:ext cx="108012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D85C00"/>
                </a:solidFill>
                <a:latin typeface="Calibri"/>
                <a:ea typeface="Calibri"/>
                <a:cs typeface="Calibri"/>
                <a:sym typeface="Calibri"/>
              </a:rPr>
              <a:t>EAFS West</a:t>
            </a:r>
            <a:endParaRPr/>
          </a:p>
        </p:txBody>
      </p:sp>
      <p:sp>
        <p:nvSpPr>
          <p:cNvPr id="110" name="Google Shape;110;p2"/>
          <p:cNvSpPr txBox="1"/>
          <p:nvPr/>
        </p:nvSpPr>
        <p:spPr>
          <a:xfrm>
            <a:off x="6660232" y="2924944"/>
            <a:ext cx="11521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FF66CC"/>
                </a:solidFill>
                <a:latin typeface="Calibri"/>
                <a:ea typeface="Calibri"/>
                <a:cs typeface="Calibri"/>
                <a:sym typeface="Calibri"/>
              </a:rPr>
              <a:t>EAFS East</a:t>
            </a:r>
            <a:endParaRPr/>
          </a:p>
        </p:txBody>
      </p:sp>
      <p:sp>
        <p:nvSpPr>
          <p:cNvPr id="111" name="Google Shape;111;p2"/>
          <p:cNvSpPr txBox="1"/>
          <p:nvPr/>
        </p:nvSpPr>
        <p:spPr>
          <a:xfrm>
            <a:off x="5580112" y="5445224"/>
            <a:ext cx="26681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FFC000"/>
                </a:solidFill>
                <a:latin typeface="Calibri"/>
                <a:ea typeface="Calibri"/>
                <a:cs typeface="Calibri"/>
                <a:sym typeface="Calibri"/>
              </a:rPr>
              <a:t>EBH East (+ Southend, Basildon, Harlow)</a:t>
            </a:r>
            <a:endParaRPr/>
          </a:p>
        </p:txBody>
      </p:sp>
      <p:sp>
        <p:nvSpPr>
          <p:cNvPr id="112" name="Google Shape;112;p2"/>
          <p:cNvSpPr txBox="1"/>
          <p:nvPr/>
        </p:nvSpPr>
        <p:spPr>
          <a:xfrm>
            <a:off x="935661" y="5445224"/>
            <a:ext cx="126007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4FACF3"/>
                </a:solidFill>
                <a:latin typeface="Calibri"/>
                <a:ea typeface="Calibri"/>
                <a:cs typeface="Calibri"/>
                <a:sym typeface="Calibri"/>
              </a:rPr>
              <a:t>EBH West (+Lister)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nvSpPr>
        <p:spPr>
          <a:xfrm>
            <a:off x="347532" y="512679"/>
            <a:ext cx="480053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Libre Franklin Medium"/>
                <a:ea typeface="Libre Franklin Medium"/>
                <a:cs typeface="Libre Franklin Medium"/>
                <a:sym typeface="Libre Franklin Medium"/>
              </a:rPr>
              <a:t>Taught Programme</a:t>
            </a:r>
            <a:endParaRPr/>
          </a:p>
        </p:txBody>
      </p:sp>
      <p:sp>
        <p:nvSpPr>
          <p:cNvPr id="118" name="Google Shape;118;p3"/>
          <p:cNvSpPr txBox="1"/>
          <p:nvPr/>
        </p:nvSpPr>
        <p:spPr>
          <a:xfrm>
            <a:off x="635564" y="5607097"/>
            <a:ext cx="796888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Libre Franklin"/>
                <a:ea typeface="Libre Franklin"/>
                <a:cs typeface="Libre Franklin"/>
                <a:sym typeface="Libre Franklin"/>
              </a:rPr>
              <a:t>Further info can be found at </a:t>
            </a:r>
            <a:r>
              <a:rPr b="1" lang="en-GB" sz="1800" u="sng">
                <a:solidFill>
                  <a:srgbClr val="063C64"/>
                </a:solidFill>
                <a:latin typeface="Libre Franklin"/>
                <a:ea typeface="Libre Franklin"/>
                <a:cs typeface="Libre Franklin"/>
                <a:sym typeface="Libre Franklin"/>
                <a:hlinkClick r:id="rId3">
                  <a:extLst>
                    <a:ext uri="{A12FA001-AC4F-418D-AE19-62706E023703}">
                      <ahyp:hlinkClr val="tx"/>
                    </a:ext>
                  </a:extLst>
                </a:hlinkClick>
              </a:rPr>
              <a:t>https://heeoe.hee.nhs.uk/foundation/training-programme/taught-programmestudy-leave</a:t>
            </a:r>
            <a:r>
              <a:rPr b="1" lang="en-GB" sz="1800">
                <a:solidFill>
                  <a:srgbClr val="063C64"/>
                </a:solidFill>
                <a:latin typeface="Libre Franklin"/>
                <a:ea typeface="Libre Franklin"/>
                <a:cs typeface="Libre Franklin"/>
                <a:sym typeface="Libre Franklin"/>
              </a:rPr>
              <a:t> </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id="119" name="Google Shape;119;p3"/>
          <p:cNvPicPr preferRelativeResize="0"/>
          <p:nvPr/>
        </p:nvPicPr>
        <p:blipFill rotWithShape="1">
          <a:blip r:embed="rId4">
            <a:alphaModFix/>
          </a:blip>
          <a:srcRect b="0" l="0" r="0" t="0"/>
          <a:stretch/>
        </p:blipFill>
        <p:spPr>
          <a:xfrm>
            <a:off x="755576" y="1106744"/>
            <a:ext cx="7513325" cy="44104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nvSpPr>
        <p:spPr>
          <a:xfrm>
            <a:off x="361767" y="512678"/>
            <a:ext cx="480053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Libre Franklin Medium"/>
                <a:ea typeface="Libre Franklin Medium"/>
                <a:cs typeface="Libre Franklin Medium"/>
                <a:sym typeface="Libre Franklin Medium"/>
              </a:rPr>
              <a:t>Hub days</a:t>
            </a:r>
            <a:endParaRPr/>
          </a:p>
        </p:txBody>
      </p:sp>
      <p:sp>
        <p:nvSpPr>
          <p:cNvPr id="125" name="Google Shape;125;p4"/>
          <p:cNvSpPr txBox="1"/>
          <p:nvPr/>
        </p:nvSpPr>
        <p:spPr>
          <a:xfrm>
            <a:off x="635575" y="5834049"/>
            <a:ext cx="7968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Libre Franklin"/>
                <a:ea typeface="Libre Franklin"/>
                <a:cs typeface="Libre Franklin"/>
                <a:sym typeface="Libre Franklin"/>
              </a:rPr>
              <a:t>Further info can be found at </a:t>
            </a:r>
            <a:r>
              <a:rPr b="1" lang="en-GB" sz="1800" u="sng">
                <a:solidFill>
                  <a:schemeClr val="dk1"/>
                </a:solidFill>
                <a:latin typeface="Libre Franklin"/>
                <a:ea typeface="Libre Franklin"/>
                <a:cs typeface="Libre Franklin"/>
                <a:sym typeface="Libre Franklin"/>
                <a:hlinkClick r:id="rId3">
                  <a:extLst>
                    <a:ext uri="{A12FA001-AC4F-418D-AE19-62706E023703}">
                      <ahyp:hlinkClr val="tx"/>
                    </a:ext>
                  </a:extLst>
                </a:hlinkClick>
              </a:rPr>
              <a:t>https://heeoe.hee.nhs.uk/foundation/training-programme/hub-events</a:t>
            </a:r>
            <a:r>
              <a:rPr b="1" lang="en-GB" sz="1800">
                <a:solidFill>
                  <a:schemeClr val="dk1"/>
                </a:solidFill>
                <a:latin typeface="Libre Franklin"/>
                <a:ea typeface="Libre Franklin"/>
                <a:cs typeface="Libre Franklin"/>
                <a:sym typeface="Libre Franklin"/>
              </a:rPr>
              <a:t> </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26" name="Google Shape;126;p4"/>
          <p:cNvSpPr txBox="1"/>
          <p:nvPr/>
        </p:nvSpPr>
        <p:spPr>
          <a:xfrm>
            <a:off x="539551" y="1196752"/>
            <a:ext cx="8064900" cy="2062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Libre Franklin"/>
                <a:ea typeface="Libre Franklin"/>
                <a:cs typeface="Libre Franklin"/>
                <a:sym typeface="Libre Franklin"/>
              </a:rPr>
              <a:t>3 x 1/2 days in both F1 and F2 – 2x Clinical and 1x Non Clinical</a:t>
            </a:r>
            <a:endParaRPr/>
          </a:p>
          <a:p>
            <a:pPr indent="-285750" lvl="0" marL="285750" marR="0" rtl="0" algn="l">
              <a:spcBef>
                <a:spcPts val="0"/>
              </a:spcBef>
              <a:spcAft>
                <a:spcPts val="0"/>
              </a:spcAft>
              <a:buClr>
                <a:schemeClr val="dk1"/>
              </a:buClr>
              <a:buSzPts val="1600"/>
              <a:buFont typeface="Arial"/>
              <a:buChar char="•"/>
            </a:pPr>
            <a:r>
              <a:rPr lang="en-GB" sz="1600" u="sng">
                <a:solidFill>
                  <a:schemeClr val="dk1"/>
                </a:solidFill>
                <a:latin typeface="Libre Franklin"/>
                <a:ea typeface="Libre Franklin"/>
                <a:cs typeface="Libre Franklin"/>
                <a:sym typeface="Libre Franklin"/>
              </a:rPr>
              <a:t>Sign ups open 3</a:t>
            </a:r>
            <a:r>
              <a:rPr baseline="30000" lang="en-GB" sz="1600" u="sng">
                <a:solidFill>
                  <a:schemeClr val="dk1"/>
                </a:solidFill>
                <a:latin typeface="Libre Franklin"/>
                <a:ea typeface="Libre Franklin"/>
                <a:cs typeface="Libre Franklin"/>
                <a:sym typeface="Libre Franklin"/>
              </a:rPr>
              <a:t>rd</a:t>
            </a:r>
            <a:r>
              <a:rPr lang="en-GB" sz="1600" u="sng">
                <a:solidFill>
                  <a:schemeClr val="dk1"/>
                </a:solidFill>
                <a:latin typeface="Libre Franklin"/>
                <a:ea typeface="Libre Franklin"/>
                <a:cs typeface="Libre Franklin"/>
                <a:sym typeface="Libre Franklin"/>
              </a:rPr>
              <a:t> August</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Libre Franklin"/>
                <a:ea typeface="Libre Franklin"/>
                <a:cs typeface="Libre Franklin"/>
                <a:sym typeface="Libre Franklin"/>
              </a:rPr>
              <a:t>Focused teaching sessions on a given topic eg. Careers, Public Health, Surgical Skills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Libre Franklin"/>
                <a:ea typeface="Libre Franklin"/>
                <a:cs typeface="Libre Franklin"/>
                <a:sym typeface="Libre Franklin"/>
              </a:rPr>
              <a:t>You are advised to sign up as soon as you are able to as spaces fill up quickly! This is done via Bridge, which you will receive access for in due course. If you are deferring your start date, you should still book early but for Hubs running after you start. </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Libre Franklin"/>
                <a:ea typeface="Libre Franklin"/>
                <a:cs typeface="Libre Franklin"/>
                <a:sym typeface="Libre Franklin"/>
              </a:rPr>
              <a:t>Although most hubs are a half day, we recommend to all the trusts that you have a full day of study leave, and include a half day study leave for other learning.</a:t>
            </a:r>
            <a:endParaRPr/>
          </a:p>
        </p:txBody>
      </p:sp>
      <p:sp>
        <p:nvSpPr>
          <p:cNvPr id="127" name="Google Shape;127;p4"/>
          <p:cNvSpPr txBox="1"/>
          <p:nvPr/>
        </p:nvSpPr>
        <p:spPr>
          <a:xfrm>
            <a:off x="659539" y="3736867"/>
            <a:ext cx="7824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Each quadrant (made up of the different Trusts/hospitals below) offer their own Hubs and there are also some based Centrally via Victoria House in Fulbourn.</a:t>
            </a:r>
            <a:endParaRPr sz="1200"/>
          </a:p>
        </p:txBody>
      </p:sp>
      <p:pic>
        <p:nvPicPr>
          <p:cNvPr id="128" name="Google Shape;128;p4"/>
          <p:cNvPicPr preferRelativeResize="0"/>
          <p:nvPr/>
        </p:nvPicPr>
        <p:blipFill rotWithShape="1">
          <a:blip r:embed="rId4">
            <a:alphaModFix/>
          </a:blip>
          <a:srcRect b="0" l="0" r="0" t="0"/>
          <a:stretch/>
        </p:blipFill>
        <p:spPr>
          <a:xfrm>
            <a:off x="635564" y="4321881"/>
            <a:ext cx="7699250" cy="15121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3c4038d18e_0_0"/>
          <p:cNvSpPr txBox="1"/>
          <p:nvPr/>
        </p:nvSpPr>
        <p:spPr>
          <a:xfrm>
            <a:off x="351917" y="177178"/>
            <a:ext cx="4800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Libre Franklin Medium"/>
                <a:ea typeface="Libre Franklin Medium"/>
                <a:cs typeface="Libre Franklin Medium"/>
                <a:sym typeface="Libre Franklin Medium"/>
              </a:rPr>
              <a:t>FAQ </a:t>
            </a:r>
            <a:endParaRPr/>
          </a:p>
        </p:txBody>
      </p:sp>
      <p:sp>
        <p:nvSpPr>
          <p:cNvPr id="134" name="Google Shape;134;g13c4038d18e_0_0"/>
          <p:cNvSpPr txBox="1"/>
          <p:nvPr/>
        </p:nvSpPr>
        <p:spPr>
          <a:xfrm>
            <a:off x="539551" y="762177"/>
            <a:ext cx="8064900" cy="601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Libre Franklin"/>
                <a:ea typeface="Libre Franklin"/>
                <a:cs typeface="Libre Franklin"/>
                <a:sym typeface="Libre Franklin"/>
              </a:rPr>
              <a:t>Here’s a few answers to questions raised in other Welcome sessions that you may find useful:</a:t>
            </a:r>
            <a:endParaRPr b="1"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b="1"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GB" sz="1800">
                <a:solidFill>
                  <a:schemeClr val="dk1"/>
                </a:solidFill>
                <a:latin typeface="Libre Franklin"/>
                <a:ea typeface="Libre Franklin"/>
                <a:cs typeface="Libre Franklin"/>
                <a:sym typeface="Libre Franklin"/>
              </a:rPr>
              <a:t>General: </a:t>
            </a:r>
            <a:endParaRPr b="1"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Q: W</a:t>
            </a:r>
            <a:r>
              <a:rPr lang="en-GB" sz="1600">
                <a:solidFill>
                  <a:schemeClr val="dk1"/>
                </a:solidFill>
                <a:latin typeface="Libre Franklin"/>
                <a:ea typeface="Libre Franklin"/>
                <a:cs typeface="Libre Franklin"/>
                <a:sym typeface="Libre Franklin"/>
              </a:rPr>
              <a:t>hat are the hubs and what do they involve</a:t>
            </a:r>
            <a:endParaRPr sz="1600"/>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A: Hubs are regional teaching days that are part of your mandatory teaching hours during foundation - they give you the opportunity to explore topics and specialisms you are interested in</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Q: If we sign up to hubs on 3rd aug, do we then have to confirm study leave days after with our hospital?</a:t>
            </a:r>
            <a:br>
              <a:rPr lang="en-GB" sz="1600">
                <a:solidFill>
                  <a:schemeClr val="dk1"/>
                </a:solidFill>
                <a:latin typeface="Libre Franklin"/>
                <a:ea typeface="Libre Franklin"/>
                <a:cs typeface="Libre Franklin"/>
                <a:sym typeface="Libre Franklin"/>
              </a:rPr>
            </a:br>
            <a:r>
              <a:rPr lang="en-GB" sz="1600">
                <a:solidFill>
                  <a:schemeClr val="dk1"/>
                </a:solidFill>
                <a:latin typeface="Libre Franklin"/>
                <a:ea typeface="Libre Franklin"/>
                <a:cs typeface="Libre Franklin"/>
                <a:sym typeface="Libre Franklin"/>
              </a:rPr>
              <a:t>A: Yes, this is part of your study leave allowance for FY1, but you will need to ensure that your hospital is aware that you will not be at work.</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Q: Do we need to take annual leave in every rotation? Or not necessarily?</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A: Yes definitely! You'll have 9 days per rotation, 27 overall. You can't usually roll them over</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600">
              <a:solidFill>
                <a:schemeClr val="dk1"/>
              </a:solidFill>
              <a:latin typeface="Libre Franklin"/>
              <a:ea typeface="Libre Franklin"/>
              <a:cs typeface="Libre Franklin"/>
              <a:sym typeface="Libre Franklin"/>
            </a:endParaRPr>
          </a:p>
          <a:p>
            <a:pPr indent="0" lvl="0" marL="0" rtl="0" algn="l">
              <a:lnSpc>
                <a:spcPct val="115000"/>
              </a:lnSpc>
              <a:spcBef>
                <a:spcPts val="100"/>
              </a:spcBef>
              <a:spcAft>
                <a:spcPts val="0"/>
              </a:spcAft>
              <a:buClr>
                <a:schemeClr val="dk1"/>
              </a:buClr>
              <a:buFont typeface="Arial"/>
              <a:buNone/>
            </a:pPr>
            <a:r>
              <a:rPr i="1" lang="en-GB" sz="1600">
                <a:solidFill>
                  <a:schemeClr val="dk1"/>
                </a:solidFill>
                <a:latin typeface="Libre Franklin"/>
                <a:ea typeface="Libre Franklin"/>
                <a:cs typeface="Libre Franklin"/>
                <a:sym typeface="Libre Franklin"/>
              </a:rPr>
              <a:t>Q: </a:t>
            </a:r>
            <a:r>
              <a:rPr lang="en-GB" sz="1600">
                <a:solidFill>
                  <a:schemeClr val="dk1"/>
                </a:solidFill>
                <a:latin typeface="Libre Franklin"/>
                <a:ea typeface="Libre Franklin"/>
                <a:cs typeface="Libre Franklin"/>
                <a:sym typeface="Libre Franklin"/>
              </a:rPr>
              <a:t>With regards to exception reporting, at what point is it sensible to report as I’m aware there will be many days where you won’t actually leave on time. </a:t>
            </a:r>
            <a:endParaRPr sz="1600">
              <a:solidFill>
                <a:schemeClr val="dk1"/>
              </a:solidFill>
              <a:latin typeface="Libre Franklin"/>
              <a:ea typeface="Libre Franklin"/>
              <a:cs typeface="Libre Franklin"/>
              <a:sym typeface="Libre Franklin"/>
            </a:endParaRPr>
          </a:p>
          <a:p>
            <a:pPr indent="0" lvl="0" marL="0" rtl="0" algn="l">
              <a:spcBef>
                <a:spcPts val="100"/>
              </a:spcBef>
              <a:spcAft>
                <a:spcPts val="0"/>
              </a:spcAft>
              <a:buClr>
                <a:schemeClr val="dk1"/>
              </a:buClr>
              <a:buFont typeface="Arial"/>
              <a:buNone/>
            </a:pPr>
            <a:r>
              <a:rPr lang="en-GB" sz="1600">
                <a:solidFill>
                  <a:schemeClr val="dk1"/>
                </a:solidFill>
                <a:latin typeface="Libre Franklin"/>
                <a:ea typeface="Libre Franklin"/>
                <a:cs typeface="Libre Franklin"/>
                <a:sym typeface="Libre Franklin"/>
              </a:rPr>
              <a:t>A: What ever feels to you as being significant or regular lateness. As a guide anything more than 30mins. </a:t>
            </a:r>
            <a:endParaRPr sz="1600">
              <a:solidFill>
                <a:schemeClr val="dk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nvSpPr>
        <p:spPr>
          <a:xfrm>
            <a:off x="361767" y="512678"/>
            <a:ext cx="480053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Libre Franklin Medium"/>
                <a:ea typeface="Libre Franklin Medium"/>
                <a:cs typeface="Libre Franklin Medium"/>
                <a:sym typeface="Libre Franklin Medium"/>
              </a:rPr>
              <a:t>FAQ </a:t>
            </a:r>
            <a:endParaRPr/>
          </a:p>
        </p:txBody>
      </p:sp>
      <p:sp>
        <p:nvSpPr>
          <p:cNvPr id="140" name="Google Shape;140;p5"/>
          <p:cNvSpPr txBox="1"/>
          <p:nvPr/>
        </p:nvSpPr>
        <p:spPr>
          <a:xfrm>
            <a:off x="539551" y="1052736"/>
            <a:ext cx="8064900" cy="464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Libre Franklin"/>
                <a:ea typeface="Libre Franklin"/>
                <a:cs typeface="Libre Franklin"/>
                <a:sym typeface="Libre Franklin"/>
              </a:rPr>
              <a:t>General</a:t>
            </a:r>
            <a:r>
              <a:rPr b="1" lang="en-GB" sz="1800">
                <a:solidFill>
                  <a:schemeClr val="dk1"/>
                </a:solidFill>
                <a:latin typeface="Libre Franklin"/>
                <a:ea typeface="Libre Franklin"/>
                <a:cs typeface="Libre Franklin"/>
                <a:sym typeface="Libre Franklin"/>
              </a:rPr>
              <a:t>:</a:t>
            </a:r>
            <a:endParaRPr b="1"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i="1" lang="en-GB" sz="1600">
                <a:solidFill>
                  <a:schemeClr val="dk1"/>
                </a:solidFill>
                <a:latin typeface="Libre Franklin"/>
                <a:ea typeface="Libre Franklin"/>
                <a:cs typeface="Libre Franklin"/>
                <a:sym typeface="Libre Franklin"/>
              </a:rPr>
              <a:t>Q: When do we get access to Horus?</a:t>
            </a:r>
            <a:br>
              <a:rPr lang="en-GB" sz="1600">
                <a:solidFill>
                  <a:schemeClr val="dk1"/>
                </a:solidFill>
                <a:latin typeface="Libre Franklin"/>
                <a:ea typeface="Libre Franklin"/>
                <a:cs typeface="Libre Franklin"/>
                <a:sym typeface="Libre Franklin"/>
              </a:rPr>
            </a:br>
            <a:r>
              <a:rPr lang="en-GB" sz="1600">
                <a:solidFill>
                  <a:schemeClr val="dk1"/>
                </a:solidFill>
                <a:latin typeface="Libre Franklin"/>
                <a:ea typeface="Libre Franklin"/>
                <a:cs typeface="Libre Franklin"/>
                <a:sym typeface="Libre Franklin"/>
              </a:rPr>
              <a:t>A: The National Team are currently uploading everyone.</a:t>
            </a:r>
            <a:br>
              <a:rPr lang="en-GB" sz="1600">
                <a:solidFill>
                  <a:schemeClr val="dk1"/>
                </a:solidFill>
                <a:latin typeface="Libre Franklin"/>
                <a:ea typeface="Libre Franklin"/>
                <a:cs typeface="Libre Franklin"/>
                <a:sym typeface="Libre Franklin"/>
              </a:rPr>
            </a:b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i="1" lang="en-GB" sz="1600">
                <a:solidFill>
                  <a:schemeClr val="dk1"/>
                </a:solidFill>
                <a:latin typeface="Libre Franklin"/>
                <a:ea typeface="Libre Franklin"/>
                <a:cs typeface="Libre Franklin"/>
                <a:sym typeface="Libre Franklin"/>
              </a:rPr>
              <a:t>Q: Do F1's do night shifts ?</a:t>
            </a:r>
            <a:endParaRPr sz="1600"/>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A: Yes you are expected to undertake night shifts.  More details on rota can be obtained from your Trusts.</a:t>
            </a:r>
            <a:endParaRPr sz="1600"/>
          </a:p>
          <a:p>
            <a:pPr indent="0" lvl="0" marL="0" marR="0" rtl="0" algn="l">
              <a:spcBef>
                <a:spcPts val="0"/>
              </a:spcBef>
              <a:spcAft>
                <a:spcPts val="0"/>
              </a:spcAft>
              <a:buNone/>
            </a:pPr>
            <a:br>
              <a:rPr lang="en-GB" sz="1600">
                <a:solidFill>
                  <a:schemeClr val="dk1"/>
                </a:solidFill>
                <a:latin typeface="Libre Franklin"/>
                <a:ea typeface="Libre Franklin"/>
                <a:cs typeface="Libre Franklin"/>
                <a:sym typeface="Libre Franklin"/>
              </a:rPr>
            </a:br>
            <a:r>
              <a:rPr i="1" lang="en-GB" sz="1600">
                <a:solidFill>
                  <a:schemeClr val="dk1"/>
                </a:solidFill>
                <a:latin typeface="Libre Franklin"/>
                <a:ea typeface="Libre Franklin"/>
                <a:cs typeface="Libre Franklin"/>
                <a:sym typeface="Libre Franklin"/>
              </a:rPr>
              <a:t>Q: My start date needs to be delayed for XXX reason. What do I do?</a:t>
            </a:r>
            <a:br>
              <a:rPr i="1" lang="en-GB" sz="1600">
                <a:solidFill>
                  <a:schemeClr val="dk1"/>
                </a:solidFill>
                <a:latin typeface="Libre Franklin"/>
                <a:ea typeface="Libre Franklin"/>
                <a:cs typeface="Libre Franklin"/>
                <a:sym typeface="Libre Franklin"/>
              </a:rPr>
            </a:br>
            <a:r>
              <a:rPr lang="en-GB" sz="1600">
                <a:solidFill>
                  <a:schemeClr val="dk1"/>
                </a:solidFill>
                <a:latin typeface="Libre Franklin"/>
                <a:ea typeface="Libre Franklin"/>
                <a:cs typeface="Libre Franklin"/>
                <a:sym typeface="Libre Franklin"/>
              </a:rPr>
              <a:t>A: You need to contact the Trust, Programme team and recruitment to inform them why you will be unable to start and ask for a deferral.  You will need to do that now and not delay in informing them. </a:t>
            </a:r>
            <a:endParaRPr sz="1600"/>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Foundation Programmes (EoE) &lt;</a:t>
            </a:r>
            <a:r>
              <a:rPr lang="en-GB" sz="1600" u="sng">
                <a:solidFill>
                  <a:schemeClr val="dk1"/>
                </a:solidFill>
                <a:latin typeface="Libre Franklin"/>
                <a:ea typeface="Libre Franklin"/>
                <a:cs typeface="Libre Franklin"/>
                <a:sym typeface="Libre Franklin"/>
                <a:hlinkClick r:id="rId3">
                  <a:extLst>
                    <a:ext uri="{A12FA001-AC4F-418D-AE19-62706E023703}">
                      <ahyp:hlinkClr val="tx"/>
                    </a:ext>
                  </a:extLst>
                </a:hlinkClick>
              </a:rPr>
              <a:t>foundationprogrammes.eoe@hee.nhs.uk</a:t>
            </a:r>
            <a:r>
              <a:rPr lang="en-GB" sz="1600">
                <a:solidFill>
                  <a:schemeClr val="dk1"/>
                </a:solidFill>
                <a:latin typeface="Libre Franklin"/>
                <a:ea typeface="Libre Franklin"/>
                <a:cs typeface="Libre Franklin"/>
                <a:sym typeface="Libre Franklin"/>
              </a:rPr>
              <a:t>&gt;</a:t>
            </a:r>
            <a:endParaRPr sz="1600"/>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Foundation Recruitment (EoE) &lt;</a:t>
            </a:r>
            <a:r>
              <a:rPr lang="en-GB" sz="1600" u="sng">
                <a:solidFill>
                  <a:schemeClr val="dk1"/>
                </a:solidFill>
                <a:latin typeface="Libre Franklin"/>
                <a:ea typeface="Libre Franklin"/>
                <a:cs typeface="Libre Franklin"/>
                <a:sym typeface="Libre Franklin"/>
                <a:hlinkClick r:id="rId4">
                  <a:extLst>
                    <a:ext uri="{A12FA001-AC4F-418D-AE19-62706E023703}">
                      <ahyp:hlinkClr val="tx"/>
                    </a:ext>
                  </a:extLst>
                </a:hlinkClick>
              </a:rPr>
              <a:t>foundationrecruitment.eoe@hee.nhs.uk</a:t>
            </a:r>
            <a:r>
              <a:rPr lang="en-GB" sz="1600">
                <a:solidFill>
                  <a:schemeClr val="dk1"/>
                </a:solidFill>
                <a:latin typeface="Libre Franklin"/>
                <a:ea typeface="Libre Franklin"/>
                <a:cs typeface="Libre Franklin"/>
                <a:sym typeface="Libre Franklin"/>
              </a:rPr>
              <a:t>&gt;</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Foundation School Director : Helen.barker6@nhs.net</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3c4038d18e_0_26"/>
          <p:cNvSpPr txBox="1"/>
          <p:nvPr/>
        </p:nvSpPr>
        <p:spPr>
          <a:xfrm>
            <a:off x="351917" y="177178"/>
            <a:ext cx="4800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Libre Franklin Medium"/>
                <a:ea typeface="Libre Franklin Medium"/>
                <a:cs typeface="Libre Franklin Medium"/>
                <a:sym typeface="Libre Franklin Medium"/>
              </a:rPr>
              <a:t>FAQ </a:t>
            </a:r>
            <a:endParaRPr/>
          </a:p>
        </p:txBody>
      </p:sp>
      <p:sp>
        <p:nvSpPr>
          <p:cNvPr id="146" name="Google Shape;146;g13c4038d18e_0_26"/>
          <p:cNvSpPr txBox="1"/>
          <p:nvPr/>
        </p:nvSpPr>
        <p:spPr>
          <a:xfrm>
            <a:off x="539551" y="762177"/>
            <a:ext cx="8064900" cy="578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Libre Franklin"/>
                <a:ea typeface="Libre Franklin"/>
                <a:cs typeface="Libre Franklin"/>
                <a:sym typeface="Libre Franklin"/>
              </a:rPr>
              <a:t>Study Leave/Self Development:</a:t>
            </a:r>
            <a:endParaRPr sz="1600"/>
          </a:p>
          <a:p>
            <a:pPr indent="0" lvl="0" marL="0" marR="0" rtl="0" algn="l">
              <a:spcBef>
                <a:spcPts val="0"/>
              </a:spcBef>
              <a:spcAft>
                <a:spcPts val="0"/>
              </a:spcAft>
              <a:buNone/>
            </a:pPr>
            <a:r>
              <a:t/>
            </a:r>
            <a:endParaRPr sz="16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i="1" lang="en-GB" sz="1600">
                <a:solidFill>
                  <a:schemeClr val="dk1"/>
                </a:solidFill>
                <a:latin typeface="Libre Franklin"/>
                <a:ea typeface="Libre Franklin"/>
                <a:cs typeface="Libre Franklin"/>
                <a:sym typeface="Libre Franklin"/>
              </a:rPr>
              <a:t>Q: How many study days (which I assume are different to annual leave) can we take? Not just for hubs but conferences etc</a:t>
            </a:r>
            <a:br>
              <a:rPr i="1" lang="en-GB" sz="1600">
                <a:solidFill>
                  <a:schemeClr val="dk1"/>
                </a:solidFill>
                <a:latin typeface="Libre Franklin"/>
                <a:ea typeface="Libre Franklin"/>
                <a:cs typeface="Libre Franklin"/>
                <a:sym typeface="Libre Franklin"/>
              </a:rPr>
            </a:br>
            <a:r>
              <a:rPr i="1" lang="en-GB" sz="1600">
                <a:solidFill>
                  <a:schemeClr val="dk1"/>
                </a:solidFill>
                <a:latin typeface="Libre Franklin"/>
                <a:ea typeface="Libre Franklin"/>
                <a:cs typeface="Libre Franklin"/>
                <a:sym typeface="Libre Franklin"/>
              </a:rPr>
              <a:t>A</a:t>
            </a:r>
            <a:r>
              <a:rPr lang="en-GB" sz="1600">
                <a:solidFill>
                  <a:schemeClr val="dk1"/>
                </a:solidFill>
                <a:latin typeface="Libre Franklin"/>
                <a:ea typeface="Libre Franklin"/>
                <a:cs typeface="Libre Franklin"/>
                <a:sym typeface="Libre Franklin"/>
              </a:rPr>
              <a:t>: In f1 all of your study leave is for the taught programme e.g hubs etc. There is no additional study leave in f1. All f1 and f2 get 2 hours per week to use for self-development - which is not the 60 hours - and is for working on ePortfolio, doing audit, teaching medical and PA students, meeting supervisors etc. You do not need to use Non Working Days for Hubs.</a:t>
            </a:r>
            <a:endParaRPr sz="16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t/>
            </a:r>
            <a:endParaRPr sz="16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lang="en-GB" sz="1600">
                <a:solidFill>
                  <a:schemeClr val="dk1"/>
                </a:solidFill>
                <a:latin typeface="Libre Franklin"/>
                <a:ea typeface="Libre Franklin"/>
                <a:cs typeface="Libre Franklin"/>
                <a:sym typeface="Libre Franklin"/>
              </a:rPr>
              <a:t>I cant see self development days on my time table is this normal</a:t>
            </a:r>
            <a:endParaRPr sz="16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i="1" lang="en-GB" sz="1600">
                <a:solidFill>
                  <a:schemeClr val="dk1"/>
                </a:solidFill>
                <a:latin typeface="Libre Franklin"/>
                <a:ea typeface="Libre Franklin"/>
                <a:cs typeface="Libre Franklin"/>
                <a:sym typeface="Libre Franklin"/>
              </a:rPr>
              <a:t>Q: Is exception reporting done in retrospect? As in, when you notice a pattern over time rather than ASAP when something happens</a:t>
            </a:r>
            <a:endParaRPr sz="16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i="1" lang="en-GB" sz="1600">
                <a:solidFill>
                  <a:schemeClr val="dk1"/>
                </a:solidFill>
                <a:latin typeface="Libre Franklin"/>
                <a:ea typeface="Libre Franklin"/>
                <a:cs typeface="Libre Franklin"/>
                <a:sym typeface="Libre Franklin"/>
              </a:rPr>
              <a:t>A: As soon as possible, ideally within a few days of the incident</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i="1"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Q: Is Study Leave separate to Annual Leave? How much do I get?</a:t>
            </a:r>
            <a:br>
              <a:rPr lang="en-GB" sz="1600">
                <a:solidFill>
                  <a:schemeClr val="dk1"/>
                </a:solidFill>
                <a:latin typeface="Libre Franklin"/>
                <a:ea typeface="Libre Franklin"/>
                <a:cs typeface="Libre Franklin"/>
                <a:sym typeface="Libre Franklin"/>
              </a:rPr>
            </a:br>
            <a:r>
              <a:rPr lang="en-GB" sz="1600">
                <a:solidFill>
                  <a:schemeClr val="dk1"/>
                </a:solidFill>
                <a:latin typeface="Libre Franklin"/>
                <a:ea typeface="Libre Franklin"/>
                <a:cs typeface="Libre Franklin"/>
                <a:sym typeface="Libre Franklin"/>
              </a:rPr>
              <a:t>A: Yes. Further info on Study Leave can be found at </a:t>
            </a:r>
            <a:r>
              <a:rPr lang="en-GB" sz="1600" u="sng">
                <a:solidFill>
                  <a:schemeClr val="dk1"/>
                </a:solidFill>
                <a:latin typeface="Libre Franklin"/>
                <a:ea typeface="Libre Franklin"/>
                <a:cs typeface="Libre Franklin"/>
                <a:sym typeface="Libre Franklin"/>
                <a:hlinkClick r:id="rId3">
                  <a:extLst>
                    <a:ext uri="{A12FA001-AC4F-418D-AE19-62706E023703}">
                      <ahyp:hlinkClr val="tx"/>
                    </a:ext>
                  </a:extLst>
                </a:hlinkClick>
              </a:rPr>
              <a:t>https://heeoe.hee.nhs.uk/foundation/training-programme/taught-programmestudy-leave</a:t>
            </a:r>
            <a:r>
              <a:rPr lang="en-GB" sz="1600">
                <a:solidFill>
                  <a:schemeClr val="dk1"/>
                </a:solidFill>
                <a:latin typeface="Libre Franklin"/>
                <a:ea typeface="Libre Franklin"/>
                <a:cs typeface="Libre Franklin"/>
                <a:sym typeface="Libre Franklin"/>
              </a:rPr>
              <a:t>. Annual Leave, Sick Leave and Study Leave are all separate! All of study, annual and sick leave entitlements increase with service length through your training. For more details catch a BMA contract talk or visit their page on leave entitlements.</a:t>
            </a:r>
            <a:br>
              <a:rPr i="1" lang="en-GB" sz="1600">
                <a:solidFill>
                  <a:schemeClr val="dk1"/>
                </a:solidFill>
                <a:latin typeface="Libre Franklin"/>
                <a:ea typeface="Libre Franklin"/>
                <a:cs typeface="Libre Franklin"/>
                <a:sym typeface="Libre Franklin"/>
              </a:rPr>
            </a:br>
            <a:endParaRPr sz="1600">
              <a:solidFill>
                <a:schemeClr val="dk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3c4038d18e_0_21"/>
          <p:cNvSpPr txBox="1"/>
          <p:nvPr/>
        </p:nvSpPr>
        <p:spPr>
          <a:xfrm>
            <a:off x="351917" y="177178"/>
            <a:ext cx="4800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Libre Franklin Medium"/>
                <a:ea typeface="Libre Franklin Medium"/>
                <a:cs typeface="Libre Franklin Medium"/>
                <a:sym typeface="Libre Franklin Medium"/>
              </a:rPr>
              <a:t>FAQ </a:t>
            </a:r>
            <a:endParaRPr/>
          </a:p>
        </p:txBody>
      </p:sp>
      <p:sp>
        <p:nvSpPr>
          <p:cNvPr id="152" name="Google Shape;152;g13c4038d18e_0_21"/>
          <p:cNvSpPr txBox="1"/>
          <p:nvPr/>
        </p:nvSpPr>
        <p:spPr>
          <a:xfrm>
            <a:off x="539551" y="762177"/>
            <a:ext cx="8064900" cy="3601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Libre Franklin"/>
                <a:ea typeface="Libre Franklin"/>
                <a:cs typeface="Libre Franklin"/>
                <a:sym typeface="Libre Franklin"/>
              </a:rPr>
              <a:t>Contracts:</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Q: I have not received my contract and/or rota yet. What do I do?</a:t>
            </a:r>
            <a:endParaRPr sz="1600"/>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A: Contractual issues are outside HEE’s remit and agreed between trusts and the BMA, so contact one or the other for more information. Contact your trust in the first instance, but BMA can advise further and help follow this up. You can receive your contract anytime up until you start work. It’s quite normal to negotiate contracts into the first few weeks of working.</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6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Font typeface="Arial"/>
              <a:buNone/>
            </a:pPr>
            <a:r>
              <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br>
              <a:rPr i="1" lang="en-GB" sz="1600">
                <a:solidFill>
                  <a:schemeClr val="dk1"/>
                </a:solidFill>
                <a:latin typeface="Libre Franklin"/>
                <a:ea typeface="Libre Franklin"/>
                <a:cs typeface="Libre Franklin"/>
                <a:sym typeface="Libre Franklin"/>
              </a:rPr>
            </a:br>
            <a:endParaRPr sz="1600">
              <a:solidFill>
                <a:schemeClr val="dk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3c4038d18e_0_9"/>
          <p:cNvSpPr txBox="1"/>
          <p:nvPr/>
        </p:nvSpPr>
        <p:spPr>
          <a:xfrm>
            <a:off x="351917" y="177178"/>
            <a:ext cx="4800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Libre Franklin Medium"/>
                <a:ea typeface="Libre Franklin Medium"/>
                <a:cs typeface="Libre Franklin Medium"/>
                <a:sym typeface="Libre Franklin Medium"/>
              </a:rPr>
              <a:t>FAQ </a:t>
            </a:r>
            <a:endParaRPr/>
          </a:p>
        </p:txBody>
      </p:sp>
      <p:sp>
        <p:nvSpPr>
          <p:cNvPr id="158" name="Google Shape;158;g13c4038d18e_0_9"/>
          <p:cNvSpPr txBox="1"/>
          <p:nvPr/>
        </p:nvSpPr>
        <p:spPr>
          <a:xfrm>
            <a:off x="539551" y="762177"/>
            <a:ext cx="8064900" cy="436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Libre Franklin"/>
                <a:ea typeface="Libre Franklin"/>
                <a:cs typeface="Libre Franklin"/>
                <a:sym typeface="Libre Franklin"/>
              </a:rPr>
              <a:t>ALS:</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rtl="0" algn="l">
              <a:spcBef>
                <a:spcPts val="100"/>
              </a:spcBef>
              <a:spcAft>
                <a:spcPts val="0"/>
              </a:spcAft>
              <a:buClr>
                <a:schemeClr val="dk1"/>
              </a:buClr>
              <a:buSzPts val="1100"/>
              <a:buFont typeface="Arial"/>
              <a:buNone/>
            </a:pPr>
            <a:r>
              <a:rPr lang="en-GB" sz="1600">
                <a:solidFill>
                  <a:schemeClr val="dk1"/>
                </a:solidFill>
                <a:latin typeface="Libre Franklin"/>
                <a:ea typeface="Libre Franklin"/>
                <a:cs typeface="Libre Franklin"/>
                <a:sym typeface="Libre Franklin"/>
              </a:rPr>
              <a:t>Q: Do we have to pay for the in-person part of the ALS course?</a:t>
            </a:r>
            <a:endParaRPr sz="1600">
              <a:solidFill>
                <a:schemeClr val="dk1"/>
              </a:solidFill>
              <a:latin typeface="Libre Franklin"/>
              <a:ea typeface="Libre Franklin"/>
              <a:cs typeface="Libre Franklin"/>
              <a:sym typeface="Libre Franklin"/>
            </a:endParaRPr>
          </a:p>
          <a:p>
            <a:pPr indent="0" lvl="0" marL="0" rtl="0" algn="l">
              <a:spcBef>
                <a:spcPts val="100"/>
              </a:spcBef>
              <a:spcAft>
                <a:spcPts val="0"/>
              </a:spcAft>
              <a:buNone/>
            </a:pPr>
            <a:r>
              <a:rPr lang="en-GB" sz="1600">
                <a:solidFill>
                  <a:schemeClr val="dk1"/>
                </a:solidFill>
                <a:latin typeface="Libre Franklin"/>
                <a:ea typeface="Libre Franklin"/>
                <a:cs typeface="Libre Franklin"/>
                <a:sym typeface="Libre Franklin"/>
              </a:rPr>
              <a:t>A: If you do the eALS - that is one day of online learning (for which you get study leave) and one day in person (for which you also get study leave), and both days cost around £275 - that should be covered. If you did the two day all in-person course then that would be more expensive and you may need to top things up.</a:t>
            </a:r>
            <a:endParaRPr sz="16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Font typeface="Arial"/>
              <a:buNone/>
            </a:pPr>
            <a:r>
              <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Q: I</a:t>
            </a:r>
            <a:r>
              <a:rPr lang="en-GB" sz="1600">
                <a:solidFill>
                  <a:schemeClr val="dk1"/>
                </a:solidFill>
                <a:latin typeface="Libre Franklin"/>
                <a:ea typeface="Libre Franklin"/>
                <a:cs typeface="Libre Franklin"/>
                <a:sym typeface="Libre Franklin"/>
              </a:rPr>
              <a:t>f we’ve already completed ALS who do we send our certificate to?</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A: That will be to your resus officer at the hospital from a trust mandatory training perspective; from an FY1 requirements perspective you will need to upload it onto your Horus eportfolio</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Q: Is ALS part of the taught programme? Do we need to arrange/attend this as part of our foundation programme?</a:t>
            </a:r>
            <a:endParaRPr sz="16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GB" sz="1600">
                <a:solidFill>
                  <a:schemeClr val="dk1"/>
                </a:solidFill>
                <a:latin typeface="Libre Franklin"/>
                <a:ea typeface="Libre Franklin"/>
                <a:cs typeface="Libre Franklin"/>
                <a:sym typeface="Libre Franklin"/>
              </a:rPr>
              <a:t>A: Yes it is part of the taught programme and you will need to have done this during your foundation programme.   </a:t>
            </a:r>
            <a:endParaRPr sz="1600">
              <a:solidFill>
                <a:schemeClr val="dk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gles">
  <a:themeElements>
    <a:clrScheme name="Custom 1">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C3260C"/>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2021-04-26T11:10:59Z</dcterms:created>
  <dc:creator>Steve (ROYAL PAPWORTH HOSPITAL NHS FOUNDATION TRUST)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0x0101006D0B20C48DF7784E810715AE297508DC</vt:lpwstr>
  </property>
</Properties>
</file>