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E1D32-18F8-435D-86D2-69880CF45A5C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71CC4-5BEE-4DDB-98E5-898AD53C5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5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9738D-5AAC-4EF5-8D79-F79FDCB7CDF3}" type="slidenum">
              <a:rPr lang="en-GB" smtClean="0"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54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9738D-5AAC-4EF5-8D79-F79FDCB7CDF3}" type="slidenum">
              <a:rPr lang="en-GB" smtClean="0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175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16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75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01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00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07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62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47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9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60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9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23/04/2014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2D537-0130-4EE1-B7A2-F3EB6F9FB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thend.nhs.uk/4510.aspx" TargetMode="External"/><Relationship Id="rId2" Type="http://schemas.openxmlformats.org/officeDocument/2006/relationships/hyperlink" Target="mailto:gp.trainees@southend.nhs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networks.nhs.uk/nhs-networks/east-of-england-gp-trainees" TargetMode="External"/><Relationship Id="rId4" Type="http://schemas.openxmlformats.org/officeDocument/2006/relationships/hyperlink" Target="https://www.eoedeanery.nhs.uk/medical/page.php?page_id=299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thend University Hospital NHS Foundation Tru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4664"/>
            <a:ext cx="4064496" cy="47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0" y="22768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HEEoE</a:t>
            </a:r>
            <a:r>
              <a:rPr lang="en-GB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GPST</a:t>
            </a:r>
            <a:r>
              <a:rPr lang="en-GB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LEAD EMPLOYER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683568" y="5373216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Deanne Douglas – Lead Employer Relationship Manager</a:t>
            </a:r>
          </a:p>
          <a:p>
            <a:pPr algn="ctr"/>
            <a:endParaRPr lang="en-GB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Carol Church – Medical HR Manager</a:t>
            </a:r>
            <a:endParaRPr lang="en-GB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25/09/14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01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6600" dirty="0" smtClean="0">
                <a:solidFill>
                  <a:schemeClr val="bg1"/>
                </a:solidFill>
              </a:rPr>
              <a:t>THANK YOU!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25/9/14</a:t>
            </a:r>
            <a:endParaRPr lang="en-GB" dirty="0"/>
          </a:p>
        </p:txBody>
      </p:sp>
      <p:pic>
        <p:nvPicPr>
          <p:cNvPr id="4" name="Picture 2" descr="Southend University Hospital NHS Foundation Tr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65304"/>
            <a:ext cx="434263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06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Role of </a:t>
            </a:r>
            <a:r>
              <a:rPr lang="en-GB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Southend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Employment of GP trainees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Pre-employment checks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Main contract of employment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Payroll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Management of attendance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Travel claims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Study leave claims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Terms and Conditions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HR Policies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Entitlements and staff benefits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25/09/14</a:t>
            </a:r>
            <a:endParaRPr lang="en-GB" dirty="0"/>
          </a:p>
        </p:txBody>
      </p:sp>
      <p:pic>
        <p:nvPicPr>
          <p:cNvPr id="5" name="Picture 2" descr="Southend University Hospital NHS Foundation Tru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021288"/>
            <a:ext cx="3816424" cy="50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14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Benefits to Practices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No employer responsibility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Still able to apply local procedures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No salary or payroll queries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Escalate HR issues to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Southend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Whole trainer’s grant paid up front</a:t>
            </a:r>
          </a:p>
          <a:p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25/09/14</a:t>
            </a:r>
            <a:endParaRPr lang="en-GB" dirty="0"/>
          </a:p>
        </p:txBody>
      </p:sp>
      <p:pic>
        <p:nvPicPr>
          <p:cNvPr id="4" name="Picture 2" descr="Southend University Hospital NHS Foundation Tr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65304"/>
            <a:ext cx="434263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07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Benefits to Trainees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Continuity of 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Recognition of continuous service for family leave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Continuous medical indemnity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One central point of contact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Streamlined process for National Performers’ List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Staff benefits –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childcare vouchers, salary sacrifice schemes, NHS discounts, OH and wellbeing services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25/09/14</a:t>
            </a:r>
            <a:endParaRPr lang="en-GB" dirty="0"/>
          </a:p>
        </p:txBody>
      </p:sp>
      <p:pic>
        <p:nvPicPr>
          <p:cNvPr id="4" name="Picture 2" descr="Southend University Hospital NHS Foundation Tr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65304"/>
            <a:ext cx="434263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3"/>
            <a:ext cx="8229600" cy="41044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Including: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Monthly salary return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Travel expenses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Study leave expenses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Relocation policy &amp; forms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Maternity/paternity leave</a:t>
            </a:r>
          </a:p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All available directly from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HEEoE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website &amp; NHS Networks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25/09/14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Forms &amp; processes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Southend University Hospital NHS Foundation Tr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855917"/>
            <a:ext cx="434263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04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  <a:solidFill>
            <a:schemeClr val="tx2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Service Level Agreement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6408712" cy="36004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1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Main content of SLA:-</a:t>
            </a:r>
          </a:p>
          <a:p>
            <a:pPr marL="971550" lvl="2" indent="-514350" algn="l">
              <a:lnSpc>
                <a:spcPct val="120000"/>
              </a:lnSpc>
              <a:buFont typeface="+mj-lt"/>
              <a:buAutoNum type="arabicPeriod"/>
            </a:pPr>
            <a:r>
              <a:rPr lang="en-GB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Obligations of </a:t>
            </a:r>
            <a:r>
              <a:rPr lang="en-GB" sz="1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HEEoE</a:t>
            </a:r>
            <a:endParaRPr lang="en-GB" sz="1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71550" lvl="2" indent="-514350" algn="l">
              <a:lnSpc>
                <a:spcPct val="120000"/>
              </a:lnSpc>
              <a:buFont typeface="+mj-lt"/>
              <a:buAutoNum type="arabicPeriod"/>
            </a:pPr>
            <a:r>
              <a:rPr lang="en-GB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Obligations of Lead Employer</a:t>
            </a:r>
          </a:p>
          <a:p>
            <a:pPr marL="971550" lvl="2" indent="-514350" algn="l">
              <a:lnSpc>
                <a:spcPct val="120000"/>
              </a:lnSpc>
              <a:buFont typeface="+mj-lt"/>
              <a:buAutoNum type="arabicPeriod"/>
            </a:pPr>
            <a:r>
              <a:rPr lang="en-GB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Obligations of Host Placement Providers</a:t>
            </a:r>
          </a:p>
          <a:p>
            <a:pPr marL="971550" lvl="2" indent="-514350" algn="l">
              <a:lnSpc>
                <a:spcPct val="120000"/>
              </a:lnSpc>
              <a:buFont typeface="+mj-lt"/>
              <a:buAutoNum type="arabicPeriod"/>
            </a:pPr>
            <a:r>
              <a:rPr lang="en-GB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Financial arrangements</a:t>
            </a:r>
          </a:p>
          <a:p>
            <a:pPr marL="971550" lvl="2" indent="-514350" algn="l">
              <a:lnSpc>
                <a:spcPct val="120000"/>
              </a:lnSpc>
              <a:buFont typeface="+mj-lt"/>
              <a:buAutoNum type="arabicPeriod"/>
            </a:pPr>
            <a:r>
              <a:rPr lang="en-GB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Policies</a:t>
            </a:r>
          </a:p>
          <a:p>
            <a:pPr algn="l">
              <a:lnSpc>
                <a:spcPct val="120000"/>
              </a:lnSpc>
            </a:pPr>
            <a:endParaRPr lang="en-GB" dirty="0"/>
          </a:p>
          <a:p>
            <a:pPr algn="l"/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25/09/14</a:t>
            </a:r>
            <a:endParaRPr lang="en-GB" dirty="0"/>
          </a:p>
        </p:txBody>
      </p:sp>
      <p:pic>
        <p:nvPicPr>
          <p:cNvPr id="6" name="Picture 2" descr="Southend University Hospital NHS Foundation Tr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65304"/>
            <a:ext cx="434263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98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Leave </a:t>
            </a:r>
            <a:r>
              <a: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Currently a work in progress but to include: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Electronic system for recording and authorising study leave by the Practice Manager and approval of reimbursement by Southend Hospital Trust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All trainees uploaded from Placement Manager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All Trainees and Practice Managers will have log ins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25/09/14</a:t>
            </a:r>
            <a:endParaRPr lang="en-GB" dirty="0"/>
          </a:p>
        </p:txBody>
      </p:sp>
      <p:pic>
        <p:nvPicPr>
          <p:cNvPr id="5" name="Picture 2" descr="Southend University Hospital NHS Foundation Tr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65304"/>
            <a:ext cx="434263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81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chemeClr val="tx2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KEEPING IN TOUCH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Medical HR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Dept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Email: </a:t>
            </a:r>
            <a:r>
              <a:rPr lang="en-GB" dirty="0" smtClean="0">
                <a:latin typeface="Arial" pitchFamily="34" charset="0"/>
                <a:cs typeface="Arial" pitchFamily="34" charset="0"/>
                <a:hlinkClick r:id="rId2"/>
              </a:rPr>
              <a:t>gp.trainees@southend.nhs.uk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Southend webpage for GP trainees</a:t>
            </a:r>
          </a:p>
          <a:p>
            <a:pPr marL="0" indent="0" algn="ctr">
              <a:buNone/>
            </a:pPr>
            <a:r>
              <a:rPr lang="en-GB" u="sng" dirty="0">
                <a:hlinkClick r:id="rId3"/>
              </a:rPr>
              <a:t>http://</a:t>
            </a:r>
            <a:r>
              <a:rPr lang="en-GB" u="sng" dirty="0" smtClean="0">
                <a:hlinkClick r:id="rId3"/>
              </a:rPr>
              <a:t>www.southend.nhs.uk/4510.aspx</a:t>
            </a:r>
            <a:r>
              <a:rPr lang="en-GB" u="sng" dirty="0" smtClean="0"/>
              <a:t> </a:t>
            </a:r>
            <a:r>
              <a:rPr lang="en-GB" dirty="0"/>
              <a:t>then click link to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www.eoedeanery.nhs.uk/medical/page.php?page_id=2998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NHS Networks</a:t>
            </a:r>
          </a:p>
          <a:p>
            <a:pPr marL="0" indent="0" algn="ctr">
              <a:buNone/>
            </a:pPr>
            <a:r>
              <a:rPr lang="en-GB" u="sng" dirty="0">
                <a:hlinkClick r:id="rId5"/>
              </a:rPr>
              <a:t>http://www.networks.nhs.uk/nhs-networks/east-of-england-gp-trainees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T&amp;Cs, News, Policies, Forms, Benefits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25/09/14</a:t>
            </a:r>
            <a:endParaRPr lang="en-GB" dirty="0"/>
          </a:p>
        </p:txBody>
      </p:sp>
      <p:pic>
        <p:nvPicPr>
          <p:cNvPr id="4" name="Picture 2" descr="Southend University Hospital NHS Foundation Trus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65304"/>
            <a:ext cx="434263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93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 &amp; A </a:t>
            </a:r>
            <a:endParaRPr lang="en-GB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4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Any questions?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25/9/14</a:t>
            </a:r>
            <a:endParaRPr lang="en-GB" dirty="0"/>
          </a:p>
        </p:txBody>
      </p:sp>
      <p:pic>
        <p:nvPicPr>
          <p:cNvPr id="5" name="Picture 2" descr="Southend University Hospital NHS Foundation Tr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65304"/>
            <a:ext cx="434263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775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276</Words>
  <Application>Microsoft Office PowerPoint</Application>
  <PresentationFormat>On-screen Show (4:3)</PresentationFormat>
  <Paragraphs>85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Role of Southend</vt:lpstr>
      <vt:lpstr>Benefits to Practices</vt:lpstr>
      <vt:lpstr>Benefits to Trainees</vt:lpstr>
      <vt:lpstr>Forms &amp; processes</vt:lpstr>
      <vt:lpstr>Service Level Agreement</vt:lpstr>
      <vt:lpstr>Leave Manager</vt:lpstr>
      <vt:lpstr>KEEPING IN TOUCH</vt:lpstr>
      <vt:lpstr>Q &amp; A </vt:lpstr>
      <vt:lpstr>PowerPoint Presentation</vt:lpstr>
    </vt:vector>
  </TitlesOfParts>
  <Company>Southend University Hospital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Bocock, Susan</dc:creator>
  <cp:lastModifiedBy>Kelson Emma</cp:lastModifiedBy>
  <cp:revision>18</cp:revision>
  <cp:lastPrinted>2014-06-02T08:34:07Z</cp:lastPrinted>
  <dcterms:created xsi:type="dcterms:W3CDTF">2014-04-23T10:33:22Z</dcterms:created>
  <dcterms:modified xsi:type="dcterms:W3CDTF">2014-10-02T13:32:31Z</dcterms:modified>
</cp:coreProperties>
</file>