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75" r:id="rId7"/>
    <p:sldId id="271" r:id="rId8"/>
    <p:sldId id="269" r:id="rId9"/>
    <p:sldId id="259" r:id="rId10"/>
    <p:sldId id="265" r:id="rId11"/>
    <p:sldId id="273" r:id="rId12"/>
    <p:sldId id="260" r:id="rId13"/>
    <p:sldId id="270" r:id="rId14"/>
    <p:sldId id="274" r:id="rId15"/>
    <p:sldId id="258" r:id="rId16"/>
    <p:sldId id="262" r:id="rId17"/>
    <p:sldId id="263" r:id="rId18"/>
    <p:sldId id="261" r:id="rId1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CDAE"/>
    <a:srgbClr val="F1C431"/>
    <a:srgbClr val="FE801A"/>
    <a:srgbClr val="FF8E28"/>
    <a:srgbClr val="FFA67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svg"/><Relationship Id="rId1" Type="http://schemas.openxmlformats.org/officeDocument/2006/relationships/image" Target="../media/image5.png"/><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1.svg"/><Relationship Id="rId1" Type="http://schemas.openxmlformats.org/officeDocument/2006/relationships/image" Target="../media/image3.png"/><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svg"/><Relationship Id="rId1" Type="http://schemas.openxmlformats.org/officeDocument/2006/relationships/image" Target="../media/image5.png"/><Relationship Id="rId6" Type="http://schemas.openxmlformats.org/officeDocument/2006/relationships/image" Target="../media/image20.svg"/><Relationship Id="rId5" Type="http://schemas.openxmlformats.org/officeDocument/2006/relationships/image" Target="../media/image9.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8.svg"/><Relationship Id="rId2" Type="http://schemas.openxmlformats.org/officeDocument/2006/relationships/image" Target="../media/image33.svg"/><Relationship Id="rId1" Type="http://schemas.openxmlformats.org/officeDocument/2006/relationships/image" Target="../media/image21.png"/><Relationship Id="rId6" Type="http://schemas.openxmlformats.org/officeDocument/2006/relationships/image" Target="../media/image35.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7.svg"/><Relationship Id="rId4" Type="http://schemas.openxmlformats.org/officeDocument/2006/relationships/image" Target="../media/image3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66AC525-31CE-47AD-AA1B-E1ECBFBF21EF}"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043EA078-8472-41C4-BE19-4FEBD3E00930}">
      <dgm:prSet/>
      <dgm:spPr>
        <a:solidFill>
          <a:srgbClr val="FF8E28"/>
        </a:solidFill>
      </dgm:spPr>
      <dgm:t>
        <a:bodyPr/>
        <a:lstStyle/>
        <a:p>
          <a:r>
            <a:rPr lang="en-US"/>
            <a:t>Education</a:t>
          </a:r>
        </a:p>
      </dgm:t>
    </dgm:pt>
    <dgm:pt modelId="{40680748-48AF-456F-9C5B-EFE7FDB2CEE2}" type="parTrans" cxnId="{64257153-4F4C-4F86-9439-5606AD01EB38}">
      <dgm:prSet/>
      <dgm:spPr/>
      <dgm:t>
        <a:bodyPr/>
        <a:lstStyle/>
        <a:p>
          <a:endParaRPr lang="en-US"/>
        </a:p>
      </dgm:t>
    </dgm:pt>
    <dgm:pt modelId="{F19B7801-F8E8-4184-8A86-05B19B4F34EA}" type="sibTrans" cxnId="{64257153-4F4C-4F86-9439-5606AD01EB38}">
      <dgm:prSet/>
      <dgm:spPr/>
      <dgm:t>
        <a:bodyPr/>
        <a:lstStyle/>
        <a:p>
          <a:endParaRPr lang="en-US"/>
        </a:p>
      </dgm:t>
    </dgm:pt>
    <dgm:pt modelId="{E6E6ECB1-F9FA-4B2F-A5B3-06BBC34E186F}">
      <dgm:prSet/>
      <dgm:spPr/>
      <dgm:t>
        <a:bodyPr/>
        <a:lstStyle/>
        <a:p>
          <a:r>
            <a:rPr lang="en-US"/>
            <a:t>60 hours taught programme </a:t>
          </a:r>
        </a:p>
      </dgm:t>
    </dgm:pt>
    <dgm:pt modelId="{E96C0454-67B5-4BA6-BE24-AE8B774559C9}" type="parTrans" cxnId="{79648759-769F-4333-9C4B-6E80CE3396AF}">
      <dgm:prSet/>
      <dgm:spPr/>
      <dgm:t>
        <a:bodyPr/>
        <a:lstStyle/>
        <a:p>
          <a:endParaRPr lang="en-US"/>
        </a:p>
      </dgm:t>
    </dgm:pt>
    <dgm:pt modelId="{6606D479-A024-4796-B171-68841F89EA4C}" type="sibTrans" cxnId="{79648759-769F-4333-9C4B-6E80CE3396AF}">
      <dgm:prSet/>
      <dgm:spPr/>
      <dgm:t>
        <a:bodyPr/>
        <a:lstStyle/>
        <a:p>
          <a:endParaRPr lang="en-US"/>
        </a:p>
      </dgm:t>
    </dgm:pt>
    <dgm:pt modelId="{90A2353E-07F8-42F3-9AA7-2FB81CC1BA6B}">
      <dgm:prSet/>
      <dgm:spPr/>
      <dgm:t>
        <a:bodyPr/>
        <a:lstStyle/>
        <a:p>
          <a:r>
            <a:rPr lang="en-US"/>
            <a:t>Study leave [covered]</a:t>
          </a:r>
        </a:p>
      </dgm:t>
    </dgm:pt>
    <dgm:pt modelId="{58289839-91BE-4D09-95CE-E911E54E1568}" type="parTrans" cxnId="{A68E0C05-A873-4102-B9AF-14F2A7413899}">
      <dgm:prSet/>
      <dgm:spPr/>
      <dgm:t>
        <a:bodyPr/>
        <a:lstStyle/>
        <a:p>
          <a:endParaRPr lang="en-US"/>
        </a:p>
      </dgm:t>
    </dgm:pt>
    <dgm:pt modelId="{C871ECE1-22BD-4AA7-868D-52C154B916DC}" type="sibTrans" cxnId="{A68E0C05-A873-4102-B9AF-14F2A7413899}">
      <dgm:prSet/>
      <dgm:spPr/>
      <dgm:t>
        <a:bodyPr/>
        <a:lstStyle/>
        <a:p>
          <a:endParaRPr lang="en-US"/>
        </a:p>
      </dgm:t>
    </dgm:pt>
    <dgm:pt modelId="{F7AF686F-1100-41F3-A444-4A684F294231}">
      <dgm:prSet/>
      <dgm:spPr/>
      <dgm:t>
        <a:bodyPr/>
        <a:lstStyle/>
        <a:p>
          <a:r>
            <a:rPr lang="en-US"/>
            <a:t>Prof practice week, inductions, grey Wednesday, tasters</a:t>
          </a:r>
        </a:p>
      </dgm:t>
    </dgm:pt>
    <dgm:pt modelId="{D255FD66-DAAD-4FF8-A519-3EC4C2E253E7}" type="parTrans" cxnId="{6F24FC3E-D267-4DA5-BA25-0BAFD8E20049}">
      <dgm:prSet/>
      <dgm:spPr/>
      <dgm:t>
        <a:bodyPr/>
        <a:lstStyle/>
        <a:p>
          <a:endParaRPr lang="en-US"/>
        </a:p>
      </dgm:t>
    </dgm:pt>
    <dgm:pt modelId="{63B16C85-2524-4962-B1AA-B95B5D88A9D3}" type="sibTrans" cxnId="{6F24FC3E-D267-4DA5-BA25-0BAFD8E20049}">
      <dgm:prSet/>
      <dgm:spPr/>
      <dgm:t>
        <a:bodyPr/>
        <a:lstStyle/>
        <a:p>
          <a:endParaRPr lang="en-US"/>
        </a:p>
      </dgm:t>
    </dgm:pt>
    <dgm:pt modelId="{CC6DD359-7C5F-4D55-AF9E-4CD57DD94723}">
      <dgm:prSet/>
      <dgm:spPr>
        <a:solidFill>
          <a:srgbClr val="F1C431"/>
        </a:solidFill>
      </dgm:spPr>
      <dgm:t>
        <a:bodyPr/>
        <a:lstStyle/>
        <a:p>
          <a:r>
            <a:rPr lang="en-US" dirty="0"/>
            <a:t>Assessment</a:t>
          </a:r>
        </a:p>
      </dgm:t>
    </dgm:pt>
    <dgm:pt modelId="{CC0D85D6-1CA3-4375-AC02-4890088645DC}" type="parTrans" cxnId="{3F3067FD-58DB-4942-BBF7-C4768BEBA6D6}">
      <dgm:prSet/>
      <dgm:spPr/>
      <dgm:t>
        <a:bodyPr/>
        <a:lstStyle/>
        <a:p>
          <a:endParaRPr lang="en-US"/>
        </a:p>
      </dgm:t>
    </dgm:pt>
    <dgm:pt modelId="{62D0E68B-BAC7-4145-BE0F-0E05BC49746B}" type="sibTrans" cxnId="{3F3067FD-58DB-4942-BBF7-C4768BEBA6D6}">
      <dgm:prSet/>
      <dgm:spPr/>
      <dgm:t>
        <a:bodyPr/>
        <a:lstStyle/>
        <a:p>
          <a:endParaRPr lang="en-US"/>
        </a:p>
      </dgm:t>
    </dgm:pt>
    <dgm:pt modelId="{4D5B1C83-3E4A-4853-B4FA-FF6DAA30B075}">
      <dgm:prSet/>
      <dgm:spPr/>
      <dgm:t>
        <a:bodyPr/>
        <a:lstStyle/>
        <a:p>
          <a:r>
            <a:rPr lang="en-US"/>
            <a:t>E-portfolio </a:t>
          </a:r>
        </a:p>
      </dgm:t>
    </dgm:pt>
    <dgm:pt modelId="{128FD2E2-6605-4C29-AFEC-1C2A37A639E2}" type="parTrans" cxnId="{C283AB6F-2EE7-4415-A32A-A4BDDDD6FC92}">
      <dgm:prSet/>
      <dgm:spPr/>
      <dgm:t>
        <a:bodyPr/>
        <a:lstStyle/>
        <a:p>
          <a:endParaRPr lang="en-US"/>
        </a:p>
      </dgm:t>
    </dgm:pt>
    <dgm:pt modelId="{5C4F603B-7B2C-4DF7-A421-8172E2E4D841}" type="sibTrans" cxnId="{C283AB6F-2EE7-4415-A32A-A4BDDDD6FC92}">
      <dgm:prSet/>
      <dgm:spPr/>
      <dgm:t>
        <a:bodyPr/>
        <a:lstStyle/>
        <a:p>
          <a:endParaRPr lang="en-US"/>
        </a:p>
      </dgm:t>
    </dgm:pt>
    <dgm:pt modelId="{59D2EC4C-1863-4D6F-ADB9-CB5B951FA736}">
      <dgm:prSet/>
      <dgm:spPr/>
      <dgm:t>
        <a:bodyPr/>
        <a:lstStyle/>
        <a:p>
          <a:r>
            <a:rPr lang="en-US"/>
            <a:t>ARCP –[ 17</a:t>
          </a:r>
          <a:r>
            <a:rPr lang="en-US" baseline="30000"/>
            <a:t>th</a:t>
          </a:r>
          <a:r>
            <a:rPr lang="en-US"/>
            <a:t> December training]</a:t>
          </a:r>
        </a:p>
      </dgm:t>
    </dgm:pt>
    <dgm:pt modelId="{AE688DD2-AD92-4700-B59B-9180D98E381E}" type="parTrans" cxnId="{5931B635-A421-47ED-80BB-268CE17CFBEA}">
      <dgm:prSet/>
      <dgm:spPr/>
      <dgm:t>
        <a:bodyPr/>
        <a:lstStyle/>
        <a:p>
          <a:endParaRPr lang="en-US"/>
        </a:p>
      </dgm:t>
    </dgm:pt>
    <dgm:pt modelId="{C9938C9F-A96E-4642-B8C7-E4975D79A203}" type="sibTrans" cxnId="{5931B635-A421-47ED-80BB-268CE17CFBEA}">
      <dgm:prSet/>
      <dgm:spPr/>
      <dgm:t>
        <a:bodyPr/>
        <a:lstStyle/>
        <a:p>
          <a:endParaRPr lang="en-US"/>
        </a:p>
      </dgm:t>
    </dgm:pt>
    <dgm:pt modelId="{C011A7D6-C93C-49E2-B7DF-B4FB34306650}">
      <dgm:prSet/>
      <dgm:spPr/>
      <dgm:t>
        <a:bodyPr/>
        <a:lstStyle/>
        <a:p>
          <a:r>
            <a:rPr lang="en-US"/>
            <a:t>Training</a:t>
          </a:r>
        </a:p>
      </dgm:t>
    </dgm:pt>
    <dgm:pt modelId="{018A5670-7E64-44C8-AD5B-10018130596A}" type="parTrans" cxnId="{9454844C-6AF8-48A3-A0E5-5405F9D8B745}">
      <dgm:prSet/>
      <dgm:spPr/>
      <dgm:t>
        <a:bodyPr/>
        <a:lstStyle/>
        <a:p>
          <a:endParaRPr lang="en-US"/>
        </a:p>
      </dgm:t>
    </dgm:pt>
    <dgm:pt modelId="{0240D991-72BB-4ADF-B6D1-3115980D6443}" type="sibTrans" cxnId="{9454844C-6AF8-48A3-A0E5-5405F9D8B745}">
      <dgm:prSet/>
      <dgm:spPr/>
      <dgm:t>
        <a:bodyPr/>
        <a:lstStyle/>
        <a:p>
          <a:endParaRPr lang="en-US"/>
        </a:p>
      </dgm:t>
    </dgm:pt>
    <dgm:pt modelId="{5809BD0E-169A-43C7-81CB-695225C42733}">
      <dgm:prSet/>
      <dgm:spPr/>
      <dgm:t>
        <a:bodyPr/>
        <a:lstStyle/>
        <a:p>
          <a:r>
            <a:rPr lang="en-US"/>
            <a:t>GMC surveys and action plans</a:t>
          </a:r>
        </a:p>
      </dgm:t>
    </dgm:pt>
    <dgm:pt modelId="{D5829430-969E-43A6-8D9A-31E13B6C64CD}" type="parTrans" cxnId="{A8837270-7738-4D63-8D4B-075B38794D64}">
      <dgm:prSet/>
      <dgm:spPr/>
      <dgm:t>
        <a:bodyPr/>
        <a:lstStyle/>
        <a:p>
          <a:endParaRPr lang="en-US"/>
        </a:p>
      </dgm:t>
    </dgm:pt>
    <dgm:pt modelId="{F9CB7E26-30C6-45DA-932C-8C1665723138}" type="sibTrans" cxnId="{A8837270-7738-4D63-8D4B-075B38794D64}">
      <dgm:prSet/>
      <dgm:spPr/>
      <dgm:t>
        <a:bodyPr/>
        <a:lstStyle/>
        <a:p>
          <a:endParaRPr lang="en-US"/>
        </a:p>
      </dgm:t>
    </dgm:pt>
    <dgm:pt modelId="{5738A764-9C88-4074-875D-4915D5D5D87B}">
      <dgm:prSet/>
      <dgm:spPr/>
      <dgm:t>
        <a:bodyPr/>
        <a:lstStyle/>
        <a:p>
          <a:r>
            <a:rPr lang="en-US" dirty="0"/>
            <a:t>Developing new posts</a:t>
          </a:r>
        </a:p>
      </dgm:t>
    </dgm:pt>
    <dgm:pt modelId="{8CB2C500-6427-4510-A47D-94D3C353D002}" type="parTrans" cxnId="{DAF6C523-3ED6-41BE-A662-DD5014153535}">
      <dgm:prSet/>
      <dgm:spPr/>
      <dgm:t>
        <a:bodyPr/>
        <a:lstStyle/>
        <a:p>
          <a:endParaRPr lang="en-US"/>
        </a:p>
      </dgm:t>
    </dgm:pt>
    <dgm:pt modelId="{AFAB0238-5745-4B29-A3DF-067474AC474C}" type="sibTrans" cxnId="{DAF6C523-3ED6-41BE-A662-DD5014153535}">
      <dgm:prSet/>
      <dgm:spPr/>
      <dgm:t>
        <a:bodyPr/>
        <a:lstStyle/>
        <a:p>
          <a:endParaRPr lang="en-US"/>
        </a:p>
      </dgm:t>
    </dgm:pt>
    <dgm:pt modelId="{3228DF91-24E6-4BA3-B48F-B970D149FC3C}">
      <dgm:prSet/>
      <dgm:spPr>
        <a:solidFill>
          <a:srgbClr val="37CDAE"/>
        </a:solidFill>
      </dgm:spPr>
      <dgm:t>
        <a:bodyPr/>
        <a:lstStyle/>
        <a:p>
          <a:r>
            <a:rPr lang="en-US" dirty="0"/>
            <a:t>Programme management</a:t>
          </a:r>
        </a:p>
      </dgm:t>
    </dgm:pt>
    <dgm:pt modelId="{95A29B81-9676-4DB4-B7D3-7F5E5BC4CD4C}" type="parTrans" cxnId="{AB0984C9-4665-4BA9-8741-C47B3C833AEB}">
      <dgm:prSet/>
      <dgm:spPr/>
      <dgm:t>
        <a:bodyPr/>
        <a:lstStyle/>
        <a:p>
          <a:endParaRPr lang="en-US"/>
        </a:p>
      </dgm:t>
    </dgm:pt>
    <dgm:pt modelId="{8C04C35F-E0F4-4EB9-A8DA-C6674A37F3FE}" type="sibTrans" cxnId="{AB0984C9-4665-4BA9-8741-C47B3C833AEB}">
      <dgm:prSet/>
      <dgm:spPr/>
      <dgm:t>
        <a:bodyPr/>
        <a:lstStyle/>
        <a:p>
          <a:endParaRPr lang="en-US"/>
        </a:p>
      </dgm:t>
    </dgm:pt>
    <dgm:pt modelId="{AA0A2290-1E5E-4DE2-9A4C-84BE69077B2B}">
      <dgm:prSet/>
      <dgm:spPr/>
      <dgm:t>
        <a:bodyPr/>
        <a:lstStyle/>
        <a:p>
          <a:r>
            <a:rPr lang="en-US"/>
            <a:t>Checking posts for recruitment</a:t>
          </a:r>
        </a:p>
      </dgm:t>
    </dgm:pt>
    <dgm:pt modelId="{85B3F358-C2C9-4351-B895-987E48743711}" type="parTrans" cxnId="{EA7F545E-FF1D-45B2-AC3C-BC8F899B89C2}">
      <dgm:prSet/>
      <dgm:spPr/>
      <dgm:t>
        <a:bodyPr/>
        <a:lstStyle/>
        <a:p>
          <a:endParaRPr lang="en-US"/>
        </a:p>
      </dgm:t>
    </dgm:pt>
    <dgm:pt modelId="{A11C77AB-B027-4700-B61E-4C310057E235}" type="sibTrans" cxnId="{EA7F545E-FF1D-45B2-AC3C-BC8F899B89C2}">
      <dgm:prSet/>
      <dgm:spPr/>
      <dgm:t>
        <a:bodyPr/>
        <a:lstStyle/>
        <a:p>
          <a:endParaRPr lang="en-US"/>
        </a:p>
      </dgm:t>
    </dgm:pt>
    <dgm:pt modelId="{B544004F-CFAD-4190-BFBE-AD26F8BA807A}">
      <dgm:prSet/>
      <dgm:spPr/>
      <dgm:t>
        <a:bodyPr/>
        <a:lstStyle/>
        <a:p>
          <a:r>
            <a:rPr lang="en-US"/>
            <a:t>Updating centrally post/trainee changes</a:t>
          </a:r>
        </a:p>
      </dgm:t>
    </dgm:pt>
    <dgm:pt modelId="{533C739A-42AB-4F92-BB0B-367F81FFBADE}" type="parTrans" cxnId="{3DAE1A74-6284-4B90-8F7F-DFF743DD3C2D}">
      <dgm:prSet/>
      <dgm:spPr/>
      <dgm:t>
        <a:bodyPr/>
        <a:lstStyle/>
        <a:p>
          <a:endParaRPr lang="en-US"/>
        </a:p>
      </dgm:t>
    </dgm:pt>
    <dgm:pt modelId="{F7CFE1A5-3305-4D76-8E3C-055BD57FD96F}" type="sibTrans" cxnId="{3DAE1A74-6284-4B90-8F7F-DFF743DD3C2D}">
      <dgm:prSet/>
      <dgm:spPr/>
      <dgm:t>
        <a:bodyPr/>
        <a:lstStyle/>
        <a:p>
          <a:endParaRPr lang="en-US"/>
        </a:p>
      </dgm:t>
    </dgm:pt>
    <dgm:pt modelId="{93D1D859-F095-4A14-A431-49FF4199D4FC}">
      <dgm:prSet/>
      <dgm:spPr/>
      <dgm:t>
        <a:bodyPr/>
        <a:lstStyle/>
        <a:p>
          <a:r>
            <a:rPr lang="en-US"/>
            <a:t>Trainee support</a:t>
          </a:r>
        </a:p>
      </dgm:t>
    </dgm:pt>
    <dgm:pt modelId="{3B99F359-85C0-4377-8862-A764A600C88F}" type="parTrans" cxnId="{8D7D853E-3847-4AEC-BF0F-C8BC064F6F72}">
      <dgm:prSet/>
      <dgm:spPr/>
      <dgm:t>
        <a:bodyPr/>
        <a:lstStyle/>
        <a:p>
          <a:endParaRPr lang="en-US"/>
        </a:p>
      </dgm:t>
    </dgm:pt>
    <dgm:pt modelId="{AA3DBBB4-B4B2-4291-8645-052BC10DF0BE}" type="sibTrans" cxnId="{8D7D853E-3847-4AEC-BF0F-C8BC064F6F72}">
      <dgm:prSet/>
      <dgm:spPr/>
      <dgm:t>
        <a:bodyPr/>
        <a:lstStyle/>
        <a:p>
          <a:endParaRPr lang="en-US"/>
        </a:p>
      </dgm:t>
    </dgm:pt>
    <dgm:pt modelId="{CB99AC5F-807B-40FD-BC2F-F1DAE9E474AF}">
      <dgm:prSet/>
      <dgm:spPr/>
      <dgm:t>
        <a:bodyPr/>
        <a:lstStyle/>
        <a:p>
          <a:r>
            <a:rPr lang="en-US"/>
            <a:t>Trainee general support</a:t>
          </a:r>
        </a:p>
      </dgm:t>
    </dgm:pt>
    <dgm:pt modelId="{0BBC0D36-3821-483A-930F-163DBC381E9A}" type="parTrans" cxnId="{6DE7D2A6-13A0-470E-95D3-8C4843A3BF9E}">
      <dgm:prSet/>
      <dgm:spPr/>
      <dgm:t>
        <a:bodyPr/>
        <a:lstStyle/>
        <a:p>
          <a:endParaRPr lang="en-US"/>
        </a:p>
      </dgm:t>
    </dgm:pt>
    <dgm:pt modelId="{661B3C3F-70DC-4BF6-8072-142F5A478CB4}" type="sibTrans" cxnId="{6DE7D2A6-13A0-470E-95D3-8C4843A3BF9E}">
      <dgm:prSet/>
      <dgm:spPr/>
      <dgm:t>
        <a:bodyPr/>
        <a:lstStyle/>
        <a:p>
          <a:endParaRPr lang="en-US"/>
        </a:p>
      </dgm:t>
    </dgm:pt>
    <dgm:pt modelId="{EA0B5E64-5373-4505-87E5-2246C81A8D48}">
      <dgm:prSet/>
      <dgm:spPr/>
      <dgm:t>
        <a:bodyPr/>
        <a:lstStyle/>
        <a:p>
          <a:r>
            <a:rPr lang="en-US" dirty="0"/>
            <a:t>Trainees in difficulty</a:t>
          </a:r>
        </a:p>
      </dgm:t>
    </dgm:pt>
    <dgm:pt modelId="{CBB48043-ED74-44C3-90AC-5F0F4AE4D4E7}" type="parTrans" cxnId="{3414CDB0-4D55-49F4-9D28-4414D41E75B8}">
      <dgm:prSet/>
      <dgm:spPr/>
      <dgm:t>
        <a:bodyPr/>
        <a:lstStyle/>
        <a:p>
          <a:endParaRPr lang="en-US"/>
        </a:p>
      </dgm:t>
    </dgm:pt>
    <dgm:pt modelId="{76FED547-917E-4144-8188-20E75CF6E950}" type="sibTrans" cxnId="{3414CDB0-4D55-49F4-9D28-4414D41E75B8}">
      <dgm:prSet/>
      <dgm:spPr/>
      <dgm:t>
        <a:bodyPr/>
        <a:lstStyle/>
        <a:p>
          <a:endParaRPr lang="en-US"/>
        </a:p>
      </dgm:t>
    </dgm:pt>
    <dgm:pt modelId="{8E0F2F43-B726-4F2E-8444-72BAD888D290}">
      <dgm:prSet/>
      <dgm:spPr/>
      <dgm:t>
        <a:bodyPr/>
        <a:lstStyle/>
        <a:p>
          <a:r>
            <a:rPr lang="en-US" dirty="0"/>
            <a:t>Supporting educators</a:t>
          </a:r>
        </a:p>
      </dgm:t>
    </dgm:pt>
    <dgm:pt modelId="{09BD06F3-75D0-4600-9E3A-52E2106015A9}" type="parTrans" cxnId="{81EB3957-F35B-4D04-A084-096DA10EA551}">
      <dgm:prSet/>
      <dgm:spPr/>
    </dgm:pt>
    <dgm:pt modelId="{AFC48094-2D88-4480-9774-85188AFC2F69}" type="sibTrans" cxnId="{81EB3957-F35B-4D04-A084-096DA10EA551}">
      <dgm:prSet/>
      <dgm:spPr/>
    </dgm:pt>
    <dgm:pt modelId="{51AC8D4C-6498-4FDC-9EA1-6C10B1398DA7}">
      <dgm:prSet/>
      <dgm:spPr/>
      <dgm:t>
        <a:bodyPr/>
        <a:lstStyle/>
        <a:p>
          <a:r>
            <a:rPr lang="en-US" dirty="0"/>
            <a:t>mentorship</a:t>
          </a:r>
        </a:p>
      </dgm:t>
    </dgm:pt>
    <dgm:pt modelId="{30B7FE05-8275-4F32-881C-00EBE122F404}" type="parTrans" cxnId="{349C844D-D67A-4C29-A6B5-2C1A153C80D2}">
      <dgm:prSet/>
      <dgm:spPr/>
    </dgm:pt>
    <dgm:pt modelId="{11CF4053-C8BC-4899-9CDD-8AFC2E735256}" type="sibTrans" cxnId="{349C844D-D67A-4C29-A6B5-2C1A153C80D2}">
      <dgm:prSet/>
      <dgm:spPr/>
    </dgm:pt>
    <dgm:pt modelId="{6D9503A9-7503-40F0-A405-ADD6DD3BC587}">
      <dgm:prSet/>
      <dgm:spPr/>
      <dgm:t>
        <a:bodyPr/>
        <a:lstStyle/>
        <a:p>
          <a:r>
            <a:rPr lang="en-US" dirty="0"/>
            <a:t>Quality assurance</a:t>
          </a:r>
        </a:p>
      </dgm:t>
    </dgm:pt>
    <dgm:pt modelId="{59089B93-8C0F-4502-AE9D-2868D46D3AA2}" type="parTrans" cxnId="{1A929DD3-14C7-4E42-8626-92180F6958F8}">
      <dgm:prSet/>
      <dgm:spPr/>
    </dgm:pt>
    <dgm:pt modelId="{685F3F77-3959-4A00-A8AC-E156C8EC5B24}" type="sibTrans" cxnId="{1A929DD3-14C7-4E42-8626-92180F6958F8}">
      <dgm:prSet/>
      <dgm:spPr/>
    </dgm:pt>
    <dgm:pt modelId="{DA519FE7-6DA1-44E4-9265-09BE80768082}">
      <dgm:prSet/>
      <dgm:spPr/>
      <dgm:t>
        <a:bodyPr/>
        <a:lstStyle/>
        <a:p>
          <a:r>
            <a:rPr lang="en-US" dirty="0"/>
            <a:t>ASDP [covered]</a:t>
          </a:r>
        </a:p>
      </dgm:t>
    </dgm:pt>
    <dgm:pt modelId="{ECB66C87-E2A3-4DE9-BF7A-1E96212F739A}" type="parTrans" cxnId="{762612C3-AA87-41B8-80E4-A7A18FA6DE25}">
      <dgm:prSet/>
      <dgm:spPr/>
    </dgm:pt>
    <dgm:pt modelId="{F1431FF8-99D2-4F1E-80E8-73737544A225}" type="sibTrans" cxnId="{762612C3-AA87-41B8-80E4-A7A18FA6DE25}">
      <dgm:prSet/>
      <dgm:spPr/>
    </dgm:pt>
    <dgm:pt modelId="{CC5DF502-6EE6-4728-90A8-760ED7E95012}" type="pres">
      <dgm:prSet presAssocID="{866AC525-31CE-47AD-AA1B-E1ECBFBF21EF}" presName="Name0" presStyleCnt="0">
        <dgm:presLayoutVars>
          <dgm:dir/>
          <dgm:animLvl val="lvl"/>
          <dgm:resizeHandles val="exact"/>
        </dgm:presLayoutVars>
      </dgm:prSet>
      <dgm:spPr/>
    </dgm:pt>
    <dgm:pt modelId="{68857903-6AE8-4744-8022-83F054395830}" type="pres">
      <dgm:prSet presAssocID="{043EA078-8472-41C4-BE19-4FEBD3E00930}" presName="composite" presStyleCnt="0"/>
      <dgm:spPr/>
    </dgm:pt>
    <dgm:pt modelId="{474DC7C4-8A10-4862-B3C1-117590E6726F}" type="pres">
      <dgm:prSet presAssocID="{043EA078-8472-41C4-BE19-4FEBD3E00930}" presName="parTx" presStyleLbl="alignNode1" presStyleIdx="0" presStyleCnt="5">
        <dgm:presLayoutVars>
          <dgm:chMax val="0"/>
          <dgm:chPref val="0"/>
          <dgm:bulletEnabled val="1"/>
        </dgm:presLayoutVars>
      </dgm:prSet>
      <dgm:spPr/>
    </dgm:pt>
    <dgm:pt modelId="{8D41E034-E016-4BD2-9E05-12E00390A90F}" type="pres">
      <dgm:prSet presAssocID="{043EA078-8472-41C4-BE19-4FEBD3E00930}" presName="desTx" presStyleLbl="alignAccFollowNode1" presStyleIdx="0" presStyleCnt="5">
        <dgm:presLayoutVars>
          <dgm:bulletEnabled val="1"/>
        </dgm:presLayoutVars>
      </dgm:prSet>
      <dgm:spPr/>
    </dgm:pt>
    <dgm:pt modelId="{1DE06A4D-2B5F-4346-B54C-AA3B5D46FF71}" type="pres">
      <dgm:prSet presAssocID="{F19B7801-F8E8-4184-8A86-05B19B4F34EA}" presName="space" presStyleCnt="0"/>
      <dgm:spPr/>
    </dgm:pt>
    <dgm:pt modelId="{13F929E2-D3EA-47B8-8B02-0D9F6787B6EF}" type="pres">
      <dgm:prSet presAssocID="{CC6DD359-7C5F-4D55-AF9E-4CD57DD94723}" presName="composite" presStyleCnt="0"/>
      <dgm:spPr/>
    </dgm:pt>
    <dgm:pt modelId="{F533EED7-C421-4CD9-AE2A-38270C58234D}" type="pres">
      <dgm:prSet presAssocID="{CC6DD359-7C5F-4D55-AF9E-4CD57DD94723}" presName="parTx" presStyleLbl="alignNode1" presStyleIdx="1" presStyleCnt="5">
        <dgm:presLayoutVars>
          <dgm:chMax val="0"/>
          <dgm:chPref val="0"/>
          <dgm:bulletEnabled val="1"/>
        </dgm:presLayoutVars>
      </dgm:prSet>
      <dgm:spPr/>
    </dgm:pt>
    <dgm:pt modelId="{D95A75BC-42F1-4149-BBEB-65B8C3FE2EDF}" type="pres">
      <dgm:prSet presAssocID="{CC6DD359-7C5F-4D55-AF9E-4CD57DD94723}" presName="desTx" presStyleLbl="alignAccFollowNode1" presStyleIdx="1" presStyleCnt="5">
        <dgm:presLayoutVars>
          <dgm:bulletEnabled val="1"/>
        </dgm:presLayoutVars>
      </dgm:prSet>
      <dgm:spPr/>
    </dgm:pt>
    <dgm:pt modelId="{E3A9BA05-463C-439C-B789-2E37218810E7}" type="pres">
      <dgm:prSet presAssocID="{62D0E68B-BAC7-4145-BE0F-0E05BC49746B}" presName="space" presStyleCnt="0"/>
      <dgm:spPr/>
    </dgm:pt>
    <dgm:pt modelId="{A5D221B4-CBDE-4BC6-917C-7BF4590C6B8B}" type="pres">
      <dgm:prSet presAssocID="{C011A7D6-C93C-49E2-B7DF-B4FB34306650}" presName="composite" presStyleCnt="0"/>
      <dgm:spPr/>
    </dgm:pt>
    <dgm:pt modelId="{4B8F9865-7CC8-46D7-8935-DD978F62C2A2}" type="pres">
      <dgm:prSet presAssocID="{C011A7D6-C93C-49E2-B7DF-B4FB34306650}" presName="parTx" presStyleLbl="alignNode1" presStyleIdx="2" presStyleCnt="5">
        <dgm:presLayoutVars>
          <dgm:chMax val="0"/>
          <dgm:chPref val="0"/>
          <dgm:bulletEnabled val="1"/>
        </dgm:presLayoutVars>
      </dgm:prSet>
      <dgm:spPr/>
    </dgm:pt>
    <dgm:pt modelId="{DA487F43-C724-4E26-8EA3-8A2659F9D81B}" type="pres">
      <dgm:prSet presAssocID="{C011A7D6-C93C-49E2-B7DF-B4FB34306650}" presName="desTx" presStyleLbl="alignAccFollowNode1" presStyleIdx="2" presStyleCnt="5">
        <dgm:presLayoutVars>
          <dgm:bulletEnabled val="1"/>
        </dgm:presLayoutVars>
      </dgm:prSet>
      <dgm:spPr/>
    </dgm:pt>
    <dgm:pt modelId="{26123904-A14E-4BB0-B050-EBE288997A65}" type="pres">
      <dgm:prSet presAssocID="{0240D991-72BB-4ADF-B6D1-3115980D6443}" presName="space" presStyleCnt="0"/>
      <dgm:spPr/>
    </dgm:pt>
    <dgm:pt modelId="{0313A12A-C51A-41A8-ADB3-33A0EBB4C0DF}" type="pres">
      <dgm:prSet presAssocID="{3228DF91-24E6-4BA3-B48F-B970D149FC3C}" presName="composite" presStyleCnt="0"/>
      <dgm:spPr/>
    </dgm:pt>
    <dgm:pt modelId="{03EC3AB5-5754-412E-A1A7-BDD1CC13249D}" type="pres">
      <dgm:prSet presAssocID="{3228DF91-24E6-4BA3-B48F-B970D149FC3C}" presName="parTx" presStyleLbl="alignNode1" presStyleIdx="3" presStyleCnt="5">
        <dgm:presLayoutVars>
          <dgm:chMax val="0"/>
          <dgm:chPref val="0"/>
          <dgm:bulletEnabled val="1"/>
        </dgm:presLayoutVars>
      </dgm:prSet>
      <dgm:spPr/>
    </dgm:pt>
    <dgm:pt modelId="{9D6843EC-6A6B-454A-B91D-920D473D3424}" type="pres">
      <dgm:prSet presAssocID="{3228DF91-24E6-4BA3-B48F-B970D149FC3C}" presName="desTx" presStyleLbl="alignAccFollowNode1" presStyleIdx="3" presStyleCnt="5">
        <dgm:presLayoutVars>
          <dgm:bulletEnabled val="1"/>
        </dgm:presLayoutVars>
      </dgm:prSet>
      <dgm:spPr/>
    </dgm:pt>
    <dgm:pt modelId="{3B46CE8F-E70C-4D03-A90C-6ED1818E4318}" type="pres">
      <dgm:prSet presAssocID="{8C04C35F-E0F4-4EB9-A8DA-C6674A37F3FE}" presName="space" presStyleCnt="0"/>
      <dgm:spPr/>
    </dgm:pt>
    <dgm:pt modelId="{2EC2A91F-A166-40AD-B7C6-27ECB86B58DB}" type="pres">
      <dgm:prSet presAssocID="{93D1D859-F095-4A14-A431-49FF4199D4FC}" presName="composite" presStyleCnt="0"/>
      <dgm:spPr/>
    </dgm:pt>
    <dgm:pt modelId="{C1997F80-5C3C-4035-BD63-0828B1F6842F}" type="pres">
      <dgm:prSet presAssocID="{93D1D859-F095-4A14-A431-49FF4199D4FC}" presName="parTx" presStyleLbl="alignNode1" presStyleIdx="4" presStyleCnt="5">
        <dgm:presLayoutVars>
          <dgm:chMax val="0"/>
          <dgm:chPref val="0"/>
          <dgm:bulletEnabled val="1"/>
        </dgm:presLayoutVars>
      </dgm:prSet>
      <dgm:spPr/>
    </dgm:pt>
    <dgm:pt modelId="{898E362D-1279-4301-B7DC-E884A2445ADD}" type="pres">
      <dgm:prSet presAssocID="{93D1D859-F095-4A14-A431-49FF4199D4FC}" presName="desTx" presStyleLbl="alignAccFollowNode1" presStyleIdx="4" presStyleCnt="5">
        <dgm:presLayoutVars>
          <dgm:bulletEnabled val="1"/>
        </dgm:presLayoutVars>
      </dgm:prSet>
      <dgm:spPr/>
    </dgm:pt>
  </dgm:ptLst>
  <dgm:cxnLst>
    <dgm:cxn modelId="{C227A003-6070-41E7-88B8-C05CE6D73208}" type="presOf" srcId="{DA519FE7-6DA1-44E4-9265-09BE80768082}" destId="{DA487F43-C724-4E26-8EA3-8A2659F9D81B}" srcOrd="0" destOrd="3" presId="urn:microsoft.com/office/officeart/2005/8/layout/hList1"/>
    <dgm:cxn modelId="{A68E0C05-A873-4102-B9AF-14F2A7413899}" srcId="{043EA078-8472-41C4-BE19-4FEBD3E00930}" destId="{90A2353E-07F8-42F3-9AA7-2FB81CC1BA6B}" srcOrd="1" destOrd="0" parTransId="{58289839-91BE-4D09-95CE-E911E54E1568}" sibTransId="{C871ECE1-22BD-4AA7-868D-52C154B916DC}"/>
    <dgm:cxn modelId="{11E3280C-8FE2-467D-9E0B-B058322C9775}" type="presOf" srcId="{3228DF91-24E6-4BA3-B48F-B970D149FC3C}" destId="{03EC3AB5-5754-412E-A1A7-BDD1CC13249D}" srcOrd="0" destOrd="0" presId="urn:microsoft.com/office/officeart/2005/8/layout/hList1"/>
    <dgm:cxn modelId="{1F413118-3520-4BAB-AF09-EDDEC3DBBE2B}" type="presOf" srcId="{59D2EC4C-1863-4D6F-ADB9-CB5B951FA736}" destId="{D95A75BC-42F1-4149-BBEB-65B8C3FE2EDF}" srcOrd="0" destOrd="1" presId="urn:microsoft.com/office/officeart/2005/8/layout/hList1"/>
    <dgm:cxn modelId="{DAF6C523-3ED6-41BE-A662-DD5014153535}" srcId="{C011A7D6-C93C-49E2-B7DF-B4FB34306650}" destId="{5738A764-9C88-4074-875D-4915D5D5D87B}" srcOrd="1" destOrd="0" parTransId="{8CB2C500-6427-4510-A47D-94D3C353D002}" sibTransId="{AFAB0238-5745-4B29-A3DF-067474AC474C}"/>
    <dgm:cxn modelId="{5931B635-A421-47ED-80BB-268CE17CFBEA}" srcId="{CC6DD359-7C5F-4D55-AF9E-4CD57DD94723}" destId="{59D2EC4C-1863-4D6F-ADB9-CB5B951FA736}" srcOrd="1" destOrd="0" parTransId="{AE688DD2-AD92-4700-B59B-9180D98E381E}" sibTransId="{C9938C9F-A96E-4642-B8C7-E4975D79A203}"/>
    <dgm:cxn modelId="{97789C37-4863-48C9-9D42-ED8F0589507E}" type="presOf" srcId="{EA0B5E64-5373-4505-87E5-2246C81A8D48}" destId="{898E362D-1279-4301-B7DC-E884A2445ADD}" srcOrd="0" destOrd="1" presId="urn:microsoft.com/office/officeart/2005/8/layout/hList1"/>
    <dgm:cxn modelId="{8D7D853E-3847-4AEC-BF0F-C8BC064F6F72}" srcId="{866AC525-31CE-47AD-AA1B-E1ECBFBF21EF}" destId="{93D1D859-F095-4A14-A431-49FF4199D4FC}" srcOrd="4" destOrd="0" parTransId="{3B99F359-85C0-4377-8862-A764A600C88F}" sibTransId="{AA3DBBB4-B4B2-4291-8645-052BC10DF0BE}"/>
    <dgm:cxn modelId="{C30BBC3E-D83C-46CC-BC8C-1B5E8DF6B403}" type="presOf" srcId="{E6E6ECB1-F9FA-4B2F-A5B3-06BBC34E186F}" destId="{8D41E034-E016-4BD2-9E05-12E00390A90F}" srcOrd="0" destOrd="0" presId="urn:microsoft.com/office/officeart/2005/8/layout/hList1"/>
    <dgm:cxn modelId="{6F24FC3E-D267-4DA5-BA25-0BAFD8E20049}" srcId="{043EA078-8472-41C4-BE19-4FEBD3E00930}" destId="{F7AF686F-1100-41F3-A444-4A684F294231}" srcOrd="2" destOrd="0" parTransId="{D255FD66-DAAD-4FF8-A519-3EC4C2E253E7}" sibTransId="{63B16C85-2524-4962-B1AA-B95B5D88A9D3}"/>
    <dgm:cxn modelId="{EA7F545E-FF1D-45B2-AC3C-BC8F899B89C2}" srcId="{3228DF91-24E6-4BA3-B48F-B970D149FC3C}" destId="{AA0A2290-1E5E-4DE2-9A4C-84BE69077B2B}" srcOrd="0" destOrd="0" parTransId="{85B3F358-C2C9-4351-B895-987E48743711}" sibTransId="{A11C77AB-B027-4700-B61E-4C310057E235}"/>
    <dgm:cxn modelId="{17B69144-36DE-4354-87EE-9E642C255A09}" type="presOf" srcId="{CC6DD359-7C5F-4D55-AF9E-4CD57DD94723}" destId="{F533EED7-C421-4CD9-AE2A-38270C58234D}" srcOrd="0" destOrd="0" presId="urn:microsoft.com/office/officeart/2005/8/layout/hList1"/>
    <dgm:cxn modelId="{91045B47-4AC7-4372-A4F6-49D52A2D53A9}" type="presOf" srcId="{CB99AC5F-807B-40FD-BC2F-F1DAE9E474AF}" destId="{898E362D-1279-4301-B7DC-E884A2445ADD}" srcOrd="0" destOrd="0" presId="urn:microsoft.com/office/officeart/2005/8/layout/hList1"/>
    <dgm:cxn modelId="{9454844C-6AF8-48A3-A0E5-5405F9D8B745}" srcId="{866AC525-31CE-47AD-AA1B-E1ECBFBF21EF}" destId="{C011A7D6-C93C-49E2-B7DF-B4FB34306650}" srcOrd="2" destOrd="0" parTransId="{018A5670-7E64-44C8-AD5B-10018130596A}" sibTransId="{0240D991-72BB-4ADF-B6D1-3115980D6443}"/>
    <dgm:cxn modelId="{349C844D-D67A-4C29-A6B5-2C1A153C80D2}" srcId="{93D1D859-F095-4A14-A431-49FF4199D4FC}" destId="{51AC8D4C-6498-4FDC-9EA1-6C10B1398DA7}" srcOrd="3" destOrd="0" parTransId="{30B7FE05-8275-4F32-881C-00EBE122F404}" sibTransId="{11CF4053-C8BC-4899-9CDD-8AFC2E735256}"/>
    <dgm:cxn modelId="{C283AB6F-2EE7-4415-A32A-A4BDDDD6FC92}" srcId="{CC6DD359-7C5F-4D55-AF9E-4CD57DD94723}" destId="{4D5B1C83-3E4A-4853-B4FA-FF6DAA30B075}" srcOrd="0" destOrd="0" parTransId="{128FD2E2-6605-4C29-AFEC-1C2A37A639E2}" sibTransId="{5C4F603B-7B2C-4DF7-A421-8172E2E4D841}"/>
    <dgm:cxn modelId="{A8837270-7738-4D63-8D4B-075B38794D64}" srcId="{C011A7D6-C93C-49E2-B7DF-B4FB34306650}" destId="{5809BD0E-169A-43C7-81CB-695225C42733}" srcOrd="0" destOrd="0" parTransId="{D5829430-969E-43A6-8D9A-31E13B6C64CD}" sibTransId="{F9CB7E26-30C6-45DA-932C-8C1665723138}"/>
    <dgm:cxn modelId="{64257153-4F4C-4F86-9439-5606AD01EB38}" srcId="{866AC525-31CE-47AD-AA1B-E1ECBFBF21EF}" destId="{043EA078-8472-41C4-BE19-4FEBD3E00930}" srcOrd="0" destOrd="0" parTransId="{40680748-48AF-456F-9C5B-EFE7FDB2CEE2}" sibTransId="{F19B7801-F8E8-4184-8A86-05B19B4F34EA}"/>
    <dgm:cxn modelId="{3DAE1A74-6284-4B90-8F7F-DFF743DD3C2D}" srcId="{3228DF91-24E6-4BA3-B48F-B970D149FC3C}" destId="{B544004F-CFAD-4190-BFBE-AD26F8BA807A}" srcOrd="1" destOrd="0" parTransId="{533C739A-42AB-4F92-BB0B-367F81FFBADE}" sibTransId="{F7CFE1A5-3305-4D76-8E3C-055BD57FD96F}"/>
    <dgm:cxn modelId="{C8040E56-144A-48C0-8528-5D58333916A8}" type="presOf" srcId="{C011A7D6-C93C-49E2-B7DF-B4FB34306650}" destId="{4B8F9865-7CC8-46D7-8935-DD978F62C2A2}" srcOrd="0" destOrd="0" presId="urn:microsoft.com/office/officeart/2005/8/layout/hList1"/>
    <dgm:cxn modelId="{41DB2757-9828-4A86-8401-362BC7B66F16}" type="presOf" srcId="{6D9503A9-7503-40F0-A405-ADD6DD3BC587}" destId="{DA487F43-C724-4E26-8EA3-8A2659F9D81B}" srcOrd="0" destOrd="2" presId="urn:microsoft.com/office/officeart/2005/8/layout/hList1"/>
    <dgm:cxn modelId="{81EB3957-F35B-4D04-A084-096DA10EA551}" srcId="{93D1D859-F095-4A14-A431-49FF4199D4FC}" destId="{8E0F2F43-B726-4F2E-8444-72BAD888D290}" srcOrd="2" destOrd="0" parTransId="{09BD06F3-75D0-4600-9E3A-52E2106015A9}" sibTransId="{AFC48094-2D88-4480-9774-85188AFC2F69}"/>
    <dgm:cxn modelId="{79648759-769F-4333-9C4B-6E80CE3396AF}" srcId="{043EA078-8472-41C4-BE19-4FEBD3E00930}" destId="{E6E6ECB1-F9FA-4B2F-A5B3-06BBC34E186F}" srcOrd="0" destOrd="0" parTransId="{E96C0454-67B5-4BA6-BE24-AE8B774559C9}" sibTransId="{6606D479-A024-4796-B171-68841F89EA4C}"/>
    <dgm:cxn modelId="{727ABD59-3112-4997-85EB-611906174CF9}" type="presOf" srcId="{5809BD0E-169A-43C7-81CB-695225C42733}" destId="{DA487F43-C724-4E26-8EA3-8A2659F9D81B}" srcOrd="0" destOrd="0" presId="urn:microsoft.com/office/officeart/2005/8/layout/hList1"/>
    <dgm:cxn modelId="{8BF4D979-A566-4A06-8A47-65205FA8CAC9}" type="presOf" srcId="{F7AF686F-1100-41F3-A444-4A684F294231}" destId="{8D41E034-E016-4BD2-9E05-12E00390A90F}" srcOrd="0" destOrd="2" presId="urn:microsoft.com/office/officeart/2005/8/layout/hList1"/>
    <dgm:cxn modelId="{A0912786-FEE2-4637-A094-1769E565A26A}" type="presOf" srcId="{51AC8D4C-6498-4FDC-9EA1-6C10B1398DA7}" destId="{898E362D-1279-4301-B7DC-E884A2445ADD}" srcOrd="0" destOrd="3" presId="urn:microsoft.com/office/officeart/2005/8/layout/hList1"/>
    <dgm:cxn modelId="{1ED9F5A1-FBE7-45A6-9AD2-48370DED4F63}" type="presOf" srcId="{866AC525-31CE-47AD-AA1B-E1ECBFBF21EF}" destId="{CC5DF502-6EE6-4728-90A8-760ED7E95012}" srcOrd="0" destOrd="0" presId="urn:microsoft.com/office/officeart/2005/8/layout/hList1"/>
    <dgm:cxn modelId="{604855A5-8DB2-4523-AA8C-1A882574145D}" type="presOf" srcId="{AA0A2290-1E5E-4DE2-9A4C-84BE69077B2B}" destId="{9D6843EC-6A6B-454A-B91D-920D473D3424}" srcOrd="0" destOrd="0" presId="urn:microsoft.com/office/officeart/2005/8/layout/hList1"/>
    <dgm:cxn modelId="{6DE7D2A6-13A0-470E-95D3-8C4843A3BF9E}" srcId="{93D1D859-F095-4A14-A431-49FF4199D4FC}" destId="{CB99AC5F-807B-40FD-BC2F-F1DAE9E474AF}" srcOrd="0" destOrd="0" parTransId="{0BBC0D36-3821-483A-930F-163DBC381E9A}" sibTransId="{661B3C3F-70DC-4BF6-8072-142F5A478CB4}"/>
    <dgm:cxn modelId="{5404F4AB-093E-42BD-BE81-8B574B59D84E}" type="presOf" srcId="{B544004F-CFAD-4190-BFBE-AD26F8BA807A}" destId="{9D6843EC-6A6B-454A-B91D-920D473D3424}" srcOrd="0" destOrd="1" presId="urn:microsoft.com/office/officeart/2005/8/layout/hList1"/>
    <dgm:cxn modelId="{3414CDB0-4D55-49F4-9D28-4414D41E75B8}" srcId="{93D1D859-F095-4A14-A431-49FF4199D4FC}" destId="{EA0B5E64-5373-4505-87E5-2246C81A8D48}" srcOrd="1" destOrd="0" parTransId="{CBB48043-ED74-44C3-90AC-5F0F4AE4D4E7}" sibTransId="{76FED547-917E-4144-8188-20E75CF6E950}"/>
    <dgm:cxn modelId="{762612C3-AA87-41B8-80E4-A7A18FA6DE25}" srcId="{C011A7D6-C93C-49E2-B7DF-B4FB34306650}" destId="{DA519FE7-6DA1-44E4-9265-09BE80768082}" srcOrd="3" destOrd="0" parTransId="{ECB66C87-E2A3-4DE9-BF7A-1E96212F739A}" sibTransId="{F1431FF8-99D2-4F1E-80E8-73737544A225}"/>
    <dgm:cxn modelId="{AB0984C9-4665-4BA9-8741-C47B3C833AEB}" srcId="{866AC525-31CE-47AD-AA1B-E1ECBFBF21EF}" destId="{3228DF91-24E6-4BA3-B48F-B970D149FC3C}" srcOrd="3" destOrd="0" parTransId="{95A29B81-9676-4DB4-B7D3-7F5E5BC4CD4C}" sibTransId="{8C04C35F-E0F4-4EB9-A8DA-C6674A37F3FE}"/>
    <dgm:cxn modelId="{1A929DD3-14C7-4E42-8626-92180F6958F8}" srcId="{C011A7D6-C93C-49E2-B7DF-B4FB34306650}" destId="{6D9503A9-7503-40F0-A405-ADD6DD3BC587}" srcOrd="2" destOrd="0" parTransId="{59089B93-8C0F-4502-AE9D-2868D46D3AA2}" sibTransId="{685F3F77-3959-4A00-A8AC-E156C8EC5B24}"/>
    <dgm:cxn modelId="{7DD9B0D3-0DCF-43B7-8C4B-06D4876903BF}" type="presOf" srcId="{90A2353E-07F8-42F3-9AA7-2FB81CC1BA6B}" destId="{8D41E034-E016-4BD2-9E05-12E00390A90F}" srcOrd="0" destOrd="1" presId="urn:microsoft.com/office/officeart/2005/8/layout/hList1"/>
    <dgm:cxn modelId="{C0A7BAE0-AD1E-47F9-853C-EEFD114E65CE}" type="presOf" srcId="{5738A764-9C88-4074-875D-4915D5D5D87B}" destId="{DA487F43-C724-4E26-8EA3-8A2659F9D81B}" srcOrd="0" destOrd="1" presId="urn:microsoft.com/office/officeart/2005/8/layout/hList1"/>
    <dgm:cxn modelId="{FC61BFE4-DCF4-47FF-91CF-CBD55B96F136}" type="presOf" srcId="{8E0F2F43-B726-4F2E-8444-72BAD888D290}" destId="{898E362D-1279-4301-B7DC-E884A2445ADD}" srcOrd="0" destOrd="2" presId="urn:microsoft.com/office/officeart/2005/8/layout/hList1"/>
    <dgm:cxn modelId="{175DA7E6-143A-4214-BF81-6EA1EA0B9267}" type="presOf" srcId="{4D5B1C83-3E4A-4853-B4FA-FF6DAA30B075}" destId="{D95A75BC-42F1-4149-BBEB-65B8C3FE2EDF}" srcOrd="0" destOrd="0" presId="urn:microsoft.com/office/officeart/2005/8/layout/hList1"/>
    <dgm:cxn modelId="{B88A4FEC-2D73-4787-9F36-072CD489DA3C}" type="presOf" srcId="{93D1D859-F095-4A14-A431-49FF4199D4FC}" destId="{C1997F80-5C3C-4035-BD63-0828B1F6842F}" srcOrd="0" destOrd="0" presId="urn:microsoft.com/office/officeart/2005/8/layout/hList1"/>
    <dgm:cxn modelId="{3B2ECBF8-2146-49AD-821A-138E87C9F9C5}" type="presOf" srcId="{043EA078-8472-41C4-BE19-4FEBD3E00930}" destId="{474DC7C4-8A10-4862-B3C1-117590E6726F}" srcOrd="0" destOrd="0" presId="urn:microsoft.com/office/officeart/2005/8/layout/hList1"/>
    <dgm:cxn modelId="{3F3067FD-58DB-4942-BBF7-C4768BEBA6D6}" srcId="{866AC525-31CE-47AD-AA1B-E1ECBFBF21EF}" destId="{CC6DD359-7C5F-4D55-AF9E-4CD57DD94723}" srcOrd="1" destOrd="0" parTransId="{CC0D85D6-1CA3-4375-AC02-4890088645DC}" sibTransId="{62D0E68B-BAC7-4145-BE0F-0E05BC49746B}"/>
    <dgm:cxn modelId="{FB2681AC-A973-4F46-AA01-F38993290663}" type="presParOf" srcId="{CC5DF502-6EE6-4728-90A8-760ED7E95012}" destId="{68857903-6AE8-4744-8022-83F054395830}" srcOrd="0" destOrd="0" presId="urn:microsoft.com/office/officeart/2005/8/layout/hList1"/>
    <dgm:cxn modelId="{DC1B3775-D565-4219-9FEC-C4B9F9C2D998}" type="presParOf" srcId="{68857903-6AE8-4744-8022-83F054395830}" destId="{474DC7C4-8A10-4862-B3C1-117590E6726F}" srcOrd="0" destOrd="0" presId="urn:microsoft.com/office/officeart/2005/8/layout/hList1"/>
    <dgm:cxn modelId="{FC736D26-B6AE-49FD-84E2-BA019CAB5499}" type="presParOf" srcId="{68857903-6AE8-4744-8022-83F054395830}" destId="{8D41E034-E016-4BD2-9E05-12E00390A90F}" srcOrd="1" destOrd="0" presId="urn:microsoft.com/office/officeart/2005/8/layout/hList1"/>
    <dgm:cxn modelId="{E7D88740-20ED-40C4-9F1B-9491CD97EBE2}" type="presParOf" srcId="{CC5DF502-6EE6-4728-90A8-760ED7E95012}" destId="{1DE06A4D-2B5F-4346-B54C-AA3B5D46FF71}" srcOrd="1" destOrd="0" presId="urn:microsoft.com/office/officeart/2005/8/layout/hList1"/>
    <dgm:cxn modelId="{6D4813F1-2353-4385-ADD6-49D08AA73D46}" type="presParOf" srcId="{CC5DF502-6EE6-4728-90A8-760ED7E95012}" destId="{13F929E2-D3EA-47B8-8B02-0D9F6787B6EF}" srcOrd="2" destOrd="0" presId="urn:microsoft.com/office/officeart/2005/8/layout/hList1"/>
    <dgm:cxn modelId="{301E5F75-9041-488D-AE09-F88822776789}" type="presParOf" srcId="{13F929E2-D3EA-47B8-8B02-0D9F6787B6EF}" destId="{F533EED7-C421-4CD9-AE2A-38270C58234D}" srcOrd="0" destOrd="0" presId="urn:microsoft.com/office/officeart/2005/8/layout/hList1"/>
    <dgm:cxn modelId="{8C507D9A-BE53-4673-84CE-18F91DDEC209}" type="presParOf" srcId="{13F929E2-D3EA-47B8-8B02-0D9F6787B6EF}" destId="{D95A75BC-42F1-4149-BBEB-65B8C3FE2EDF}" srcOrd="1" destOrd="0" presId="urn:microsoft.com/office/officeart/2005/8/layout/hList1"/>
    <dgm:cxn modelId="{C254837B-86C6-4442-8AA8-3D1722E5C389}" type="presParOf" srcId="{CC5DF502-6EE6-4728-90A8-760ED7E95012}" destId="{E3A9BA05-463C-439C-B789-2E37218810E7}" srcOrd="3" destOrd="0" presId="urn:microsoft.com/office/officeart/2005/8/layout/hList1"/>
    <dgm:cxn modelId="{D5C1C966-E2B3-48A1-8374-DDF5AD289A9E}" type="presParOf" srcId="{CC5DF502-6EE6-4728-90A8-760ED7E95012}" destId="{A5D221B4-CBDE-4BC6-917C-7BF4590C6B8B}" srcOrd="4" destOrd="0" presId="urn:microsoft.com/office/officeart/2005/8/layout/hList1"/>
    <dgm:cxn modelId="{6DB9D6D9-1A61-45E9-B894-CBFE38F6119A}" type="presParOf" srcId="{A5D221B4-CBDE-4BC6-917C-7BF4590C6B8B}" destId="{4B8F9865-7CC8-46D7-8935-DD978F62C2A2}" srcOrd="0" destOrd="0" presId="urn:microsoft.com/office/officeart/2005/8/layout/hList1"/>
    <dgm:cxn modelId="{8F727D6F-9BCB-478B-9B40-E9994346BB76}" type="presParOf" srcId="{A5D221B4-CBDE-4BC6-917C-7BF4590C6B8B}" destId="{DA487F43-C724-4E26-8EA3-8A2659F9D81B}" srcOrd="1" destOrd="0" presId="urn:microsoft.com/office/officeart/2005/8/layout/hList1"/>
    <dgm:cxn modelId="{B4E8839D-5EDF-4862-9B81-22048B07F9A9}" type="presParOf" srcId="{CC5DF502-6EE6-4728-90A8-760ED7E95012}" destId="{26123904-A14E-4BB0-B050-EBE288997A65}" srcOrd="5" destOrd="0" presId="urn:microsoft.com/office/officeart/2005/8/layout/hList1"/>
    <dgm:cxn modelId="{B07B112C-570C-4F35-A798-EA9C5D776B19}" type="presParOf" srcId="{CC5DF502-6EE6-4728-90A8-760ED7E95012}" destId="{0313A12A-C51A-41A8-ADB3-33A0EBB4C0DF}" srcOrd="6" destOrd="0" presId="urn:microsoft.com/office/officeart/2005/8/layout/hList1"/>
    <dgm:cxn modelId="{848C3AC5-FAC4-4EAB-BED5-07DCA24B7D04}" type="presParOf" srcId="{0313A12A-C51A-41A8-ADB3-33A0EBB4C0DF}" destId="{03EC3AB5-5754-412E-A1A7-BDD1CC13249D}" srcOrd="0" destOrd="0" presId="urn:microsoft.com/office/officeart/2005/8/layout/hList1"/>
    <dgm:cxn modelId="{07D61B0F-291D-4B92-86CE-B61E6D614D19}" type="presParOf" srcId="{0313A12A-C51A-41A8-ADB3-33A0EBB4C0DF}" destId="{9D6843EC-6A6B-454A-B91D-920D473D3424}" srcOrd="1" destOrd="0" presId="urn:microsoft.com/office/officeart/2005/8/layout/hList1"/>
    <dgm:cxn modelId="{4E5F7CA0-DBBF-4151-A842-01EC6BDD15D1}" type="presParOf" srcId="{CC5DF502-6EE6-4728-90A8-760ED7E95012}" destId="{3B46CE8F-E70C-4D03-A90C-6ED1818E4318}" srcOrd="7" destOrd="0" presId="urn:microsoft.com/office/officeart/2005/8/layout/hList1"/>
    <dgm:cxn modelId="{79705498-F65C-4C22-B98E-8999A47CB93E}" type="presParOf" srcId="{CC5DF502-6EE6-4728-90A8-760ED7E95012}" destId="{2EC2A91F-A166-40AD-B7C6-27ECB86B58DB}" srcOrd="8" destOrd="0" presId="urn:microsoft.com/office/officeart/2005/8/layout/hList1"/>
    <dgm:cxn modelId="{7470FDF2-C494-41C8-92DC-082FB9796A35}" type="presParOf" srcId="{2EC2A91F-A166-40AD-B7C6-27ECB86B58DB}" destId="{C1997F80-5C3C-4035-BD63-0828B1F6842F}" srcOrd="0" destOrd="0" presId="urn:microsoft.com/office/officeart/2005/8/layout/hList1"/>
    <dgm:cxn modelId="{6B2C486A-D0EA-4D14-BAC3-5A227B8D64C2}" type="presParOf" srcId="{2EC2A91F-A166-40AD-B7C6-27ECB86B58DB}" destId="{898E362D-1279-4301-B7DC-E884A2445A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AB616-764B-4815-B8A1-F30B34AC25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37B5EB-770A-4C7A-B59D-A59633269073}">
      <dgm:prSet/>
      <dgm:spPr>
        <a:solidFill>
          <a:srgbClr val="FE801A"/>
        </a:solidFill>
      </dgm:spPr>
      <dgm:t>
        <a:bodyPr/>
        <a:lstStyle/>
        <a:p>
          <a:r>
            <a:rPr lang="en-US" dirty="0"/>
            <a:t>No dramatic changes planned!</a:t>
          </a:r>
        </a:p>
        <a:p>
          <a:r>
            <a:rPr lang="en-US" dirty="0"/>
            <a:t>	look at careers strategy</a:t>
          </a:r>
        </a:p>
      </dgm:t>
    </dgm:pt>
    <dgm:pt modelId="{AA011A55-2883-4A88-892B-3D37B0999F52}" type="parTrans" cxnId="{8DE22C76-0805-43D1-8E3E-06BFE1EAD584}">
      <dgm:prSet/>
      <dgm:spPr/>
      <dgm:t>
        <a:bodyPr/>
        <a:lstStyle/>
        <a:p>
          <a:endParaRPr lang="en-US"/>
        </a:p>
      </dgm:t>
    </dgm:pt>
    <dgm:pt modelId="{E1944493-B28C-4E04-B14A-EEA8468DC9AB}" type="sibTrans" cxnId="{8DE22C76-0805-43D1-8E3E-06BFE1EAD584}">
      <dgm:prSet/>
      <dgm:spPr/>
      <dgm:t>
        <a:bodyPr/>
        <a:lstStyle/>
        <a:p>
          <a:endParaRPr lang="en-US"/>
        </a:p>
      </dgm:t>
    </dgm:pt>
    <dgm:pt modelId="{D014A7F9-2161-498F-932F-8E7558E0E6EF}">
      <dgm:prSet/>
      <dgm:spPr/>
      <dgm:t>
        <a:bodyPr/>
        <a:lstStyle/>
        <a:p>
          <a:r>
            <a:rPr lang="en-US"/>
            <a:t>This is a time for consolidation, improving areas of difficulty</a:t>
          </a:r>
        </a:p>
      </dgm:t>
    </dgm:pt>
    <dgm:pt modelId="{65D0F4AF-8009-46D7-A742-0E65D073FF63}" type="parTrans" cxnId="{75A9732F-25EC-4E38-9D06-6D4327615B21}">
      <dgm:prSet/>
      <dgm:spPr/>
      <dgm:t>
        <a:bodyPr/>
        <a:lstStyle/>
        <a:p>
          <a:endParaRPr lang="en-US"/>
        </a:p>
      </dgm:t>
    </dgm:pt>
    <dgm:pt modelId="{68E07BB7-12C5-4401-B4F7-C8F77496A957}" type="sibTrans" cxnId="{75A9732F-25EC-4E38-9D06-6D4327615B21}">
      <dgm:prSet/>
      <dgm:spPr/>
      <dgm:t>
        <a:bodyPr/>
        <a:lstStyle/>
        <a:p>
          <a:endParaRPr lang="en-US"/>
        </a:p>
      </dgm:t>
    </dgm:pt>
    <dgm:pt modelId="{BA6F8E11-3B6B-4709-A0B8-AB0874392CA2}">
      <dgm:prSet custT="1"/>
      <dgm:spPr/>
      <dgm:t>
        <a:bodyPr/>
        <a:lstStyle/>
        <a:p>
          <a:r>
            <a:rPr lang="en-US" sz="900" dirty="0"/>
            <a:t>Early timetable setting for hubs, allowing earlier opening of booking</a:t>
          </a:r>
        </a:p>
      </dgm:t>
    </dgm:pt>
    <dgm:pt modelId="{2ADBECC3-6A5F-4A4F-8AD2-2A4E178F1758}" type="parTrans" cxnId="{93BBB306-7305-4F7D-B349-55128EF3F24B}">
      <dgm:prSet/>
      <dgm:spPr/>
      <dgm:t>
        <a:bodyPr/>
        <a:lstStyle/>
        <a:p>
          <a:endParaRPr lang="en-US"/>
        </a:p>
      </dgm:t>
    </dgm:pt>
    <dgm:pt modelId="{5B31DCE6-0944-402B-9A4D-7FF74257BADC}" type="sibTrans" cxnId="{93BBB306-7305-4F7D-B349-55128EF3F24B}">
      <dgm:prSet/>
      <dgm:spPr/>
      <dgm:t>
        <a:bodyPr/>
        <a:lstStyle/>
        <a:p>
          <a:endParaRPr lang="en-US"/>
        </a:p>
      </dgm:t>
    </dgm:pt>
    <dgm:pt modelId="{5FDF2797-F9A3-47BD-88FC-52BD55DAD420}">
      <dgm:prSet custT="1"/>
      <dgm:spPr/>
      <dgm:t>
        <a:bodyPr/>
        <a:lstStyle/>
        <a:p>
          <a:r>
            <a:rPr lang="en-US" sz="900" dirty="0"/>
            <a:t>See if we can purchase a more automated system</a:t>
          </a:r>
        </a:p>
      </dgm:t>
    </dgm:pt>
    <dgm:pt modelId="{B21AB5DB-FAC4-4153-8061-0411417798B3}" type="parTrans" cxnId="{B9861E91-3972-459D-90BE-55625E1D0A9C}">
      <dgm:prSet/>
      <dgm:spPr/>
      <dgm:t>
        <a:bodyPr/>
        <a:lstStyle/>
        <a:p>
          <a:endParaRPr lang="en-US"/>
        </a:p>
      </dgm:t>
    </dgm:pt>
    <dgm:pt modelId="{111EB659-B69F-4A7B-86B0-3E33486C6B05}" type="sibTrans" cxnId="{B9861E91-3972-459D-90BE-55625E1D0A9C}">
      <dgm:prSet/>
      <dgm:spPr/>
      <dgm:t>
        <a:bodyPr/>
        <a:lstStyle/>
        <a:p>
          <a:endParaRPr lang="en-US"/>
        </a:p>
      </dgm:t>
    </dgm:pt>
    <dgm:pt modelId="{E9696434-7CAD-4EC8-8C90-C82D3A8988A6}">
      <dgm:prSet custT="1"/>
      <dgm:spPr/>
      <dgm:t>
        <a:bodyPr/>
        <a:lstStyle/>
        <a:p>
          <a:r>
            <a:rPr lang="en-US" sz="900" dirty="0"/>
            <a:t>How do we manage trusts notification late? Trainees not booking in?</a:t>
          </a:r>
        </a:p>
      </dgm:t>
    </dgm:pt>
    <dgm:pt modelId="{D89B9FAA-35ED-4947-B77B-0A8C722D3938}" type="parTrans" cxnId="{7EC3995E-B6A9-42AD-A954-F574EACEA398}">
      <dgm:prSet/>
      <dgm:spPr/>
      <dgm:t>
        <a:bodyPr/>
        <a:lstStyle/>
        <a:p>
          <a:endParaRPr lang="en-US"/>
        </a:p>
      </dgm:t>
    </dgm:pt>
    <dgm:pt modelId="{A24DD35D-C67C-4FA1-B816-4019BC1E6F54}" type="sibTrans" cxnId="{7EC3995E-B6A9-42AD-A954-F574EACEA398}">
      <dgm:prSet/>
      <dgm:spPr/>
      <dgm:t>
        <a:bodyPr/>
        <a:lstStyle/>
        <a:p>
          <a:endParaRPr lang="en-US"/>
        </a:p>
      </dgm:t>
    </dgm:pt>
    <dgm:pt modelId="{0E6D657E-32E7-4E45-A833-2DF02791C15D}">
      <dgm:prSet/>
      <dgm:spPr/>
      <dgm:t>
        <a:bodyPr/>
        <a:lstStyle/>
        <a:p>
          <a:r>
            <a:rPr lang="en-US"/>
            <a:t>Using academic foundation and fellows to assess how trainees value the different areas</a:t>
          </a:r>
        </a:p>
      </dgm:t>
    </dgm:pt>
    <dgm:pt modelId="{9A0B52AE-D52F-4F87-BD53-6DD4D0ED83AD}" type="parTrans" cxnId="{651C71EF-C355-4D95-AAF9-A257E4245443}">
      <dgm:prSet/>
      <dgm:spPr/>
      <dgm:t>
        <a:bodyPr/>
        <a:lstStyle/>
        <a:p>
          <a:endParaRPr lang="en-US"/>
        </a:p>
      </dgm:t>
    </dgm:pt>
    <dgm:pt modelId="{A9E5D1E1-9D3B-4E94-92D0-7C8081F2E8B4}" type="sibTrans" cxnId="{651C71EF-C355-4D95-AAF9-A257E4245443}">
      <dgm:prSet/>
      <dgm:spPr/>
      <dgm:t>
        <a:bodyPr/>
        <a:lstStyle/>
        <a:p>
          <a:endParaRPr lang="en-US"/>
        </a:p>
      </dgm:t>
    </dgm:pt>
    <dgm:pt modelId="{CB732F0D-47CB-40D6-B247-9FCA8E157E60}">
      <dgm:prSet/>
      <dgm:spPr/>
      <dgm:t>
        <a:bodyPr/>
        <a:lstStyle/>
        <a:p>
          <a:r>
            <a:rPr lang="en-US"/>
            <a:t>What could we enhance?</a:t>
          </a:r>
        </a:p>
      </dgm:t>
    </dgm:pt>
    <dgm:pt modelId="{7FB865C2-076B-451B-A22A-6568C6373FA9}" type="parTrans" cxnId="{EFCD65D2-74A9-4FDA-ABEB-5EF3ECA09DC0}">
      <dgm:prSet/>
      <dgm:spPr/>
      <dgm:t>
        <a:bodyPr/>
        <a:lstStyle/>
        <a:p>
          <a:endParaRPr lang="en-US"/>
        </a:p>
      </dgm:t>
    </dgm:pt>
    <dgm:pt modelId="{2BC1B9CD-FCA0-4EE8-A9C8-C837BFF5C428}" type="sibTrans" cxnId="{EFCD65D2-74A9-4FDA-ABEB-5EF3ECA09DC0}">
      <dgm:prSet/>
      <dgm:spPr/>
      <dgm:t>
        <a:bodyPr/>
        <a:lstStyle/>
        <a:p>
          <a:endParaRPr lang="en-US"/>
        </a:p>
      </dgm:t>
    </dgm:pt>
    <dgm:pt modelId="{04F9489A-9AF5-46BC-AFBE-D0336C95AF9F}">
      <dgm:prSet/>
      <dgm:spPr/>
      <dgm:t>
        <a:bodyPr/>
        <a:lstStyle/>
        <a:p>
          <a:r>
            <a:rPr lang="en-US"/>
            <a:t>How best should we be using VR</a:t>
          </a:r>
        </a:p>
      </dgm:t>
    </dgm:pt>
    <dgm:pt modelId="{3EB0F1AE-1D53-4867-86E7-4E5D87B02E8F}" type="parTrans" cxnId="{4630CD94-EEA8-4DB1-B566-5644C1E973AB}">
      <dgm:prSet/>
      <dgm:spPr/>
      <dgm:t>
        <a:bodyPr/>
        <a:lstStyle/>
        <a:p>
          <a:endParaRPr lang="en-US"/>
        </a:p>
      </dgm:t>
    </dgm:pt>
    <dgm:pt modelId="{E170F4D5-CF45-480C-9E2F-107659599BEE}" type="sibTrans" cxnId="{4630CD94-EEA8-4DB1-B566-5644C1E973AB}">
      <dgm:prSet/>
      <dgm:spPr/>
      <dgm:t>
        <a:bodyPr/>
        <a:lstStyle/>
        <a:p>
          <a:endParaRPr lang="en-US"/>
        </a:p>
      </dgm:t>
    </dgm:pt>
    <dgm:pt modelId="{2DC59673-8147-4CBD-9245-C227FE874CEF}">
      <dgm:prSet/>
      <dgm:spPr/>
      <dgm:t>
        <a:bodyPr/>
        <a:lstStyle/>
        <a:p>
          <a:r>
            <a:rPr lang="en-US"/>
            <a:t>Which hubs work best, and sharing these ideas.</a:t>
          </a:r>
        </a:p>
      </dgm:t>
    </dgm:pt>
    <dgm:pt modelId="{A7BB1956-9A19-4FC4-A4EB-F232BCA05C69}" type="parTrans" cxnId="{142AF6A4-8958-4219-9226-FD9B495BB24D}">
      <dgm:prSet/>
      <dgm:spPr/>
      <dgm:t>
        <a:bodyPr/>
        <a:lstStyle/>
        <a:p>
          <a:endParaRPr lang="en-US"/>
        </a:p>
      </dgm:t>
    </dgm:pt>
    <dgm:pt modelId="{1C9AB218-AB63-478D-A96A-C2E15D0ED7BC}" type="sibTrans" cxnId="{142AF6A4-8958-4219-9226-FD9B495BB24D}">
      <dgm:prSet/>
      <dgm:spPr/>
      <dgm:t>
        <a:bodyPr/>
        <a:lstStyle/>
        <a:p>
          <a:endParaRPr lang="en-US"/>
        </a:p>
      </dgm:t>
    </dgm:pt>
    <dgm:pt modelId="{0E6A382A-AF80-4FAB-A633-67F42BDA3BD1}">
      <dgm:prSet/>
      <dgm:spPr/>
      <dgm:t>
        <a:bodyPr/>
        <a:lstStyle/>
        <a:p>
          <a:r>
            <a:rPr lang="en-US" dirty="0"/>
            <a:t>Consider position of skills and drills type scenarios – often done in specialties, counts as a simulation activity. ? Should we develop more? Should we ask new fellows to make perhaps 5 generic drills for f1 to practice?</a:t>
          </a:r>
        </a:p>
      </dgm:t>
    </dgm:pt>
    <dgm:pt modelId="{23461030-8690-41AE-858C-12443E8EA622}" type="parTrans" cxnId="{03264325-B977-4B98-9ED8-C4584BFC18F8}">
      <dgm:prSet/>
      <dgm:spPr/>
      <dgm:t>
        <a:bodyPr/>
        <a:lstStyle/>
        <a:p>
          <a:endParaRPr lang="en-US"/>
        </a:p>
      </dgm:t>
    </dgm:pt>
    <dgm:pt modelId="{8A45F4A1-E2CA-4D1A-822A-6F20BFFAFD86}" type="sibTrans" cxnId="{03264325-B977-4B98-9ED8-C4584BFC18F8}">
      <dgm:prSet/>
      <dgm:spPr/>
      <dgm:t>
        <a:bodyPr/>
        <a:lstStyle/>
        <a:p>
          <a:endParaRPr lang="en-US"/>
        </a:p>
      </dgm:t>
    </dgm:pt>
    <dgm:pt modelId="{DEA90FA2-6A85-4239-BD67-3F504B11C9FA}" type="pres">
      <dgm:prSet presAssocID="{E6FAB616-764B-4815-B8A1-F30B34AC253D}" presName="root" presStyleCnt="0">
        <dgm:presLayoutVars>
          <dgm:dir/>
          <dgm:resizeHandles val="exact"/>
        </dgm:presLayoutVars>
      </dgm:prSet>
      <dgm:spPr/>
    </dgm:pt>
    <dgm:pt modelId="{B9F490B8-BFD4-47DD-82BA-FA5E24F01F4B}" type="pres">
      <dgm:prSet presAssocID="{E737B5EB-770A-4C7A-B59D-A59633269073}" presName="compNode" presStyleCnt="0"/>
      <dgm:spPr/>
    </dgm:pt>
    <dgm:pt modelId="{86306D2B-6CDC-4BCB-91DB-BBF042FA8B4B}" type="pres">
      <dgm:prSet presAssocID="{E737B5EB-770A-4C7A-B59D-A59633269073}" presName="bgRect" presStyleLbl="bgShp" presStyleIdx="0" presStyleCnt="4"/>
      <dgm:spPr/>
    </dgm:pt>
    <dgm:pt modelId="{E2D2A9E7-0778-4C42-A417-F52D5D43C84D}" type="pres">
      <dgm:prSet presAssocID="{E737B5EB-770A-4C7A-B59D-A596332690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7C17B10C-B275-4608-AF6F-CDBAE48C96F8}" type="pres">
      <dgm:prSet presAssocID="{E737B5EB-770A-4C7A-B59D-A59633269073}" presName="spaceRect" presStyleCnt="0"/>
      <dgm:spPr/>
    </dgm:pt>
    <dgm:pt modelId="{FEEE8CB1-8E02-4099-9D99-952CF2BECBDF}" type="pres">
      <dgm:prSet presAssocID="{E737B5EB-770A-4C7A-B59D-A59633269073}" presName="parTx" presStyleLbl="revTx" presStyleIdx="0" presStyleCnt="6">
        <dgm:presLayoutVars>
          <dgm:chMax val="0"/>
          <dgm:chPref val="0"/>
        </dgm:presLayoutVars>
      </dgm:prSet>
      <dgm:spPr/>
    </dgm:pt>
    <dgm:pt modelId="{7387D868-DDEB-497C-85E2-E83B652FF81F}" type="pres">
      <dgm:prSet presAssocID="{E1944493-B28C-4E04-B14A-EEA8468DC9AB}" presName="sibTrans" presStyleCnt="0"/>
      <dgm:spPr/>
    </dgm:pt>
    <dgm:pt modelId="{9BFE510D-AFE8-46AF-A7A9-B45E6CE1AAD4}" type="pres">
      <dgm:prSet presAssocID="{D014A7F9-2161-498F-932F-8E7558E0E6EF}" presName="compNode" presStyleCnt="0"/>
      <dgm:spPr/>
    </dgm:pt>
    <dgm:pt modelId="{805D51B9-C05B-407A-BF32-8CCE6AA0C327}" type="pres">
      <dgm:prSet presAssocID="{D014A7F9-2161-498F-932F-8E7558E0E6EF}" presName="bgRect" presStyleLbl="bgShp" presStyleIdx="1" presStyleCnt="4"/>
      <dgm:spPr/>
    </dgm:pt>
    <dgm:pt modelId="{1ADF2D34-1A59-423B-BAA0-427C7815413D}" type="pres">
      <dgm:prSet presAssocID="{D014A7F9-2161-498F-932F-8E7558E0E6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8333C87A-99D1-48B9-A4A7-FB1C9E6EC71D}" type="pres">
      <dgm:prSet presAssocID="{D014A7F9-2161-498F-932F-8E7558E0E6EF}" presName="spaceRect" presStyleCnt="0"/>
      <dgm:spPr/>
    </dgm:pt>
    <dgm:pt modelId="{34C21083-7833-43F5-A222-B37D10A1889A}" type="pres">
      <dgm:prSet presAssocID="{D014A7F9-2161-498F-932F-8E7558E0E6EF}" presName="parTx" presStyleLbl="revTx" presStyleIdx="1" presStyleCnt="6">
        <dgm:presLayoutVars>
          <dgm:chMax val="0"/>
          <dgm:chPref val="0"/>
        </dgm:presLayoutVars>
      </dgm:prSet>
      <dgm:spPr/>
    </dgm:pt>
    <dgm:pt modelId="{89E2F558-D407-4C70-B58D-8B3F208AF5DB}" type="pres">
      <dgm:prSet presAssocID="{D014A7F9-2161-498F-932F-8E7558E0E6EF}" presName="desTx" presStyleLbl="revTx" presStyleIdx="2" presStyleCnt="6">
        <dgm:presLayoutVars/>
      </dgm:prSet>
      <dgm:spPr/>
    </dgm:pt>
    <dgm:pt modelId="{4FBB5D20-C302-44E5-AE6C-046F829DB421}" type="pres">
      <dgm:prSet presAssocID="{68E07BB7-12C5-4401-B4F7-C8F77496A957}" presName="sibTrans" presStyleCnt="0"/>
      <dgm:spPr/>
    </dgm:pt>
    <dgm:pt modelId="{99225FF0-50B0-4D52-B8E7-E022AB7330BF}" type="pres">
      <dgm:prSet presAssocID="{0E6D657E-32E7-4E45-A833-2DF02791C15D}" presName="compNode" presStyleCnt="0"/>
      <dgm:spPr/>
    </dgm:pt>
    <dgm:pt modelId="{F0E448FC-0C1A-41FE-A712-35BF844680B4}" type="pres">
      <dgm:prSet presAssocID="{0E6D657E-32E7-4E45-A833-2DF02791C15D}" presName="bgRect" presStyleLbl="bgShp" presStyleIdx="2" presStyleCnt="4"/>
      <dgm:spPr/>
    </dgm:pt>
    <dgm:pt modelId="{C8B3053F-4EC8-4167-B8F8-98A1D26508CE}" type="pres">
      <dgm:prSet presAssocID="{0E6D657E-32E7-4E45-A833-2DF02791C1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FE56179E-A783-4665-B07E-1C2FB14DA006}" type="pres">
      <dgm:prSet presAssocID="{0E6D657E-32E7-4E45-A833-2DF02791C15D}" presName="spaceRect" presStyleCnt="0"/>
      <dgm:spPr/>
    </dgm:pt>
    <dgm:pt modelId="{18A46A4C-66FF-45E3-971E-C8F8FBF438E4}" type="pres">
      <dgm:prSet presAssocID="{0E6D657E-32E7-4E45-A833-2DF02791C15D}" presName="parTx" presStyleLbl="revTx" presStyleIdx="3" presStyleCnt="6">
        <dgm:presLayoutVars>
          <dgm:chMax val="0"/>
          <dgm:chPref val="0"/>
        </dgm:presLayoutVars>
      </dgm:prSet>
      <dgm:spPr/>
    </dgm:pt>
    <dgm:pt modelId="{D916D244-FC67-4C9C-8E60-5872AC807DF0}" type="pres">
      <dgm:prSet presAssocID="{0E6D657E-32E7-4E45-A833-2DF02791C15D}" presName="desTx" presStyleLbl="revTx" presStyleIdx="4" presStyleCnt="6">
        <dgm:presLayoutVars/>
      </dgm:prSet>
      <dgm:spPr/>
    </dgm:pt>
    <dgm:pt modelId="{6BA06530-D8CA-4CF8-950C-0C75471F26E9}" type="pres">
      <dgm:prSet presAssocID="{A9E5D1E1-9D3B-4E94-92D0-7C8081F2E8B4}" presName="sibTrans" presStyleCnt="0"/>
      <dgm:spPr/>
    </dgm:pt>
    <dgm:pt modelId="{9DF8A0A4-8E8F-4B04-985A-E492ACBEA533}" type="pres">
      <dgm:prSet presAssocID="{0E6A382A-AF80-4FAB-A633-67F42BDA3BD1}" presName="compNode" presStyleCnt="0"/>
      <dgm:spPr/>
    </dgm:pt>
    <dgm:pt modelId="{086A2977-3211-4C51-A506-47248FB0E36F}" type="pres">
      <dgm:prSet presAssocID="{0E6A382A-AF80-4FAB-A633-67F42BDA3BD1}" presName="bgRect" presStyleLbl="bgShp" presStyleIdx="3" presStyleCnt="4"/>
      <dgm:spPr/>
    </dgm:pt>
    <dgm:pt modelId="{4C947A31-3696-4F9C-8E62-DBB82F12DA5B}" type="pres">
      <dgm:prSet presAssocID="{0E6A382A-AF80-4FAB-A633-67F42BDA3B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5EBDA976-E132-40C8-B0CA-FE90865EAE47}" type="pres">
      <dgm:prSet presAssocID="{0E6A382A-AF80-4FAB-A633-67F42BDA3BD1}" presName="spaceRect" presStyleCnt="0"/>
      <dgm:spPr/>
    </dgm:pt>
    <dgm:pt modelId="{4BF3D9FB-6079-4AC3-872D-A1EBC1126F31}" type="pres">
      <dgm:prSet presAssocID="{0E6A382A-AF80-4FAB-A633-67F42BDA3BD1}" presName="parTx" presStyleLbl="revTx" presStyleIdx="5" presStyleCnt="6">
        <dgm:presLayoutVars>
          <dgm:chMax val="0"/>
          <dgm:chPref val="0"/>
        </dgm:presLayoutVars>
      </dgm:prSet>
      <dgm:spPr/>
    </dgm:pt>
  </dgm:ptLst>
  <dgm:cxnLst>
    <dgm:cxn modelId="{A5316E00-5175-4E37-8B8E-9D778F29BC6F}" type="presOf" srcId="{E737B5EB-770A-4C7A-B59D-A59633269073}" destId="{FEEE8CB1-8E02-4099-9D99-952CF2BECBDF}" srcOrd="0" destOrd="0" presId="urn:microsoft.com/office/officeart/2018/2/layout/IconVerticalSolidList"/>
    <dgm:cxn modelId="{93BBB306-7305-4F7D-B349-55128EF3F24B}" srcId="{D014A7F9-2161-498F-932F-8E7558E0E6EF}" destId="{BA6F8E11-3B6B-4709-A0B8-AB0874392CA2}" srcOrd="0" destOrd="0" parTransId="{2ADBECC3-6A5F-4A4F-8AD2-2A4E178F1758}" sibTransId="{5B31DCE6-0944-402B-9A4D-7FF74257BADC}"/>
    <dgm:cxn modelId="{50B0DA0C-ECC7-4E61-A181-FCF8C8BB7CF0}" type="presOf" srcId="{E6FAB616-764B-4815-B8A1-F30B34AC253D}" destId="{DEA90FA2-6A85-4239-BD67-3F504B11C9FA}" srcOrd="0" destOrd="0" presId="urn:microsoft.com/office/officeart/2018/2/layout/IconVerticalSolidList"/>
    <dgm:cxn modelId="{904C6B1C-D986-4F11-95B2-631BEE7E70F1}" type="presOf" srcId="{D014A7F9-2161-498F-932F-8E7558E0E6EF}" destId="{34C21083-7833-43F5-A222-B37D10A1889A}" srcOrd="0" destOrd="0" presId="urn:microsoft.com/office/officeart/2018/2/layout/IconVerticalSolidList"/>
    <dgm:cxn modelId="{03264325-B977-4B98-9ED8-C4584BFC18F8}" srcId="{E6FAB616-764B-4815-B8A1-F30B34AC253D}" destId="{0E6A382A-AF80-4FAB-A633-67F42BDA3BD1}" srcOrd="3" destOrd="0" parTransId="{23461030-8690-41AE-858C-12443E8EA622}" sibTransId="{8A45F4A1-E2CA-4D1A-822A-6F20BFFAFD86}"/>
    <dgm:cxn modelId="{6BC1A62A-EB78-4672-8AB3-449E782D2058}" type="presOf" srcId="{0E6A382A-AF80-4FAB-A633-67F42BDA3BD1}" destId="{4BF3D9FB-6079-4AC3-872D-A1EBC1126F31}" srcOrd="0" destOrd="0" presId="urn:microsoft.com/office/officeart/2018/2/layout/IconVerticalSolidList"/>
    <dgm:cxn modelId="{75A9732F-25EC-4E38-9D06-6D4327615B21}" srcId="{E6FAB616-764B-4815-B8A1-F30B34AC253D}" destId="{D014A7F9-2161-498F-932F-8E7558E0E6EF}" srcOrd="1" destOrd="0" parTransId="{65D0F4AF-8009-46D7-A742-0E65D073FF63}" sibTransId="{68E07BB7-12C5-4401-B4F7-C8F77496A957}"/>
    <dgm:cxn modelId="{07F73B33-04BB-41AD-8932-D9D84DCCD479}" type="presOf" srcId="{BA6F8E11-3B6B-4709-A0B8-AB0874392CA2}" destId="{89E2F558-D407-4C70-B58D-8B3F208AF5DB}" srcOrd="0" destOrd="0" presId="urn:microsoft.com/office/officeart/2018/2/layout/IconVerticalSolidList"/>
    <dgm:cxn modelId="{68463F3B-C34C-4514-A415-2C49D04408F8}" type="presOf" srcId="{E9696434-7CAD-4EC8-8C90-C82D3A8988A6}" destId="{89E2F558-D407-4C70-B58D-8B3F208AF5DB}" srcOrd="0" destOrd="2" presId="urn:microsoft.com/office/officeart/2018/2/layout/IconVerticalSolidList"/>
    <dgm:cxn modelId="{7EC3995E-B6A9-42AD-A954-F574EACEA398}" srcId="{D014A7F9-2161-498F-932F-8E7558E0E6EF}" destId="{E9696434-7CAD-4EC8-8C90-C82D3A8988A6}" srcOrd="2" destOrd="0" parTransId="{D89B9FAA-35ED-4947-B77B-0A8C722D3938}" sibTransId="{A24DD35D-C67C-4FA1-B816-4019BC1E6F54}"/>
    <dgm:cxn modelId="{2BBF8D46-E0B7-4179-9BEF-DE45F4940C74}" type="presOf" srcId="{04F9489A-9AF5-46BC-AFBE-D0336C95AF9F}" destId="{D916D244-FC67-4C9C-8E60-5872AC807DF0}" srcOrd="0" destOrd="1" presId="urn:microsoft.com/office/officeart/2018/2/layout/IconVerticalSolidList"/>
    <dgm:cxn modelId="{AF58AB4D-FD31-4B3D-9B0A-00DA6BC990C9}" type="presOf" srcId="{CB732F0D-47CB-40D6-B247-9FCA8E157E60}" destId="{D916D244-FC67-4C9C-8E60-5872AC807DF0}" srcOrd="0" destOrd="0" presId="urn:microsoft.com/office/officeart/2018/2/layout/IconVerticalSolidList"/>
    <dgm:cxn modelId="{8DE22C76-0805-43D1-8E3E-06BFE1EAD584}" srcId="{E6FAB616-764B-4815-B8A1-F30B34AC253D}" destId="{E737B5EB-770A-4C7A-B59D-A59633269073}" srcOrd="0" destOrd="0" parTransId="{AA011A55-2883-4A88-892B-3D37B0999F52}" sibTransId="{E1944493-B28C-4E04-B14A-EEA8468DC9AB}"/>
    <dgm:cxn modelId="{B9861E91-3972-459D-90BE-55625E1D0A9C}" srcId="{D014A7F9-2161-498F-932F-8E7558E0E6EF}" destId="{5FDF2797-F9A3-47BD-88FC-52BD55DAD420}" srcOrd="1" destOrd="0" parTransId="{B21AB5DB-FAC4-4153-8061-0411417798B3}" sibTransId="{111EB659-B69F-4A7B-86B0-3E33486C6B05}"/>
    <dgm:cxn modelId="{4630CD94-EEA8-4DB1-B566-5644C1E973AB}" srcId="{0E6D657E-32E7-4E45-A833-2DF02791C15D}" destId="{04F9489A-9AF5-46BC-AFBE-D0336C95AF9F}" srcOrd="1" destOrd="0" parTransId="{3EB0F1AE-1D53-4867-86E7-4E5D87B02E8F}" sibTransId="{E170F4D5-CF45-480C-9E2F-107659599BEE}"/>
    <dgm:cxn modelId="{931DB79A-132F-477A-9B56-9F13F58A5566}" type="presOf" srcId="{2DC59673-8147-4CBD-9245-C227FE874CEF}" destId="{D916D244-FC67-4C9C-8E60-5872AC807DF0}" srcOrd="0" destOrd="2" presId="urn:microsoft.com/office/officeart/2018/2/layout/IconVerticalSolidList"/>
    <dgm:cxn modelId="{142AF6A4-8958-4219-9226-FD9B495BB24D}" srcId="{0E6D657E-32E7-4E45-A833-2DF02791C15D}" destId="{2DC59673-8147-4CBD-9245-C227FE874CEF}" srcOrd="2" destOrd="0" parTransId="{A7BB1956-9A19-4FC4-A4EB-F232BCA05C69}" sibTransId="{1C9AB218-AB63-478D-A96A-C2E15D0ED7BC}"/>
    <dgm:cxn modelId="{1172E3AC-5B1E-4DE8-BB53-190638005DA1}" type="presOf" srcId="{5FDF2797-F9A3-47BD-88FC-52BD55DAD420}" destId="{89E2F558-D407-4C70-B58D-8B3F208AF5DB}" srcOrd="0" destOrd="1" presId="urn:microsoft.com/office/officeart/2018/2/layout/IconVerticalSolidList"/>
    <dgm:cxn modelId="{E889EBAF-7526-4CA2-BABF-5C7CB6FC9176}" type="presOf" srcId="{0E6D657E-32E7-4E45-A833-2DF02791C15D}" destId="{18A46A4C-66FF-45E3-971E-C8F8FBF438E4}" srcOrd="0" destOrd="0" presId="urn:microsoft.com/office/officeart/2018/2/layout/IconVerticalSolidList"/>
    <dgm:cxn modelId="{EFCD65D2-74A9-4FDA-ABEB-5EF3ECA09DC0}" srcId="{0E6D657E-32E7-4E45-A833-2DF02791C15D}" destId="{CB732F0D-47CB-40D6-B247-9FCA8E157E60}" srcOrd="0" destOrd="0" parTransId="{7FB865C2-076B-451B-A22A-6568C6373FA9}" sibTransId="{2BC1B9CD-FCA0-4EE8-A9C8-C837BFF5C428}"/>
    <dgm:cxn modelId="{651C71EF-C355-4D95-AAF9-A257E4245443}" srcId="{E6FAB616-764B-4815-B8A1-F30B34AC253D}" destId="{0E6D657E-32E7-4E45-A833-2DF02791C15D}" srcOrd="2" destOrd="0" parTransId="{9A0B52AE-D52F-4F87-BD53-6DD4D0ED83AD}" sibTransId="{A9E5D1E1-9D3B-4E94-92D0-7C8081F2E8B4}"/>
    <dgm:cxn modelId="{E5E49A58-BA5A-4F58-9F4B-D8CCAC90F38D}" type="presParOf" srcId="{DEA90FA2-6A85-4239-BD67-3F504B11C9FA}" destId="{B9F490B8-BFD4-47DD-82BA-FA5E24F01F4B}" srcOrd="0" destOrd="0" presId="urn:microsoft.com/office/officeart/2018/2/layout/IconVerticalSolidList"/>
    <dgm:cxn modelId="{D441ABD2-ADA2-4B7C-AC92-6EC135534329}" type="presParOf" srcId="{B9F490B8-BFD4-47DD-82BA-FA5E24F01F4B}" destId="{86306D2B-6CDC-4BCB-91DB-BBF042FA8B4B}" srcOrd="0" destOrd="0" presId="urn:microsoft.com/office/officeart/2018/2/layout/IconVerticalSolidList"/>
    <dgm:cxn modelId="{F4F4A930-5C4E-4FFF-9B35-32AD862CBF0F}" type="presParOf" srcId="{B9F490B8-BFD4-47DD-82BA-FA5E24F01F4B}" destId="{E2D2A9E7-0778-4C42-A417-F52D5D43C84D}" srcOrd="1" destOrd="0" presId="urn:microsoft.com/office/officeart/2018/2/layout/IconVerticalSolidList"/>
    <dgm:cxn modelId="{E60F3891-54DF-4FA2-9E9B-030CE62F1950}" type="presParOf" srcId="{B9F490B8-BFD4-47DD-82BA-FA5E24F01F4B}" destId="{7C17B10C-B275-4608-AF6F-CDBAE48C96F8}" srcOrd="2" destOrd="0" presId="urn:microsoft.com/office/officeart/2018/2/layout/IconVerticalSolidList"/>
    <dgm:cxn modelId="{788B0EE3-ADBE-4C41-B304-7C20FD3DBA70}" type="presParOf" srcId="{B9F490B8-BFD4-47DD-82BA-FA5E24F01F4B}" destId="{FEEE8CB1-8E02-4099-9D99-952CF2BECBDF}" srcOrd="3" destOrd="0" presId="urn:microsoft.com/office/officeart/2018/2/layout/IconVerticalSolidList"/>
    <dgm:cxn modelId="{41F7719E-193D-4D5E-BE72-5DD6D184A5C3}" type="presParOf" srcId="{DEA90FA2-6A85-4239-BD67-3F504B11C9FA}" destId="{7387D868-DDEB-497C-85E2-E83B652FF81F}" srcOrd="1" destOrd="0" presId="urn:microsoft.com/office/officeart/2018/2/layout/IconVerticalSolidList"/>
    <dgm:cxn modelId="{D70D2ADD-1D71-43A9-8665-86BB4DA7935E}" type="presParOf" srcId="{DEA90FA2-6A85-4239-BD67-3F504B11C9FA}" destId="{9BFE510D-AFE8-46AF-A7A9-B45E6CE1AAD4}" srcOrd="2" destOrd="0" presId="urn:microsoft.com/office/officeart/2018/2/layout/IconVerticalSolidList"/>
    <dgm:cxn modelId="{109802A0-D195-49F1-82A8-46E450BA59A0}" type="presParOf" srcId="{9BFE510D-AFE8-46AF-A7A9-B45E6CE1AAD4}" destId="{805D51B9-C05B-407A-BF32-8CCE6AA0C327}" srcOrd="0" destOrd="0" presId="urn:microsoft.com/office/officeart/2018/2/layout/IconVerticalSolidList"/>
    <dgm:cxn modelId="{A1DC9F2C-3550-4194-B091-D3950459D0F9}" type="presParOf" srcId="{9BFE510D-AFE8-46AF-A7A9-B45E6CE1AAD4}" destId="{1ADF2D34-1A59-423B-BAA0-427C7815413D}" srcOrd="1" destOrd="0" presId="urn:microsoft.com/office/officeart/2018/2/layout/IconVerticalSolidList"/>
    <dgm:cxn modelId="{5323AC05-AB92-4D32-AF66-5A743CCF24BB}" type="presParOf" srcId="{9BFE510D-AFE8-46AF-A7A9-B45E6CE1AAD4}" destId="{8333C87A-99D1-48B9-A4A7-FB1C9E6EC71D}" srcOrd="2" destOrd="0" presId="urn:microsoft.com/office/officeart/2018/2/layout/IconVerticalSolidList"/>
    <dgm:cxn modelId="{253AD74F-4745-4837-9799-C27B3EB2442A}" type="presParOf" srcId="{9BFE510D-AFE8-46AF-A7A9-B45E6CE1AAD4}" destId="{34C21083-7833-43F5-A222-B37D10A1889A}" srcOrd="3" destOrd="0" presId="urn:microsoft.com/office/officeart/2018/2/layout/IconVerticalSolidList"/>
    <dgm:cxn modelId="{E8694156-1B53-4AD8-BF60-9B8483EF352B}" type="presParOf" srcId="{9BFE510D-AFE8-46AF-A7A9-B45E6CE1AAD4}" destId="{89E2F558-D407-4C70-B58D-8B3F208AF5DB}" srcOrd="4" destOrd="0" presId="urn:microsoft.com/office/officeart/2018/2/layout/IconVerticalSolidList"/>
    <dgm:cxn modelId="{B4EDEE5B-F904-4B5C-863D-CA4CD59B8567}" type="presParOf" srcId="{DEA90FA2-6A85-4239-BD67-3F504B11C9FA}" destId="{4FBB5D20-C302-44E5-AE6C-046F829DB421}" srcOrd="3" destOrd="0" presId="urn:microsoft.com/office/officeart/2018/2/layout/IconVerticalSolidList"/>
    <dgm:cxn modelId="{B2CE0D14-BC4C-4A8B-871B-10807CD6646D}" type="presParOf" srcId="{DEA90FA2-6A85-4239-BD67-3F504B11C9FA}" destId="{99225FF0-50B0-4D52-B8E7-E022AB7330BF}" srcOrd="4" destOrd="0" presId="urn:microsoft.com/office/officeart/2018/2/layout/IconVerticalSolidList"/>
    <dgm:cxn modelId="{8C3C6672-09BF-4C44-8AAA-70862FB3DDE3}" type="presParOf" srcId="{99225FF0-50B0-4D52-B8E7-E022AB7330BF}" destId="{F0E448FC-0C1A-41FE-A712-35BF844680B4}" srcOrd="0" destOrd="0" presId="urn:microsoft.com/office/officeart/2018/2/layout/IconVerticalSolidList"/>
    <dgm:cxn modelId="{4B8351F7-2476-49E1-B52E-C514681AFCDB}" type="presParOf" srcId="{99225FF0-50B0-4D52-B8E7-E022AB7330BF}" destId="{C8B3053F-4EC8-4167-B8F8-98A1D26508CE}" srcOrd="1" destOrd="0" presId="urn:microsoft.com/office/officeart/2018/2/layout/IconVerticalSolidList"/>
    <dgm:cxn modelId="{3B91AA26-E2B8-4CFB-9256-63A6D46F5483}" type="presParOf" srcId="{99225FF0-50B0-4D52-B8E7-E022AB7330BF}" destId="{FE56179E-A783-4665-B07E-1C2FB14DA006}" srcOrd="2" destOrd="0" presId="urn:microsoft.com/office/officeart/2018/2/layout/IconVerticalSolidList"/>
    <dgm:cxn modelId="{74AE1885-F360-4BF8-8B6E-BAF169A9C96C}" type="presParOf" srcId="{99225FF0-50B0-4D52-B8E7-E022AB7330BF}" destId="{18A46A4C-66FF-45E3-971E-C8F8FBF438E4}" srcOrd="3" destOrd="0" presId="urn:microsoft.com/office/officeart/2018/2/layout/IconVerticalSolidList"/>
    <dgm:cxn modelId="{9EB32714-66B0-4D11-8418-FEA0CCB6B782}" type="presParOf" srcId="{99225FF0-50B0-4D52-B8E7-E022AB7330BF}" destId="{D916D244-FC67-4C9C-8E60-5872AC807DF0}" srcOrd="4" destOrd="0" presId="urn:microsoft.com/office/officeart/2018/2/layout/IconVerticalSolidList"/>
    <dgm:cxn modelId="{58B9527D-0647-4846-9032-6DB5E46FDC9C}" type="presParOf" srcId="{DEA90FA2-6A85-4239-BD67-3F504B11C9FA}" destId="{6BA06530-D8CA-4CF8-950C-0C75471F26E9}" srcOrd="5" destOrd="0" presId="urn:microsoft.com/office/officeart/2018/2/layout/IconVerticalSolidList"/>
    <dgm:cxn modelId="{BDCD78B2-488D-4A8F-B0C4-D9234B6490AD}" type="presParOf" srcId="{DEA90FA2-6A85-4239-BD67-3F504B11C9FA}" destId="{9DF8A0A4-8E8F-4B04-985A-E492ACBEA533}" srcOrd="6" destOrd="0" presId="urn:microsoft.com/office/officeart/2018/2/layout/IconVerticalSolidList"/>
    <dgm:cxn modelId="{9B4BA386-49AB-4E24-B11D-40C7E7793968}" type="presParOf" srcId="{9DF8A0A4-8E8F-4B04-985A-E492ACBEA533}" destId="{086A2977-3211-4C51-A506-47248FB0E36F}" srcOrd="0" destOrd="0" presId="urn:microsoft.com/office/officeart/2018/2/layout/IconVerticalSolidList"/>
    <dgm:cxn modelId="{127910D5-09B3-4FA2-9B1E-78E528ED3025}" type="presParOf" srcId="{9DF8A0A4-8E8F-4B04-985A-E492ACBEA533}" destId="{4C947A31-3696-4F9C-8E62-DBB82F12DA5B}" srcOrd="1" destOrd="0" presId="urn:microsoft.com/office/officeart/2018/2/layout/IconVerticalSolidList"/>
    <dgm:cxn modelId="{2C78BA7C-AB10-408E-AFE8-A14A561B0345}" type="presParOf" srcId="{9DF8A0A4-8E8F-4B04-985A-E492ACBEA533}" destId="{5EBDA976-E132-40C8-B0CA-FE90865EAE47}" srcOrd="2" destOrd="0" presId="urn:microsoft.com/office/officeart/2018/2/layout/IconVerticalSolidList"/>
    <dgm:cxn modelId="{015115D8-14AD-4B90-B4FA-0536FBC4DE6F}" type="presParOf" srcId="{9DF8A0A4-8E8F-4B04-985A-E492ACBEA533}" destId="{4BF3D9FB-6079-4AC3-872D-A1EBC1126F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AB616-764B-4815-B8A1-F30B34AC25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14A7F9-2161-498F-932F-8E7558E0E6EF}">
      <dgm:prSet/>
      <dgm:spPr/>
      <dgm:t>
        <a:bodyPr/>
        <a:lstStyle/>
        <a:p>
          <a:pPr>
            <a:lnSpc>
              <a:spcPct val="100000"/>
            </a:lnSpc>
          </a:pPr>
          <a:r>
            <a:rPr lang="en-US" dirty="0"/>
            <a:t>There are going to be expansion posts [with minimal notice]</a:t>
          </a:r>
        </a:p>
      </dgm:t>
    </dgm:pt>
    <dgm:pt modelId="{65D0F4AF-8009-46D7-A742-0E65D073FF63}" type="parTrans" cxnId="{75A9732F-25EC-4E38-9D06-6D4327615B21}">
      <dgm:prSet/>
      <dgm:spPr/>
      <dgm:t>
        <a:bodyPr/>
        <a:lstStyle/>
        <a:p>
          <a:endParaRPr lang="en-US"/>
        </a:p>
      </dgm:t>
    </dgm:pt>
    <dgm:pt modelId="{68E07BB7-12C5-4401-B4F7-C8F77496A957}" type="sibTrans" cxnId="{75A9732F-25EC-4E38-9D06-6D4327615B21}">
      <dgm:prSet/>
      <dgm:spPr/>
      <dgm:t>
        <a:bodyPr/>
        <a:lstStyle/>
        <a:p>
          <a:endParaRPr lang="en-US"/>
        </a:p>
      </dgm:t>
    </dgm:pt>
    <dgm:pt modelId="{BA6F8E11-3B6B-4709-A0B8-AB0874392CA2}">
      <dgm:prSet custT="1"/>
      <dgm:spPr/>
      <dgm:t>
        <a:bodyPr/>
        <a:lstStyle/>
        <a:p>
          <a:pPr>
            <a:lnSpc>
              <a:spcPct val="100000"/>
            </a:lnSpc>
          </a:pPr>
          <a:r>
            <a:rPr lang="en-US" sz="1400" dirty="0"/>
            <a:t>What can your trust offer</a:t>
          </a:r>
        </a:p>
      </dgm:t>
    </dgm:pt>
    <dgm:pt modelId="{2ADBECC3-6A5F-4A4F-8AD2-2A4E178F1758}" type="parTrans" cxnId="{93BBB306-7305-4F7D-B349-55128EF3F24B}">
      <dgm:prSet/>
      <dgm:spPr/>
      <dgm:t>
        <a:bodyPr/>
        <a:lstStyle/>
        <a:p>
          <a:endParaRPr lang="en-US"/>
        </a:p>
      </dgm:t>
    </dgm:pt>
    <dgm:pt modelId="{5B31DCE6-0944-402B-9A4D-7FF74257BADC}" type="sibTrans" cxnId="{93BBB306-7305-4F7D-B349-55128EF3F24B}">
      <dgm:prSet/>
      <dgm:spPr/>
      <dgm:t>
        <a:bodyPr/>
        <a:lstStyle/>
        <a:p>
          <a:endParaRPr lang="en-US"/>
        </a:p>
      </dgm:t>
    </dgm:pt>
    <dgm:pt modelId="{0E6D657E-32E7-4E45-A833-2DF02791C15D}">
      <dgm:prSet/>
      <dgm:spPr/>
      <dgm:t>
        <a:bodyPr/>
        <a:lstStyle/>
        <a:p>
          <a:pPr>
            <a:lnSpc>
              <a:spcPct val="100000"/>
            </a:lnSpc>
          </a:pPr>
          <a:r>
            <a:rPr lang="en-US" dirty="0"/>
            <a:t>Can we do more for widening participation</a:t>
          </a:r>
        </a:p>
      </dgm:t>
    </dgm:pt>
    <dgm:pt modelId="{9A0B52AE-D52F-4F87-BD53-6DD4D0ED83AD}" type="parTrans" cxnId="{651C71EF-C355-4D95-AAF9-A257E4245443}">
      <dgm:prSet/>
      <dgm:spPr/>
      <dgm:t>
        <a:bodyPr/>
        <a:lstStyle/>
        <a:p>
          <a:endParaRPr lang="en-US"/>
        </a:p>
      </dgm:t>
    </dgm:pt>
    <dgm:pt modelId="{A9E5D1E1-9D3B-4E94-92D0-7C8081F2E8B4}" type="sibTrans" cxnId="{651C71EF-C355-4D95-AAF9-A257E4245443}">
      <dgm:prSet/>
      <dgm:spPr/>
      <dgm:t>
        <a:bodyPr/>
        <a:lstStyle/>
        <a:p>
          <a:endParaRPr lang="en-US"/>
        </a:p>
      </dgm:t>
    </dgm:pt>
    <dgm:pt modelId="{CB732F0D-47CB-40D6-B247-9FCA8E157E60}">
      <dgm:prSet/>
      <dgm:spPr/>
      <dgm:t>
        <a:bodyPr/>
        <a:lstStyle/>
        <a:p>
          <a:pPr>
            <a:lnSpc>
              <a:spcPct val="100000"/>
            </a:lnSpc>
          </a:pPr>
          <a:r>
            <a:rPr lang="en-US" dirty="0"/>
            <a:t>LTFTT/ adjustments for health/ return to practice?</a:t>
          </a:r>
        </a:p>
      </dgm:t>
    </dgm:pt>
    <dgm:pt modelId="{7FB865C2-076B-451B-A22A-6568C6373FA9}" type="parTrans" cxnId="{EFCD65D2-74A9-4FDA-ABEB-5EF3ECA09DC0}">
      <dgm:prSet/>
      <dgm:spPr/>
      <dgm:t>
        <a:bodyPr/>
        <a:lstStyle/>
        <a:p>
          <a:endParaRPr lang="en-US"/>
        </a:p>
      </dgm:t>
    </dgm:pt>
    <dgm:pt modelId="{2BC1B9CD-FCA0-4EE8-A9C8-C837BFF5C428}" type="sibTrans" cxnId="{EFCD65D2-74A9-4FDA-ABEB-5EF3ECA09DC0}">
      <dgm:prSet/>
      <dgm:spPr/>
      <dgm:t>
        <a:bodyPr/>
        <a:lstStyle/>
        <a:p>
          <a:endParaRPr lang="en-US"/>
        </a:p>
      </dgm:t>
    </dgm:pt>
    <dgm:pt modelId="{0E6A382A-AF80-4FAB-A633-67F42BDA3BD1}">
      <dgm:prSet/>
      <dgm:spPr/>
      <dgm:t>
        <a:bodyPr/>
        <a:lstStyle/>
        <a:p>
          <a:pPr>
            <a:lnSpc>
              <a:spcPct val="100000"/>
            </a:lnSpc>
          </a:pPr>
          <a:r>
            <a:rPr lang="en-US" dirty="0"/>
            <a:t>Improving our training posts</a:t>
          </a:r>
        </a:p>
        <a:p>
          <a:pPr>
            <a:lnSpc>
              <a:spcPct val="100000"/>
            </a:lnSpc>
          </a:pPr>
          <a:r>
            <a:rPr lang="en-US" dirty="0"/>
            <a:t>Attracting in high quality trainees</a:t>
          </a:r>
        </a:p>
      </dgm:t>
    </dgm:pt>
    <dgm:pt modelId="{23461030-8690-41AE-858C-12443E8EA622}" type="parTrans" cxnId="{03264325-B977-4B98-9ED8-C4584BFC18F8}">
      <dgm:prSet/>
      <dgm:spPr/>
      <dgm:t>
        <a:bodyPr/>
        <a:lstStyle/>
        <a:p>
          <a:endParaRPr lang="en-US"/>
        </a:p>
      </dgm:t>
    </dgm:pt>
    <dgm:pt modelId="{8A45F4A1-E2CA-4D1A-822A-6F20BFFAFD86}" type="sibTrans" cxnId="{03264325-B977-4B98-9ED8-C4584BFC18F8}">
      <dgm:prSet/>
      <dgm:spPr/>
      <dgm:t>
        <a:bodyPr/>
        <a:lstStyle/>
        <a:p>
          <a:endParaRPr lang="en-US"/>
        </a:p>
      </dgm:t>
    </dgm:pt>
    <dgm:pt modelId="{16F9AD1F-4F4D-4BA8-B47F-B965DCACBBAB}">
      <dgm:prSet custT="1"/>
      <dgm:spPr/>
      <dgm:t>
        <a:bodyPr/>
        <a:lstStyle/>
        <a:p>
          <a:pPr>
            <a:lnSpc>
              <a:spcPct val="100000"/>
            </a:lnSpc>
          </a:pPr>
          <a:r>
            <a:rPr lang="en-US" sz="1400" dirty="0"/>
            <a:t>Is it innovative? Primary/secondary divide fuzzy space?</a:t>
          </a:r>
          <a:endParaRPr lang="en-GB" sz="1400" dirty="0"/>
        </a:p>
      </dgm:t>
    </dgm:pt>
    <dgm:pt modelId="{EB5A8299-A3FB-4E16-AEAE-7FA4CDA2F1B9}" type="parTrans" cxnId="{BA8C51A5-EC38-456C-ACBD-9A3EEBF4648F}">
      <dgm:prSet/>
      <dgm:spPr/>
      <dgm:t>
        <a:bodyPr/>
        <a:lstStyle/>
        <a:p>
          <a:endParaRPr lang="en-GB"/>
        </a:p>
      </dgm:t>
    </dgm:pt>
    <dgm:pt modelId="{69DCB47B-EF4A-40E9-BA44-0E5AA5148B93}" type="sibTrans" cxnId="{BA8C51A5-EC38-456C-ACBD-9A3EEBF4648F}">
      <dgm:prSet/>
      <dgm:spPr/>
      <dgm:t>
        <a:bodyPr/>
        <a:lstStyle/>
        <a:p>
          <a:endParaRPr lang="en-GB"/>
        </a:p>
      </dgm:t>
    </dgm:pt>
    <dgm:pt modelId="{F52D3A60-23CE-4DE6-ABDB-E9213EF2DAF1}">
      <dgm:prSet custT="1"/>
      <dgm:spPr/>
      <dgm:t>
        <a:bodyPr/>
        <a:lstStyle/>
        <a:p>
          <a:pPr>
            <a:lnSpc>
              <a:spcPct val="100000"/>
            </a:lnSpc>
          </a:pPr>
          <a:r>
            <a:rPr lang="en-GB" sz="1400" dirty="0"/>
            <a:t>Global </a:t>
          </a:r>
          <a:r>
            <a:rPr lang="en-GB" sz="1400" baseline="0" dirty="0"/>
            <a:t>health</a:t>
          </a:r>
          <a:r>
            <a:rPr lang="en-GB" sz="1400" dirty="0"/>
            <a:t> focus?</a:t>
          </a:r>
        </a:p>
      </dgm:t>
    </dgm:pt>
    <dgm:pt modelId="{B7836B74-F0D8-4396-82F0-6B5449BDEFB9}" type="parTrans" cxnId="{E8E5DDE9-D31D-4220-9950-AF5DF64DD137}">
      <dgm:prSet/>
      <dgm:spPr/>
      <dgm:t>
        <a:bodyPr/>
        <a:lstStyle/>
        <a:p>
          <a:endParaRPr lang="en-GB"/>
        </a:p>
      </dgm:t>
    </dgm:pt>
    <dgm:pt modelId="{1E0323F0-3630-4A3C-B857-35EF1E726484}" type="sibTrans" cxnId="{E8E5DDE9-D31D-4220-9950-AF5DF64DD137}">
      <dgm:prSet/>
      <dgm:spPr/>
      <dgm:t>
        <a:bodyPr/>
        <a:lstStyle/>
        <a:p>
          <a:endParaRPr lang="en-GB"/>
        </a:p>
      </dgm:t>
    </dgm:pt>
    <dgm:pt modelId="{9D4E1055-48BB-4BCD-82E0-50AB5A83A7B7}">
      <dgm:prSet custT="1"/>
      <dgm:spPr/>
      <dgm:t>
        <a:bodyPr/>
        <a:lstStyle/>
        <a:p>
          <a:pPr>
            <a:lnSpc>
              <a:spcPct val="100000"/>
            </a:lnSpc>
          </a:pPr>
          <a:endParaRPr lang="en-GB" sz="900" dirty="0"/>
        </a:p>
      </dgm:t>
    </dgm:pt>
    <dgm:pt modelId="{C31EDD16-FC22-443D-BEB8-B20F7F226110}" type="parTrans" cxnId="{93E7296F-6746-458B-BCD5-45A1894911D7}">
      <dgm:prSet/>
      <dgm:spPr/>
      <dgm:t>
        <a:bodyPr/>
        <a:lstStyle/>
        <a:p>
          <a:endParaRPr lang="en-GB"/>
        </a:p>
      </dgm:t>
    </dgm:pt>
    <dgm:pt modelId="{A316ABA4-3158-4AB1-B6C4-0A91DA0C7855}" type="sibTrans" cxnId="{93E7296F-6746-458B-BCD5-45A1894911D7}">
      <dgm:prSet/>
      <dgm:spPr/>
      <dgm:t>
        <a:bodyPr/>
        <a:lstStyle/>
        <a:p>
          <a:endParaRPr lang="en-GB"/>
        </a:p>
      </dgm:t>
    </dgm:pt>
    <dgm:pt modelId="{DEA90FA2-6A85-4239-BD67-3F504B11C9FA}" type="pres">
      <dgm:prSet presAssocID="{E6FAB616-764B-4815-B8A1-F30B34AC253D}" presName="root" presStyleCnt="0">
        <dgm:presLayoutVars>
          <dgm:dir/>
          <dgm:resizeHandles val="exact"/>
        </dgm:presLayoutVars>
      </dgm:prSet>
      <dgm:spPr/>
    </dgm:pt>
    <dgm:pt modelId="{9BFE510D-AFE8-46AF-A7A9-B45E6CE1AAD4}" type="pres">
      <dgm:prSet presAssocID="{D014A7F9-2161-498F-932F-8E7558E0E6EF}" presName="compNode" presStyleCnt="0"/>
      <dgm:spPr/>
    </dgm:pt>
    <dgm:pt modelId="{805D51B9-C05B-407A-BF32-8CCE6AA0C327}" type="pres">
      <dgm:prSet presAssocID="{D014A7F9-2161-498F-932F-8E7558E0E6EF}" presName="bgRect" presStyleLbl="bgShp" presStyleIdx="0" presStyleCnt="3"/>
      <dgm:spPr/>
    </dgm:pt>
    <dgm:pt modelId="{1ADF2D34-1A59-423B-BAA0-427C7815413D}" type="pres">
      <dgm:prSet presAssocID="{D014A7F9-2161-498F-932F-8E7558E0E6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8333C87A-99D1-48B9-A4A7-FB1C9E6EC71D}" type="pres">
      <dgm:prSet presAssocID="{D014A7F9-2161-498F-932F-8E7558E0E6EF}" presName="spaceRect" presStyleCnt="0"/>
      <dgm:spPr/>
    </dgm:pt>
    <dgm:pt modelId="{34C21083-7833-43F5-A222-B37D10A1889A}" type="pres">
      <dgm:prSet presAssocID="{D014A7F9-2161-498F-932F-8E7558E0E6EF}" presName="parTx" presStyleLbl="revTx" presStyleIdx="0" presStyleCnt="5">
        <dgm:presLayoutVars>
          <dgm:chMax val="0"/>
          <dgm:chPref val="0"/>
        </dgm:presLayoutVars>
      </dgm:prSet>
      <dgm:spPr/>
    </dgm:pt>
    <dgm:pt modelId="{89E2F558-D407-4C70-B58D-8B3F208AF5DB}" type="pres">
      <dgm:prSet presAssocID="{D014A7F9-2161-498F-932F-8E7558E0E6EF}" presName="desTx" presStyleLbl="revTx" presStyleIdx="1" presStyleCnt="5">
        <dgm:presLayoutVars/>
      </dgm:prSet>
      <dgm:spPr/>
    </dgm:pt>
    <dgm:pt modelId="{4FBB5D20-C302-44E5-AE6C-046F829DB421}" type="pres">
      <dgm:prSet presAssocID="{68E07BB7-12C5-4401-B4F7-C8F77496A957}" presName="sibTrans" presStyleCnt="0"/>
      <dgm:spPr/>
    </dgm:pt>
    <dgm:pt modelId="{99225FF0-50B0-4D52-B8E7-E022AB7330BF}" type="pres">
      <dgm:prSet presAssocID="{0E6D657E-32E7-4E45-A833-2DF02791C15D}" presName="compNode" presStyleCnt="0"/>
      <dgm:spPr/>
    </dgm:pt>
    <dgm:pt modelId="{F0E448FC-0C1A-41FE-A712-35BF844680B4}" type="pres">
      <dgm:prSet presAssocID="{0E6D657E-32E7-4E45-A833-2DF02791C15D}" presName="bgRect" presStyleLbl="bgShp" presStyleIdx="1" presStyleCnt="3"/>
      <dgm:spPr/>
    </dgm:pt>
    <dgm:pt modelId="{C8B3053F-4EC8-4167-B8F8-98A1D26508CE}" type="pres">
      <dgm:prSet presAssocID="{0E6D657E-32E7-4E45-A833-2DF02791C1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FE56179E-A783-4665-B07E-1C2FB14DA006}" type="pres">
      <dgm:prSet presAssocID="{0E6D657E-32E7-4E45-A833-2DF02791C15D}" presName="spaceRect" presStyleCnt="0"/>
      <dgm:spPr/>
    </dgm:pt>
    <dgm:pt modelId="{18A46A4C-66FF-45E3-971E-C8F8FBF438E4}" type="pres">
      <dgm:prSet presAssocID="{0E6D657E-32E7-4E45-A833-2DF02791C15D}" presName="parTx" presStyleLbl="revTx" presStyleIdx="2" presStyleCnt="5">
        <dgm:presLayoutVars>
          <dgm:chMax val="0"/>
          <dgm:chPref val="0"/>
        </dgm:presLayoutVars>
      </dgm:prSet>
      <dgm:spPr/>
    </dgm:pt>
    <dgm:pt modelId="{D916D244-FC67-4C9C-8E60-5872AC807DF0}" type="pres">
      <dgm:prSet presAssocID="{0E6D657E-32E7-4E45-A833-2DF02791C15D}" presName="desTx" presStyleLbl="revTx" presStyleIdx="3" presStyleCnt="5">
        <dgm:presLayoutVars/>
      </dgm:prSet>
      <dgm:spPr/>
    </dgm:pt>
    <dgm:pt modelId="{6BA06530-D8CA-4CF8-950C-0C75471F26E9}" type="pres">
      <dgm:prSet presAssocID="{A9E5D1E1-9D3B-4E94-92D0-7C8081F2E8B4}" presName="sibTrans" presStyleCnt="0"/>
      <dgm:spPr/>
    </dgm:pt>
    <dgm:pt modelId="{9DF8A0A4-8E8F-4B04-985A-E492ACBEA533}" type="pres">
      <dgm:prSet presAssocID="{0E6A382A-AF80-4FAB-A633-67F42BDA3BD1}" presName="compNode" presStyleCnt="0"/>
      <dgm:spPr/>
    </dgm:pt>
    <dgm:pt modelId="{086A2977-3211-4C51-A506-47248FB0E36F}" type="pres">
      <dgm:prSet presAssocID="{0E6A382A-AF80-4FAB-A633-67F42BDA3BD1}" presName="bgRect" presStyleLbl="bgShp" presStyleIdx="2" presStyleCnt="3"/>
      <dgm:spPr/>
    </dgm:pt>
    <dgm:pt modelId="{4C947A31-3696-4F9C-8E62-DBB82F12DA5B}" type="pres">
      <dgm:prSet presAssocID="{0E6A382A-AF80-4FAB-A633-67F42BDA3B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5EBDA976-E132-40C8-B0CA-FE90865EAE47}" type="pres">
      <dgm:prSet presAssocID="{0E6A382A-AF80-4FAB-A633-67F42BDA3BD1}" presName="spaceRect" presStyleCnt="0"/>
      <dgm:spPr/>
    </dgm:pt>
    <dgm:pt modelId="{4BF3D9FB-6079-4AC3-872D-A1EBC1126F31}" type="pres">
      <dgm:prSet presAssocID="{0E6A382A-AF80-4FAB-A633-67F42BDA3BD1}" presName="parTx" presStyleLbl="revTx" presStyleIdx="4" presStyleCnt="5">
        <dgm:presLayoutVars>
          <dgm:chMax val="0"/>
          <dgm:chPref val="0"/>
        </dgm:presLayoutVars>
      </dgm:prSet>
      <dgm:spPr/>
    </dgm:pt>
  </dgm:ptLst>
  <dgm:cxnLst>
    <dgm:cxn modelId="{93BBB306-7305-4F7D-B349-55128EF3F24B}" srcId="{D014A7F9-2161-498F-932F-8E7558E0E6EF}" destId="{BA6F8E11-3B6B-4709-A0B8-AB0874392CA2}" srcOrd="0" destOrd="0" parTransId="{2ADBECC3-6A5F-4A4F-8AD2-2A4E178F1758}" sibTransId="{5B31DCE6-0944-402B-9A4D-7FF74257BADC}"/>
    <dgm:cxn modelId="{50B0DA0C-ECC7-4E61-A181-FCF8C8BB7CF0}" type="presOf" srcId="{E6FAB616-764B-4815-B8A1-F30B34AC253D}" destId="{DEA90FA2-6A85-4239-BD67-3F504B11C9FA}" srcOrd="0" destOrd="0" presId="urn:microsoft.com/office/officeart/2018/2/layout/IconVerticalSolidList"/>
    <dgm:cxn modelId="{9F592C10-FD32-461B-ABEC-CA3E6096197B}" type="presOf" srcId="{16F9AD1F-4F4D-4BA8-B47F-B965DCACBBAB}" destId="{89E2F558-D407-4C70-B58D-8B3F208AF5DB}" srcOrd="0" destOrd="1" presId="urn:microsoft.com/office/officeart/2018/2/layout/IconVerticalSolidList"/>
    <dgm:cxn modelId="{904C6B1C-D986-4F11-95B2-631BEE7E70F1}" type="presOf" srcId="{D014A7F9-2161-498F-932F-8E7558E0E6EF}" destId="{34C21083-7833-43F5-A222-B37D10A1889A}" srcOrd="0" destOrd="0" presId="urn:microsoft.com/office/officeart/2018/2/layout/IconVerticalSolidList"/>
    <dgm:cxn modelId="{03264325-B977-4B98-9ED8-C4584BFC18F8}" srcId="{E6FAB616-764B-4815-B8A1-F30B34AC253D}" destId="{0E6A382A-AF80-4FAB-A633-67F42BDA3BD1}" srcOrd="2" destOrd="0" parTransId="{23461030-8690-41AE-858C-12443E8EA622}" sibTransId="{8A45F4A1-E2CA-4D1A-822A-6F20BFFAFD86}"/>
    <dgm:cxn modelId="{6BC1A62A-EB78-4672-8AB3-449E782D2058}" type="presOf" srcId="{0E6A382A-AF80-4FAB-A633-67F42BDA3BD1}" destId="{4BF3D9FB-6079-4AC3-872D-A1EBC1126F31}" srcOrd="0" destOrd="0" presId="urn:microsoft.com/office/officeart/2018/2/layout/IconVerticalSolidList"/>
    <dgm:cxn modelId="{75A9732F-25EC-4E38-9D06-6D4327615B21}" srcId="{E6FAB616-764B-4815-B8A1-F30B34AC253D}" destId="{D014A7F9-2161-498F-932F-8E7558E0E6EF}" srcOrd="0" destOrd="0" parTransId="{65D0F4AF-8009-46D7-A742-0E65D073FF63}" sibTransId="{68E07BB7-12C5-4401-B4F7-C8F77496A957}"/>
    <dgm:cxn modelId="{07F73B33-04BB-41AD-8932-D9D84DCCD479}" type="presOf" srcId="{BA6F8E11-3B6B-4709-A0B8-AB0874392CA2}" destId="{89E2F558-D407-4C70-B58D-8B3F208AF5DB}" srcOrd="0" destOrd="0" presId="urn:microsoft.com/office/officeart/2018/2/layout/IconVerticalSolidList"/>
    <dgm:cxn modelId="{AF58AB4D-FD31-4B3D-9B0A-00DA6BC990C9}" type="presOf" srcId="{CB732F0D-47CB-40D6-B247-9FCA8E157E60}" destId="{D916D244-FC67-4C9C-8E60-5872AC807DF0}" srcOrd="0" destOrd="0" presId="urn:microsoft.com/office/officeart/2018/2/layout/IconVerticalSolidList"/>
    <dgm:cxn modelId="{93E7296F-6746-458B-BCD5-45A1894911D7}" srcId="{D014A7F9-2161-498F-932F-8E7558E0E6EF}" destId="{9D4E1055-48BB-4BCD-82E0-50AB5A83A7B7}" srcOrd="3" destOrd="0" parTransId="{C31EDD16-FC22-443D-BEB8-B20F7F226110}" sibTransId="{A316ABA4-3158-4AB1-B6C4-0A91DA0C7855}"/>
    <dgm:cxn modelId="{F5D7AB97-4637-4E3A-AFBE-08C1B56BC45E}" type="presOf" srcId="{9D4E1055-48BB-4BCD-82E0-50AB5A83A7B7}" destId="{89E2F558-D407-4C70-B58D-8B3F208AF5DB}" srcOrd="0" destOrd="3" presId="urn:microsoft.com/office/officeart/2018/2/layout/IconVerticalSolidList"/>
    <dgm:cxn modelId="{BA8C51A5-EC38-456C-ACBD-9A3EEBF4648F}" srcId="{D014A7F9-2161-498F-932F-8E7558E0E6EF}" destId="{16F9AD1F-4F4D-4BA8-B47F-B965DCACBBAB}" srcOrd="1" destOrd="0" parTransId="{EB5A8299-A3FB-4E16-AEAE-7FA4CDA2F1B9}" sibTransId="{69DCB47B-EF4A-40E9-BA44-0E5AA5148B93}"/>
    <dgm:cxn modelId="{E889EBAF-7526-4CA2-BABF-5C7CB6FC9176}" type="presOf" srcId="{0E6D657E-32E7-4E45-A833-2DF02791C15D}" destId="{18A46A4C-66FF-45E3-971E-C8F8FBF438E4}" srcOrd="0" destOrd="0" presId="urn:microsoft.com/office/officeart/2018/2/layout/IconVerticalSolidList"/>
    <dgm:cxn modelId="{EFCD65D2-74A9-4FDA-ABEB-5EF3ECA09DC0}" srcId="{0E6D657E-32E7-4E45-A833-2DF02791C15D}" destId="{CB732F0D-47CB-40D6-B247-9FCA8E157E60}" srcOrd="0" destOrd="0" parTransId="{7FB865C2-076B-451B-A22A-6568C6373FA9}" sibTransId="{2BC1B9CD-FCA0-4EE8-A9C8-C837BFF5C428}"/>
    <dgm:cxn modelId="{E8E5DDE9-D31D-4220-9950-AF5DF64DD137}" srcId="{D014A7F9-2161-498F-932F-8E7558E0E6EF}" destId="{F52D3A60-23CE-4DE6-ABDB-E9213EF2DAF1}" srcOrd="2" destOrd="0" parTransId="{B7836B74-F0D8-4396-82F0-6B5449BDEFB9}" sibTransId="{1E0323F0-3630-4A3C-B857-35EF1E726484}"/>
    <dgm:cxn modelId="{51CD87EA-A075-4CE8-8FC0-E9BBC4E00484}" type="presOf" srcId="{F52D3A60-23CE-4DE6-ABDB-E9213EF2DAF1}" destId="{89E2F558-D407-4C70-B58D-8B3F208AF5DB}" srcOrd="0" destOrd="2" presId="urn:microsoft.com/office/officeart/2018/2/layout/IconVerticalSolidList"/>
    <dgm:cxn modelId="{651C71EF-C355-4D95-AAF9-A257E4245443}" srcId="{E6FAB616-764B-4815-B8A1-F30B34AC253D}" destId="{0E6D657E-32E7-4E45-A833-2DF02791C15D}" srcOrd="1" destOrd="0" parTransId="{9A0B52AE-D52F-4F87-BD53-6DD4D0ED83AD}" sibTransId="{A9E5D1E1-9D3B-4E94-92D0-7C8081F2E8B4}"/>
    <dgm:cxn modelId="{D70D2ADD-1D71-43A9-8665-86BB4DA7935E}" type="presParOf" srcId="{DEA90FA2-6A85-4239-BD67-3F504B11C9FA}" destId="{9BFE510D-AFE8-46AF-A7A9-B45E6CE1AAD4}" srcOrd="0" destOrd="0" presId="urn:microsoft.com/office/officeart/2018/2/layout/IconVerticalSolidList"/>
    <dgm:cxn modelId="{109802A0-D195-49F1-82A8-46E450BA59A0}" type="presParOf" srcId="{9BFE510D-AFE8-46AF-A7A9-B45E6CE1AAD4}" destId="{805D51B9-C05B-407A-BF32-8CCE6AA0C327}" srcOrd="0" destOrd="0" presId="urn:microsoft.com/office/officeart/2018/2/layout/IconVerticalSolidList"/>
    <dgm:cxn modelId="{A1DC9F2C-3550-4194-B091-D3950459D0F9}" type="presParOf" srcId="{9BFE510D-AFE8-46AF-A7A9-B45E6CE1AAD4}" destId="{1ADF2D34-1A59-423B-BAA0-427C7815413D}" srcOrd="1" destOrd="0" presId="urn:microsoft.com/office/officeart/2018/2/layout/IconVerticalSolidList"/>
    <dgm:cxn modelId="{5323AC05-AB92-4D32-AF66-5A743CCF24BB}" type="presParOf" srcId="{9BFE510D-AFE8-46AF-A7A9-B45E6CE1AAD4}" destId="{8333C87A-99D1-48B9-A4A7-FB1C9E6EC71D}" srcOrd="2" destOrd="0" presId="urn:microsoft.com/office/officeart/2018/2/layout/IconVerticalSolidList"/>
    <dgm:cxn modelId="{253AD74F-4745-4837-9799-C27B3EB2442A}" type="presParOf" srcId="{9BFE510D-AFE8-46AF-A7A9-B45E6CE1AAD4}" destId="{34C21083-7833-43F5-A222-B37D10A1889A}" srcOrd="3" destOrd="0" presId="urn:microsoft.com/office/officeart/2018/2/layout/IconVerticalSolidList"/>
    <dgm:cxn modelId="{E8694156-1B53-4AD8-BF60-9B8483EF352B}" type="presParOf" srcId="{9BFE510D-AFE8-46AF-A7A9-B45E6CE1AAD4}" destId="{89E2F558-D407-4C70-B58D-8B3F208AF5DB}" srcOrd="4" destOrd="0" presId="urn:microsoft.com/office/officeart/2018/2/layout/IconVerticalSolidList"/>
    <dgm:cxn modelId="{B4EDEE5B-F904-4B5C-863D-CA4CD59B8567}" type="presParOf" srcId="{DEA90FA2-6A85-4239-BD67-3F504B11C9FA}" destId="{4FBB5D20-C302-44E5-AE6C-046F829DB421}" srcOrd="1" destOrd="0" presId="urn:microsoft.com/office/officeart/2018/2/layout/IconVerticalSolidList"/>
    <dgm:cxn modelId="{B2CE0D14-BC4C-4A8B-871B-10807CD6646D}" type="presParOf" srcId="{DEA90FA2-6A85-4239-BD67-3F504B11C9FA}" destId="{99225FF0-50B0-4D52-B8E7-E022AB7330BF}" srcOrd="2" destOrd="0" presId="urn:microsoft.com/office/officeart/2018/2/layout/IconVerticalSolidList"/>
    <dgm:cxn modelId="{8C3C6672-09BF-4C44-8AAA-70862FB3DDE3}" type="presParOf" srcId="{99225FF0-50B0-4D52-B8E7-E022AB7330BF}" destId="{F0E448FC-0C1A-41FE-A712-35BF844680B4}" srcOrd="0" destOrd="0" presId="urn:microsoft.com/office/officeart/2018/2/layout/IconVerticalSolidList"/>
    <dgm:cxn modelId="{4B8351F7-2476-49E1-B52E-C514681AFCDB}" type="presParOf" srcId="{99225FF0-50B0-4D52-B8E7-E022AB7330BF}" destId="{C8B3053F-4EC8-4167-B8F8-98A1D26508CE}" srcOrd="1" destOrd="0" presId="urn:microsoft.com/office/officeart/2018/2/layout/IconVerticalSolidList"/>
    <dgm:cxn modelId="{3B91AA26-E2B8-4CFB-9256-63A6D46F5483}" type="presParOf" srcId="{99225FF0-50B0-4D52-B8E7-E022AB7330BF}" destId="{FE56179E-A783-4665-B07E-1C2FB14DA006}" srcOrd="2" destOrd="0" presId="urn:microsoft.com/office/officeart/2018/2/layout/IconVerticalSolidList"/>
    <dgm:cxn modelId="{74AE1885-F360-4BF8-8B6E-BAF169A9C96C}" type="presParOf" srcId="{99225FF0-50B0-4D52-B8E7-E022AB7330BF}" destId="{18A46A4C-66FF-45E3-971E-C8F8FBF438E4}" srcOrd="3" destOrd="0" presId="urn:microsoft.com/office/officeart/2018/2/layout/IconVerticalSolidList"/>
    <dgm:cxn modelId="{9EB32714-66B0-4D11-8418-FEA0CCB6B782}" type="presParOf" srcId="{99225FF0-50B0-4D52-B8E7-E022AB7330BF}" destId="{D916D244-FC67-4C9C-8E60-5872AC807DF0}" srcOrd="4" destOrd="0" presId="urn:microsoft.com/office/officeart/2018/2/layout/IconVerticalSolidList"/>
    <dgm:cxn modelId="{58B9527D-0647-4846-9032-6DB5E46FDC9C}" type="presParOf" srcId="{DEA90FA2-6A85-4239-BD67-3F504B11C9FA}" destId="{6BA06530-D8CA-4CF8-950C-0C75471F26E9}" srcOrd="3" destOrd="0" presId="urn:microsoft.com/office/officeart/2018/2/layout/IconVerticalSolidList"/>
    <dgm:cxn modelId="{BDCD78B2-488D-4A8F-B0C4-D9234B6490AD}" type="presParOf" srcId="{DEA90FA2-6A85-4239-BD67-3F504B11C9FA}" destId="{9DF8A0A4-8E8F-4B04-985A-E492ACBEA533}" srcOrd="4" destOrd="0" presId="urn:microsoft.com/office/officeart/2018/2/layout/IconVerticalSolidList"/>
    <dgm:cxn modelId="{9B4BA386-49AB-4E24-B11D-40C7E7793968}" type="presParOf" srcId="{9DF8A0A4-8E8F-4B04-985A-E492ACBEA533}" destId="{086A2977-3211-4C51-A506-47248FB0E36F}" srcOrd="0" destOrd="0" presId="urn:microsoft.com/office/officeart/2018/2/layout/IconVerticalSolidList"/>
    <dgm:cxn modelId="{127910D5-09B3-4FA2-9B1E-78E528ED3025}" type="presParOf" srcId="{9DF8A0A4-8E8F-4B04-985A-E492ACBEA533}" destId="{4C947A31-3696-4F9C-8E62-DBB82F12DA5B}" srcOrd="1" destOrd="0" presId="urn:microsoft.com/office/officeart/2018/2/layout/IconVerticalSolidList"/>
    <dgm:cxn modelId="{2C78BA7C-AB10-408E-AFE8-A14A561B0345}" type="presParOf" srcId="{9DF8A0A4-8E8F-4B04-985A-E492ACBEA533}" destId="{5EBDA976-E132-40C8-B0CA-FE90865EAE47}" srcOrd="2" destOrd="0" presId="urn:microsoft.com/office/officeart/2018/2/layout/IconVerticalSolidList"/>
    <dgm:cxn modelId="{015115D8-14AD-4B90-B4FA-0536FBC4DE6F}" type="presParOf" srcId="{9DF8A0A4-8E8F-4B04-985A-E492ACBEA533}" destId="{4BF3D9FB-6079-4AC3-872D-A1EBC1126F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6B52DC-9023-451C-868F-FCC9B347582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63F5FF-5C07-4298-BA9E-6EF38579938F}">
      <dgm:prSet/>
      <dgm:spPr/>
      <dgm:t>
        <a:bodyPr/>
        <a:lstStyle/>
        <a:p>
          <a:r>
            <a:rPr lang="en-US"/>
            <a:t>This is our area for discussion and review as a group</a:t>
          </a:r>
        </a:p>
      </dgm:t>
    </dgm:pt>
    <dgm:pt modelId="{601C8A5C-CB3B-4A76-AFBC-EA8EFE12AB5F}" type="parTrans" cxnId="{69437656-46B8-4C26-AE6B-6698664E8A52}">
      <dgm:prSet/>
      <dgm:spPr/>
      <dgm:t>
        <a:bodyPr/>
        <a:lstStyle/>
        <a:p>
          <a:endParaRPr lang="en-US"/>
        </a:p>
      </dgm:t>
    </dgm:pt>
    <dgm:pt modelId="{66739000-B372-41FB-9110-766B591FBBA3}" type="sibTrans" cxnId="{69437656-46B8-4C26-AE6B-6698664E8A52}">
      <dgm:prSet/>
      <dgm:spPr/>
      <dgm:t>
        <a:bodyPr/>
        <a:lstStyle/>
        <a:p>
          <a:endParaRPr lang="en-US"/>
        </a:p>
      </dgm:t>
    </dgm:pt>
    <dgm:pt modelId="{9EB7A524-01C2-495C-BC72-9FA701522BAC}">
      <dgm:prSet/>
      <dgm:spPr/>
      <dgm:t>
        <a:bodyPr/>
        <a:lstStyle/>
        <a:p>
          <a:r>
            <a:rPr lang="en-US"/>
            <a:t>How can we best support our trainees</a:t>
          </a:r>
        </a:p>
      </dgm:t>
    </dgm:pt>
    <dgm:pt modelId="{AD58531B-9FD0-43D1-9732-EBBC441A5E7D}" type="parTrans" cxnId="{8485029B-D2A9-43ED-A29D-85B4ECDB0B1D}">
      <dgm:prSet/>
      <dgm:spPr/>
      <dgm:t>
        <a:bodyPr/>
        <a:lstStyle/>
        <a:p>
          <a:endParaRPr lang="en-US"/>
        </a:p>
      </dgm:t>
    </dgm:pt>
    <dgm:pt modelId="{5D6E87A2-2490-44D4-99FB-80EA4584AFBF}" type="sibTrans" cxnId="{8485029B-D2A9-43ED-A29D-85B4ECDB0B1D}">
      <dgm:prSet/>
      <dgm:spPr/>
      <dgm:t>
        <a:bodyPr/>
        <a:lstStyle/>
        <a:p>
          <a:endParaRPr lang="en-US"/>
        </a:p>
      </dgm:t>
    </dgm:pt>
    <dgm:pt modelId="{D4098FA5-5852-4970-A2E4-04ADC076900E}">
      <dgm:prSet/>
      <dgm:spPr/>
      <dgm:t>
        <a:bodyPr/>
        <a:lstStyle/>
        <a:p>
          <a:r>
            <a:rPr lang="en-US"/>
            <a:t>Like our education plan, have a variety of options?</a:t>
          </a:r>
        </a:p>
      </dgm:t>
    </dgm:pt>
    <dgm:pt modelId="{B51064DC-E852-4ADC-9CC7-5429ADDFDCB3}" type="parTrans" cxnId="{2D4EE52C-B8DD-427D-9FE5-4A2EE149C73E}">
      <dgm:prSet/>
      <dgm:spPr/>
      <dgm:t>
        <a:bodyPr/>
        <a:lstStyle/>
        <a:p>
          <a:endParaRPr lang="en-US"/>
        </a:p>
      </dgm:t>
    </dgm:pt>
    <dgm:pt modelId="{2F1FB815-DC32-4BD9-A518-37D8584C2B86}" type="sibTrans" cxnId="{2D4EE52C-B8DD-427D-9FE5-4A2EE149C73E}">
      <dgm:prSet/>
      <dgm:spPr/>
      <dgm:t>
        <a:bodyPr/>
        <a:lstStyle/>
        <a:p>
          <a:endParaRPr lang="en-US"/>
        </a:p>
      </dgm:t>
    </dgm:pt>
    <dgm:pt modelId="{E2AFC31D-BF82-4980-93BD-0938C36764B2}">
      <dgm:prSet/>
      <dgm:spPr/>
      <dgm:t>
        <a:bodyPr/>
        <a:lstStyle/>
        <a:p>
          <a:r>
            <a:rPr lang="en-US"/>
            <a:t>Trust based support</a:t>
          </a:r>
        </a:p>
      </dgm:t>
    </dgm:pt>
    <dgm:pt modelId="{7AB224C9-ABAC-49D0-A950-58635F654071}" type="parTrans" cxnId="{80CB4833-7747-4A02-84A8-9F8EA80C4661}">
      <dgm:prSet/>
      <dgm:spPr/>
      <dgm:t>
        <a:bodyPr/>
        <a:lstStyle/>
        <a:p>
          <a:endParaRPr lang="en-US"/>
        </a:p>
      </dgm:t>
    </dgm:pt>
    <dgm:pt modelId="{F7F3B67F-499A-4628-BE73-A18AF1829AA5}" type="sibTrans" cxnId="{80CB4833-7747-4A02-84A8-9F8EA80C4661}">
      <dgm:prSet/>
      <dgm:spPr/>
      <dgm:t>
        <a:bodyPr/>
        <a:lstStyle/>
        <a:p>
          <a:endParaRPr lang="en-US"/>
        </a:p>
      </dgm:t>
    </dgm:pt>
    <dgm:pt modelId="{B01E9777-1FF2-4D0F-A076-95B403A19C64}">
      <dgm:prSet/>
      <dgm:spPr/>
      <dgm:t>
        <a:bodyPr/>
        <a:lstStyle/>
        <a:p>
          <a:r>
            <a:rPr lang="en-US"/>
            <a:t>Groups? ES 121?</a:t>
          </a:r>
        </a:p>
      </dgm:t>
    </dgm:pt>
    <dgm:pt modelId="{E624B255-8452-4712-BE0D-750E4B8C46FC}" type="parTrans" cxnId="{DC643CA5-D80B-4D3B-9252-70B74AC03E66}">
      <dgm:prSet/>
      <dgm:spPr/>
      <dgm:t>
        <a:bodyPr/>
        <a:lstStyle/>
        <a:p>
          <a:endParaRPr lang="en-US"/>
        </a:p>
      </dgm:t>
    </dgm:pt>
    <dgm:pt modelId="{B7F21349-CB6F-41AE-9E07-4946A6A33BAD}" type="sibTrans" cxnId="{DC643CA5-D80B-4D3B-9252-70B74AC03E66}">
      <dgm:prSet/>
      <dgm:spPr/>
      <dgm:t>
        <a:bodyPr/>
        <a:lstStyle/>
        <a:p>
          <a:endParaRPr lang="en-US"/>
        </a:p>
      </dgm:t>
    </dgm:pt>
    <dgm:pt modelId="{F1BAB01E-66E2-4DA7-B90C-8CF79BB89C35}">
      <dgm:prSet/>
      <dgm:spPr/>
      <dgm:t>
        <a:bodyPr/>
        <a:lstStyle/>
        <a:p>
          <a:r>
            <a:rPr lang="en-US"/>
            <a:t>Enhance mentoring?</a:t>
          </a:r>
        </a:p>
      </dgm:t>
    </dgm:pt>
    <dgm:pt modelId="{F994392D-228C-468F-BFA3-67672BF5BCA8}" type="parTrans" cxnId="{E17E1F88-0FD1-439C-A9D2-64CA6D45740C}">
      <dgm:prSet/>
      <dgm:spPr/>
      <dgm:t>
        <a:bodyPr/>
        <a:lstStyle/>
        <a:p>
          <a:endParaRPr lang="en-US"/>
        </a:p>
      </dgm:t>
    </dgm:pt>
    <dgm:pt modelId="{62EF7EEF-0DD9-4F10-8372-9502C93AF0EE}" type="sibTrans" cxnId="{E17E1F88-0FD1-439C-A9D2-64CA6D45740C}">
      <dgm:prSet/>
      <dgm:spPr/>
      <dgm:t>
        <a:bodyPr/>
        <a:lstStyle/>
        <a:p>
          <a:endParaRPr lang="en-US"/>
        </a:p>
      </dgm:t>
    </dgm:pt>
    <dgm:pt modelId="{B66FDC51-2398-4E81-B85B-CAC2BFEFDEB5}">
      <dgm:prSet/>
      <dgm:spPr/>
      <dgm:t>
        <a:bodyPr/>
        <a:lstStyle/>
        <a:p>
          <a:r>
            <a:rPr lang="en-US"/>
            <a:t>Resilience?</a:t>
          </a:r>
        </a:p>
      </dgm:t>
    </dgm:pt>
    <dgm:pt modelId="{F347CB3B-B5CC-4CA9-991F-484ED75E871B}" type="parTrans" cxnId="{0476B482-A0C9-49D9-BFD2-F0F20A14508A}">
      <dgm:prSet/>
      <dgm:spPr/>
      <dgm:t>
        <a:bodyPr/>
        <a:lstStyle/>
        <a:p>
          <a:endParaRPr lang="en-US"/>
        </a:p>
      </dgm:t>
    </dgm:pt>
    <dgm:pt modelId="{37EECEBE-2B66-49E1-B0DB-E2C34C93C945}" type="sibTrans" cxnId="{0476B482-A0C9-49D9-BFD2-F0F20A14508A}">
      <dgm:prSet/>
      <dgm:spPr/>
      <dgm:t>
        <a:bodyPr/>
        <a:lstStyle/>
        <a:p>
          <a:endParaRPr lang="en-US"/>
        </a:p>
      </dgm:t>
    </dgm:pt>
    <dgm:pt modelId="{24B6A083-7B08-457E-8888-D58E402DBC8A}">
      <dgm:prSet/>
      <dgm:spPr/>
      <dgm:t>
        <a:bodyPr/>
        <a:lstStyle/>
        <a:p>
          <a:r>
            <a:rPr lang="en-GB"/>
            <a:t>Online resources? What Is out there? Good day type apps</a:t>
          </a:r>
          <a:endParaRPr lang="en-US"/>
        </a:p>
      </dgm:t>
    </dgm:pt>
    <dgm:pt modelId="{5AB80770-4494-4726-8DED-D52998DAA47D}" type="parTrans" cxnId="{FF15F280-0A01-4B72-80B3-75D06DFC87D8}">
      <dgm:prSet/>
      <dgm:spPr/>
      <dgm:t>
        <a:bodyPr/>
        <a:lstStyle/>
        <a:p>
          <a:endParaRPr lang="en-US"/>
        </a:p>
      </dgm:t>
    </dgm:pt>
    <dgm:pt modelId="{E97062F5-2B0B-442B-A7FD-CFB7E7FEC1B7}" type="sibTrans" cxnId="{FF15F280-0A01-4B72-80B3-75D06DFC87D8}">
      <dgm:prSet/>
      <dgm:spPr/>
      <dgm:t>
        <a:bodyPr/>
        <a:lstStyle/>
        <a:p>
          <a:endParaRPr lang="en-US"/>
        </a:p>
      </dgm:t>
    </dgm:pt>
    <dgm:pt modelId="{A5560800-67E9-4961-B431-F080B71693B9}">
      <dgm:prSet/>
      <dgm:spPr/>
      <dgm:t>
        <a:bodyPr/>
        <a:lstStyle/>
        <a:p>
          <a:r>
            <a:rPr lang="en-GB"/>
            <a:t>What are universities doing? Can we carry this on in a seamless fashion</a:t>
          </a:r>
          <a:endParaRPr lang="en-US"/>
        </a:p>
      </dgm:t>
    </dgm:pt>
    <dgm:pt modelId="{FE111F3B-2615-454D-A354-94AF88AE5BFB}" type="parTrans" cxnId="{B8AC607F-E59B-4BDE-A0A6-2CA068444B66}">
      <dgm:prSet/>
      <dgm:spPr/>
      <dgm:t>
        <a:bodyPr/>
        <a:lstStyle/>
        <a:p>
          <a:endParaRPr lang="en-US"/>
        </a:p>
      </dgm:t>
    </dgm:pt>
    <dgm:pt modelId="{152719AC-7E9D-4BAE-B132-42560454E0D9}" type="sibTrans" cxnId="{B8AC607F-E59B-4BDE-A0A6-2CA068444B66}">
      <dgm:prSet/>
      <dgm:spPr/>
      <dgm:t>
        <a:bodyPr/>
        <a:lstStyle/>
        <a:p>
          <a:endParaRPr lang="en-US"/>
        </a:p>
      </dgm:t>
    </dgm:pt>
    <dgm:pt modelId="{E930B064-8066-4C0B-888C-8E41AF3BF2A6}">
      <dgm:prSet/>
      <dgm:spPr/>
      <dgm:t>
        <a:bodyPr/>
        <a:lstStyle/>
        <a:p>
          <a:r>
            <a:rPr lang="en-GB"/>
            <a:t>Deanery options – prior to the PSW?</a:t>
          </a:r>
          <a:endParaRPr lang="en-US"/>
        </a:p>
      </dgm:t>
    </dgm:pt>
    <dgm:pt modelId="{407680C9-CC04-46F7-8930-99A6A7BEDB28}" type="parTrans" cxnId="{66AAF5DF-5922-4D59-8D0C-AECF531962C3}">
      <dgm:prSet/>
      <dgm:spPr/>
      <dgm:t>
        <a:bodyPr/>
        <a:lstStyle/>
        <a:p>
          <a:endParaRPr lang="en-US"/>
        </a:p>
      </dgm:t>
    </dgm:pt>
    <dgm:pt modelId="{24D91270-8123-4BB6-959D-920982E84E4A}" type="sibTrans" cxnId="{66AAF5DF-5922-4D59-8D0C-AECF531962C3}">
      <dgm:prSet/>
      <dgm:spPr/>
      <dgm:t>
        <a:bodyPr/>
        <a:lstStyle/>
        <a:p>
          <a:endParaRPr lang="en-US"/>
        </a:p>
      </dgm:t>
    </dgm:pt>
    <dgm:pt modelId="{16684D22-CD3F-41CA-8E31-07925CA852C1}" type="pres">
      <dgm:prSet presAssocID="{CD6B52DC-9023-451C-868F-FCC9B3475829}" presName="root" presStyleCnt="0">
        <dgm:presLayoutVars>
          <dgm:dir/>
          <dgm:resizeHandles val="exact"/>
        </dgm:presLayoutVars>
      </dgm:prSet>
      <dgm:spPr/>
    </dgm:pt>
    <dgm:pt modelId="{AFE26A93-38A1-4ABC-A8AA-17795596035F}" type="pres">
      <dgm:prSet presAssocID="{E763F5FF-5C07-4298-BA9E-6EF38579938F}" presName="compNode" presStyleCnt="0"/>
      <dgm:spPr/>
    </dgm:pt>
    <dgm:pt modelId="{F1858317-C210-4430-9745-6659817EB69B}" type="pres">
      <dgm:prSet presAssocID="{E763F5FF-5C07-4298-BA9E-6EF38579938F}" presName="bgRect" presStyleLbl="bgShp" presStyleIdx="0" presStyleCnt="6"/>
      <dgm:spPr/>
    </dgm:pt>
    <dgm:pt modelId="{7BAC0D78-BD1C-434F-A226-60431523A49A}" type="pres">
      <dgm:prSet presAssocID="{E763F5FF-5C07-4298-BA9E-6EF38579938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2A46414-30A2-4D71-9825-7C92F6F75B73}" type="pres">
      <dgm:prSet presAssocID="{E763F5FF-5C07-4298-BA9E-6EF38579938F}" presName="spaceRect" presStyleCnt="0"/>
      <dgm:spPr/>
    </dgm:pt>
    <dgm:pt modelId="{8C875A70-1F23-46C9-A119-8B17CF8345D9}" type="pres">
      <dgm:prSet presAssocID="{E763F5FF-5C07-4298-BA9E-6EF38579938F}" presName="parTx" presStyleLbl="revTx" presStyleIdx="0" presStyleCnt="7">
        <dgm:presLayoutVars>
          <dgm:chMax val="0"/>
          <dgm:chPref val="0"/>
        </dgm:presLayoutVars>
      </dgm:prSet>
      <dgm:spPr/>
    </dgm:pt>
    <dgm:pt modelId="{E7B5309A-226E-4E23-A42A-9258BEA4B94E}" type="pres">
      <dgm:prSet presAssocID="{66739000-B372-41FB-9110-766B591FBBA3}" presName="sibTrans" presStyleCnt="0"/>
      <dgm:spPr/>
    </dgm:pt>
    <dgm:pt modelId="{AD50203A-80D8-4ED1-A50F-80A637C812FA}" type="pres">
      <dgm:prSet presAssocID="{9EB7A524-01C2-495C-BC72-9FA701522BAC}" presName="compNode" presStyleCnt="0"/>
      <dgm:spPr/>
    </dgm:pt>
    <dgm:pt modelId="{CB3AB666-3AD7-4FB8-AA5C-BC56891D2CAB}" type="pres">
      <dgm:prSet presAssocID="{9EB7A524-01C2-495C-BC72-9FA701522BAC}" presName="bgRect" presStyleLbl="bgShp" presStyleIdx="1" presStyleCnt="6"/>
      <dgm:spPr/>
    </dgm:pt>
    <dgm:pt modelId="{063CF6A5-7F1E-439D-9F43-4FADCA9F6919}" type="pres">
      <dgm:prSet presAssocID="{9EB7A524-01C2-495C-BC72-9FA701522BA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08DC6F05-53AC-4C15-8744-223552E1E14A}" type="pres">
      <dgm:prSet presAssocID="{9EB7A524-01C2-495C-BC72-9FA701522BAC}" presName="spaceRect" presStyleCnt="0"/>
      <dgm:spPr/>
    </dgm:pt>
    <dgm:pt modelId="{5F59556A-F250-4662-A8C9-D6656CD9C8B4}" type="pres">
      <dgm:prSet presAssocID="{9EB7A524-01C2-495C-BC72-9FA701522BAC}" presName="parTx" presStyleLbl="revTx" presStyleIdx="1" presStyleCnt="7">
        <dgm:presLayoutVars>
          <dgm:chMax val="0"/>
          <dgm:chPref val="0"/>
        </dgm:presLayoutVars>
      </dgm:prSet>
      <dgm:spPr/>
    </dgm:pt>
    <dgm:pt modelId="{3A95AA8D-E1C2-48DC-87FE-8C46C381D985}" type="pres">
      <dgm:prSet presAssocID="{5D6E87A2-2490-44D4-99FB-80EA4584AFBF}" presName="sibTrans" presStyleCnt="0"/>
      <dgm:spPr/>
    </dgm:pt>
    <dgm:pt modelId="{C31CBAA8-7365-4DA7-859D-589646E82589}" type="pres">
      <dgm:prSet presAssocID="{D4098FA5-5852-4970-A2E4-04ADC076900E}" presName="compNode" presStyleCnt="0"/>
      <dgm:spPr/>
    </dgm:pt>
    <dgm:pt modelId="{DFE70FC5-D80A-4099-95B1-8B6DCF119E89}" type="pres">
      <dgm:prSet presAssocID="{D4098FA5-5852-4970-A2E4-04ADC076900E}" presName="bgRect" presStyleLbl="bgShp" presStyleIdx="2" presStyleCnt="6"/>
      <dgm:spPr/>
    </dgm:pt>
    <dgm:pt modelId="{031D2D6C-DDD3-434E-964F-81D8295AB337}" type="pres">
      <dgm:prSet presAssocID="{D4098FA5-5852-4970-A2E4-04ADC07690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wingFigure"/>
        </a:ext>
      </dgm:extLst>
    </dgm:pt>
    <dgm:pt modelId="{CE948842-B98A-4272-92E8-79438960BB28}" type="pres">
      <dgm:prSet presAssocID="{D4098FA5-5852-4970-A2E4-04ADC076900E}" presName="spaceRect" presStyleCnt="0"/>
      <dgm:spPr/>
    </dgm:pt>
    <dgm:pt modelId="{09479150-D1D2-4E7F-8BBD-62B76A758E67}" type="pres">
      <dgm:prSet presAssocID="{D4098FA5-5852-4970-A2E4-04ADC076900E}" presName="parTx" presStyleLbl="revTx" presStyleIdx="2" presStyleCnt="7">
        <dgm:presLayoutVars>
          <dgm:chMax val="0"/>
          <dgm:chPref val="0"/>
        </dgm:presLayoutVars>
      </dgm:prSet>
      <dgm:spPr/>
    </dgm:pt>
    <dgm:pt modelId="{9BA506AE-4F7E-4557-8998-DDCB5F27810C}" type="pres">
      <dgm:prSet presAssocID="{D4098FA5-5852-4970-A2E4-04ADC076900E}" presName="desTx" presStyleLbl="revTx" presStyleIdx="3" presStyleCnt="7">
        <dgm:presLayoutVars/>
      </dgm:prSet>
      <dgm:spPr/>
    </dgm:pt>
    <dgm:pt modelId="{180AB6B2-0FBC-4A7D-BC94-4D13BDDCA7BA}" type="pres">
      <dgm:prSet presAssocID="{2F1FB815-DC32-4BD9-A518-37D8584C2B86}" presName="sibTrans" presStyleCnt="0"/>
      <dgm:spPr/>
    </dgm:pt>
    <dgm:pt modelId="{8C98380A-9F2B-44CD-B8FD-FB2D91B16918}" type="pres">
      <dgm:prSet presAssocID="{24B6A083-7B08-457E-8888-D58E402DBC8A}" presName="compNode" presStyleCnt="0"/>
      <dgm:spPr/>
    </dgm:pt>
    <dgm:pt modelId="{0DC35754-4F5F-44CC-8982-1FFE185B69D4}" type="pres">
      <dgm:prSet presAssocID="{24B6A083-7B08-457E-8888-D58E402DBC8A}" presName="bgRect" presStyleLbl="bgShp" presStyleIdx="3" presStyleCnt="6"/>
      <dgm:spPr/>
    </dgm:pt>
    <dgm:pt modelId="{DCF60DD1-8CF6-4CCF-BCAD-A68E734EDAFE}" type="pres">
      <dgm:prSet presAssocID="{24B6A083-7B08-457E-8888-D58E402DBC8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6E702B36-B242-4829-99E2-255005337F60}" type="pres">
      <dgm:prSet presAssocID="{24B6A083-7B08-457E-8888-D58E402DBC8A}" presName="spaceRect" presStyleCnt="0"/>
      <dgm:spPr/>
    </dgm:pt>
    <dgm:pt modelId="{414179FE-BB5B-4315-8BC5-AF4F4AB79F07}" type="pres">
      <dgm:prSet presAssocID="{24B6A083-7B08-457E-8888-D58E402DBC8A}" presName="parTx" presStyleLbl="revTx" presStyleIdx="4" presStyleCnt="7">
        <dgm:presLayoutVars>
          <dgm:chMax val="0"/>
          <dgm:chPref val="0"/>
        </dgm:presLayoutVars>
      </dgm:prSet>
      <dgm:spPr/>
    </dgm:pt>
    <dgm:pt modelId="{81368A7C-42E1-456A-A472-B5B3A0AD681B}" type="pres">
      <dgm:prSet presAssocID="{E97062F5-2B0B-442B-A7FD-CFB7E7FEC1B7}" presName="sibTrans" presStyleCnt="0"/>
      <dgm:spPr/>
    </dgm:pt>
    <dgm:pt modelId="{E2AA88F8-2672-492E-89C4-42F2E366786D}" type="pres">
      <dgm:prSet presAssocID="{A5560800-67E9-4961-B431-F080B71693B9}" presName="compNode" presStyleCnt="0"/>
      <dgm:spPr/>
    </dgm:pt>
    <dgm:pt modelId="{3911104C-EBCD-40CD-B423-5514990D7B33}" type="pres">
      <dgm:prSet presAssocID="{A5560800-67E9-4961-B431-F080B71693B9}" presName="bgRect" presStyleLbl="bgShp" presStyleIdx="4" presStyleCnt="6"/>
      <dgm:spPr/>
    </dgm:pt>
    <dgm:pt modelId="{F48C52F2-21BF-421A-B2A0-707E9561603D}" type="pres">
      <dgm:prSet presAssocID="{A5560800-67E9-4961-B431-F080B71693B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irt"/>
        </a:ext>
      </dgm:extLst>
    </dgm:pt>
    <dgm:pt modelId="{3C909D74-874C-4C57-AE7B-C78C092F24D1}" type="pres">
      <dgm:prSet presAssocID="{A5560800-67E9-4961-B431-F080B71693B9}" presName="spaceRect" presStyleCnt="0"/>
      <dgm:spPr/>
    </dgm:pt>
    <dgm:pt modelId="{63365836-59E6-4D4C-BFA8-CB6FA22ABF7E}" type="pres">
      <dgm:prSet presAssocID="{A5560800-67E9-4961-B431-F080B71693B9}" presName="parTx" presStyleLbl="revTx" presStyleIdx="5" presStyleCnt="7">
        <dgm:presLayoutVars>
          <dgm:chMax val="0"/>
          <dgm:chPref val="0"/>
        </dgm:presLayoutVars>
      </dgm:prSet>
      <dgm:spPr/>
    </dgm:pt>
    <dgm:pt modelId="{CD89F188-6369-45E6-913A-3B1FEAF4B7B7}" type="pres">
      <dgm:prSet presAssocID="{152719AC-7E9D-4BAE-B132-42560454E0D9}" presName="sibTrans" presStyleCnt="0"/>
      <dgm:spPr/>
    </dgm:pt>
    <dgm:pt modelId="{6354D8BB-B581-462F-BE3A-B31887C6EA4D}" type="pres">
      <dgm:prSet presAssocID="{E930B064-8066-4C0B-888C-8E41AF3BF2A6}" presName="compNode" presStyleCnt="0"/>
      <dgm:spPr/>
    </dgm:pt>
    <dgm:pt modelId="{8D614F7A-4E52-453E-9464-F5A03A924B8A}" type="pres">
      <dgm:prSet presAssocID="{E930B064-8066-4C0B-888C-8E41AF3BF2A6}" presName="bgRect" presStyleLbl="bgShp" presStyleIdx="5" presStyleCnt="6"/>
      <dgm:spPr/>
    </dgm:pt>
    <dgm:pt modelId="{58BF7B49-C753-4801-B54A-8679545CF4A8}" type="pres">
      <dgm:prSet presAssocID="{E930B064-8066-4C0B-888C-8E41AF3BF2A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7C2B4191-2FA1-48AB-9FE1-45BDF7CD5555}" type="pres">
      <dgm:prSet presAssocID="{E930B064-8066-4C0B-888C-8E41AF3BF2A6}" presName="spaceRect" presStyleCnt="0"/>
      <dgm:spPr/>
    </dgm:pt>
    <dgm:pt modelId="{F1245987-5125-4EAA-AEAA-29A79FCA1B0F}" type="pres">
      <dgm:prSet presAssocID="{E930B064-8066-4C0B-888C-8E41AF3BF2A6}" presName="parTx" presStyleLbl="revTx" presStyleIdx="6" presStyleCnt="7">
        <dgm:presLayoutVars>
          <dgm:chMax val="0"/>
          <dgm:chPref val="0"/>
        </dgm:presLayoutVars>
      </dgm:prSet>
      <dgm:spPr/>
    </dgm:pt>
  </dgm:ptLst>
  <dgm:cxnLst>
    <dgm:cxn modelId="{2D4EE52C-B8DD-427D-9FE5-4A2EE149C73E}" srcId="{CD6B52DC-9023-451C-868F-FCC9B3475829}" destId="{D4098FA5-5852-4970-A2E4-04ADC076900E}" srcOrd="2" destOrd="0" parTransId="{B51064DC-E852-4ADC-9CC7-5429ADDFDCB3}" sibTransId="{2F1FB815-DC32-4BD9-A518-37D8584C2B86}"/>
    <dgm:cxn modelId="{80CB4833-7747-4A02-84A8-9F8EA80C4661}" srcId="{D4098FA5-5852-4970-A2E4-04ADC076900E}" destId="{E2AFC31D-BF82-4980-93BD-0938C36764B2}" srcOrd="0" destOrd="0" parTransId="{7AB224C9-ABAC-49D0-A950-58635F654071}" sibTransId="{F7F3B67F-499A-4628-BE73-A18AF1829AA5}"/>
    <dgm:cxn modelId="{B510F63D-609B-4598-9D71-5F6792915E29}" type="presOf" srcId="{A5560800-67E9-4961-B431-F080B71693B9}" destId="{63365836-59E6-4D4C-BFA8-CB6FA22ABF7E}" srcOrd="0" destOrd="0" presId="urn:microsoft.com/office/officeart/2018/2/layout/IconVerticalSolidList"/>
    <dgm:cxn modelId="{FB58743F-DC3F-401C-8673-A660E71A0905}" type="presOf" srcId="{D4098FA5-5852-4970-A2E4-04ADC076900E}" destId="{09479150-D1D2-4E7F-8BBD-62B76A758E67}" srcOrd="0" destOrd="0" presId="urn:microsoft.com/office/officeart/2018/2/layout/IconVerticalSolidList"/>
    <dgm:cxn modelId="{77EF214E-08FA-4C9F-A8C8-40258A9EA3AC}" type="presOf" srcId="{B66FDC51-2398-4E81-B85B-CAC2BFEFDEB5}" destId="{9BA506AE-4F7E-4557-8998-DDCB5F27810C}" srcOrd="0" destOrd="3" presId="urn:microsoft.com/office/officeart/2018/2/layout/IconVerticalSolidList"/>
    <dgm:cxn modelId="{69437656-46B8-4C26-AE6B-6698664E8A52}" srcId="{CD6B52DC-9023-451C-868F-FCC9B3475829}" destId="{E763F5FF-5C07-4298-BA9E-6EF38579938F}" srcOrd="0" destOrd="0" parTransId="{601C8A5C-CB3B-4A76-AFBC-EA8EFE12AB5F}" sibTransId="{66739000-B372-41FB-9110-766B591FBBA3}"/>
    <dgm:cxn modelId="{17EEC678-4928-4438-B2B6-F81F06CAACE9}" type="presOf" srcId="{F1BAB01E-66E2-4DA7-B90C-8CF79BB89C35}" destId="{9BA506AE-4F7E-4557-8998-DDCB5F27810C}" srcOrd="0" destOrd="2" presId="urn:microsoft.com/office/officeart/2018/2/layout/IconVerticalSolidList"/>
    <dgm:cxn modelId="{C078C978-65F8-45E1-A91B-0F044B0833FD}" type="presOf" srcId="{E930B064-8066-4C0B-888C-8E41AF3BF2A6}" destId="{F1245987-5125-4EAA-AEAA-29A79FCA1B0F}" srcOrd="0" destOrd="0" presId="urn:microsoft.com/office/officeart/2018/2/layout/IconVerticalSolidList"/>
    <dgm:cxn modelId="{B8AC607F-E59B-4BDE-A0A6-2CA068444B66}" srcId="{CD6B52DC-9023-451C-868F-FCC9B3475829}" destId="{A5560800-67E9-4961-B431-F080B71693B9}" srcOrd="4" destOrd="0" parTransId="{FE111F3B-2615-454D-A354-94AF88AE5BFB}" sibTransId="{152719AC-7E9D-4BAE-B132-42560454E0D9}"/>
    <dgm:cxn modelId="{FF15F280-0A01-4B72-80B3-75D06DFC87D8}" srcId="{CD6B52DC-9023-451C-868F-FCC9B3475829}" destId="{24B6A083-7B08-457E-8888-D58E402DBC8A}" srcOrd="3" destOrd="0" parTransId="{5AB80770-4494-4726-8DED-D52998DAA47D}" sibTransId="{E97062F5-2B0B-442B-A7FD-CFB7E7FEC1B7}"/>
    <dgm:cxn modelId="{0476B482-A0C9-49D9-BFD2-F0F20A14508A}" srcId="{E2AFC31D-BF82-4980-93BD-0938C36764B2}" destId="{B66FDC51-2398-4E81-B85B-CAC2BFEFDEB5}" srcOrd="2" destOrd="0" parTransId="{F347CB3B-B5CC-4CA9-991F-484ED75E871B}" sibTransId="{37EECEBE-2B66-49E1-B0DB-E2C34C93C945}"/>
    <dgm:cxn modelId="{E17E1F88-0FD1-439C-A9D2-64CA6D45740C}" srcId="{E2AFC31D-BF82-4980-93BD-0938C36764B2}" destId="{F1BAB01E-66E2-4DA7-B90C-8CF79BB89C35}" srcOrd="1" destOrd="0" parTransId="{F994392D-228C-468F-BFA3-67672BF5BCA8}" sibTransId="{62EF7EEF-0DD9-4F10-8372-9502C93AF0EE}"/>
    <dgm:cxn modelId="{12C5598E-DAC2-4A5A-AFA1-255400F07AA1}" type="presOf" srcId="{24B6A083-7B08-457E-8888-D58E402DBC8A}" destId="{414179FE-BB5B-4315-8BC5-AF4F4AB79F07}" srcOrd="0" destOrd="0" presId="urn:microsoft.com/office/officeart/2018/2/layout/IconVerticalSolidList"/>
    <dgm:cxn modelId="{7A697697-D7D2-4462-A567-AC6DA87DDBFD}" type="presOf" srcId="{E763F5FF-5C07-4298-BA9E-6EF38579938F}" destId="{8C875A70-1F23-46C9-A119-8B17CF8345D9}" srcOrd="0" destOrd="0" presId="urn:microsoft.com/office/officeart/2018/2/layout/IconVerticalSolidList"/>
    <dgm:cxn modelId="{8485029B-D2A9-43ED-A29D-85B4ECDB0B1D}" srcId="{CD6B52DC-9023-451C-868F-FCC9B3475829}" destId="{9EB7A524-01C2-495C-BC72-9FA701522BAC}" srcOrd="1" destOrd="0" parTransId="{AD58531B-9FD0-43D1-9732-EBBC441A5E7D}" sibTransId="{5D6E87A2-2490-44D4-99FB-80EA4584AFBF}"/>
    <dgm:cxn modelId="{AE22369F-E488-4DF7-8780-EE6F9D019987}" type="presOf" srcId="{CD6B52DC-9023-451C-868F-FCC9B3475829}" destId="{16684D22-CD3F-41CA-8E31-07925CA852C1}" srcOrd="0" destOrd="0" presId="urn:microsoft.com/office/officeart/2018/2/layout/IconVerticalSolidList"/>
    <dgm:cxn modelId="{DC643CA5-D80B-4D3B-9252-70B74AC03E66}" srcId="{E2AFC31D-BF82-4980-93BD-0938C36764B2}" destId="{B01E9777-1FF2-4D0F-A076-95B403A19C64}" srcOrd="0" destOrd="0" parTransId="{E624B255-8452-4712-BE0D-750E4B8C46FC}" sibTransId="{B7F21349-CB6F-41AE-9E07-4946A6A33BAD}"/>
    <dgm:cxn modelId="{D7DE11A9-EBCD-46FA-9239-90D95CE5DEEC}" type="presOf" srcId="{E2AFC31D-BF82-4980-93BD-0938C36764B2}" destId="{9BA506AE-4F7E-4557-8998-DDCB5F27810C}" srcOrd="0" destOrd="0" presId="urn:microsoft.com/office/officeart/2018/2/layout/IconVerticalSolidList"/>
    <dgm:cxn modelId="{7F81D1B1-9395-456F-9236-70BC08600C0B}" type="presOf" srcId="{B01E9777-1FF2-4D0F-A076-95B403A19C64}" destId="{9BA506AE-4F7E-4557-8998-DDCB5F27810C}" srcOrd="0" destOrd="1" presId="urn:microsoft.com/office/officeart/2018/2/layout/IconVerticalSolidList"/>
    <dgm:cxn modelId="{66AAF5DF-5922-4D59-8D0C-AECF531962C3}" srcId="{CD6B52DC-9023-451C-868F-FCC9B3475829}" destId="{E930B064-8066-4C0B-888C-8E41AF3BF2A6}" srcOrd="5" destOrd="0" parTransId="{407680C9-CC04-46F7-8930-99A6A7BEDB28}" sibTransId="{24D91270-8123-4BB6-959D-920982E84E4A}"/>
    <dgm:cxn modelId="{DA521CF2-C7A4-4000-8AF0-D462144B42B8}" type="presOf" srcId="{9EB7A524-01C2-495C-BC72-9FA701522BAC}" destId="{5F59556A-F250-4662-A8C9-D6656CD9C8B4}" srcOrd="0" destOrd="0" presId="urn:microsoft.com/office/officeart/2018/2/layout/IconVerticalSolidList"/>
    <dgm:cxn modelId="{70F79C7C-AFBA-4ECA-89F4-BF1FF0D89179}" type="presParOf" srcId="{16684D22-CD3F-41CA-8E31-07925CA852C1}" destId="{AFE26A93-38A1-4ABC-A8AA-17795596035F}" srcOrd="0" destOrd="0" presId="urn:microsoft.com/office/officeart/2018/2/layout/IconVerticalSolidList"/>
    <dgm:cxn modelId="{4ADA0D12-18CF-4EF7-BD54-EDB7E5DC7C3D}" type="presParOf" srcId="{AFE26A93-38A1-4ABC-A8AA-17795596035F}" destId="{F1858317-C210-4430-9745-6659817EB69B}" srcOrd="0" destOrd="0" presId="urn:microsoft.com/office/officeart/2018/2/layout/IconVerticalSolidList"/>
    <dgm:cxn modelId="{6CB85536-CD71-4CBD-A112-289532A67E1E}" type="presParOf" srcId="{AFE26A93-38A1-4ABC-A8AA-17795596035F}" destId="{7BAC0D78-BD1C-434F-A226-60431523A49A}" srcOrd="1" destOrd="0" presId="urn:microsoft.com/office/officeart/2018/2/layout/IconVerticalSolidList"/>
    <dgm:cxn modelId="{884243E7-8384-40A4-827B-1144158FB386}" type="presParOf" srcId="{AFE26A93-38A1-4ABC-A8AA-17795596035F}" destId="{42A46414-30A2-4D71-9825-7C92F6F75B73}" srcOrd="2" destOrd="0" presId="urn:microsoft.com/office/officeart/2018/2/layout/IconVerticalSolidList"/>
    <dgm:cxn modelId="{467EA804-051F-45E4-8C46-8F72E0F4EE76}" type="presParOf" srcId="{AFE26A93-38A1-4ABC-A8AA-17795596035F}" destId="{8C875A70-1F23-46C9-A119-8B17CF8345D9}" srcOrd="3" destOrd="0" presId="urn:microsoft.com/office/officeart/2018/2/layout/IconVerticalSolidList"/>
    <dgm:cxn modelId="{E73B3A6E-D29C-47E7-819E-505AA47EA89B}" type="presParOf" srcId="{16684D22-CD3F-41CA-8E31-07925CA852C1}" destId="{E7B5309A-226E-4E23-A42A-9258BEA4B94E}" srcOrd="1" destOrd="0" presId="urn:microsoft.com/office/officeart/2018/2/layout/IconVerticalSolidList"/>
    <dgm:cxn modelId="{E79C4CA0-A2BE-497D-A092-91AF7383B95E}" type="presParOf" srcId="{16684D22-CD3F-41CA-8E31-07925CA852C1}" destId="{AD50203A-80D8-4ED1-A50F-80A637C812FA}" srcOrd="2" destOrd="0" presId="urn:microsoft.com/office/officeart/2018/2/layout/IconVerticalSolidList"/>
    <dgm:cxn modelId="{2D6350FB-71D0-417A-97A8-C4BC04E5EE1A}" type="presParOf" srcId="{AD50203A-80D8-4ED1-A50F-80A637C812FA}" destId="{CB3AB666-3AD7-4FB8-AA5C-BC56891D2CAB}" srcOrd="0" destOrd="0" presId="urn:microsoft.com/office/officeart/2018/2/layout/IconVerticalSolidList"/>
    <dgm:cxn modelId="{DF10203F-B38D-4030-9CF0-E1E0D3145F73}" type="presParOf" srcId="{AD50203A-80D8-4ED1-A50F-80A637C812FA}" destId="{063CF6A5-7F1E-439D-9F43-4FADCA9F6919}" srcOrd="1" destOrd="0" presId="urn:microsoft.com/office/officeart/2018/2/layout/IconVerticalSolidList"/>
    <dgm:cxn modelId="{A5AECC26-5B98-4EE0-B0F6-5F410D264B95}" type="presParOf" srcId="{AD50203A-80D8-4ED1-A50F-80A637C812FA}" destId="{08DC6F05-53AC-4C15-8744-223552E1E14A}" srcOrd="2" destOrd="0" presId="urn:microsoft.com/office/officeart/2018/2/layout/IconVerticalSolidList"/>
    <dgm:cxn modelId="{3ABB383E-3613-4784-8ADC-4F55687AD292}" type="presParOf" srcId="{AD50203A-80D8-4ED1-A50F-80A637C812FA}" destId="{5F59556A-F250-4662-A8C9-D6656CD9C8B4}" srcOrd="3" destOrd="0" presId="urn:microsoft.com/office/officeart/2018/2/layout/IconVerticalSolidList"/>
    <dgm:cxn modelId="{C912CE8D-0A20-4E18-BC42-EC7527DCA0FB}" type="presParOf" srcId="{16684D22-CD3F-41CA-8E31-07925CA852C1}" destId="{3A95AA8D-E1C2-48DC-87FE-8C46C381D985}" srcOrd="3" destOrd="0" presId="urn:microsoft.com/office/officeart/2018/2/layout/IconVerticalSolidList"/>
    <dgm:cxn modelId="{FBD59367-1785-4E69-AABE-6E893CCB8B28}" type="presParOf" srcId="{16684D22-CD3F-41CA-8E31-07925CA852C1}" destId="{C31CBAA8-7365-4DA7-859D-589646E82589}" srcOrd="4" destOrd="0" presId="urn:microsoft.com/office/officeart/2018/2/layout/IconVerticalSolidList"/>
    <dgm:cxn modelId="{C46C5874-732F-48D3-B8F5-8FB467056DFB}" type="presParOf" srcId="{C31CBAA8-7365-4DA7-859D-589646E82589}" destId="{DFE70FC5-D80A-4099-95B1-8B6DCF119E89}" srcOrd="0" destOrd="0" presId="urn:microsoft.com/office/officeart/2018/2/layout/IconVerticalSolidList"/>
    <dgm:cxn modelId="{127CB84B-52F9-49B6-B5CF-52A23DEC34E7}" type="presParOf" srcId="{C31CBAA8-7365-4DA7-859D-589646E82589}" destId="{031D2D6C-DDD3-434E-964F-81D8295AB337}" srcOrd="1" destOrd="0" presId="urn:microsoft.com/office/officeart/2018/2/layout/IconVerticalSolidList"/>
    <dgm:cxn modelId="{83D9A46A-9D64-4225-8B55-C28220236FC5}" type="presParOf" srcId="{C31CBAA8-7365-4DA7-859D-589646E82589}" destId="{CE948842-B98A-4272-92E8-79438960BB28}" srcOrd="2" destOrd="0" presId="urn:microsoft.com/office/officeart/2018/2/layout/IconVerticalSolidList"/>
    <dgm:cxn modelId="{C3EEEFC1-41A4-4198-B813-DD42B93D2AFB}" type="presParOf" srcId="{C31CBAA8-7365-4DA7-859D-589646E82589}" destId="{09479150-D1D2-4E7F-8BBD-62B76A758E67}" srcOrd="3" destOrd="0" presId="urn:microsoft.com/office/officeart/2018/2/layout/IconVerticalSolidList"/>
    <dgm:cxn modelId="{ABCBEF2D-B9D3-414F-9A7D-EB59A8A1034A}" type="presParOf" srcId="{C31CBAA8-7365-4DA7-859D-589646E82589}" destId="{9BA506AE-4F7E-4557-8998-DDCB5F27810C}" srcOrd="4" destOrd="0" presId="urn:microsoft.com/office/officeart/2018/2/layout/IconVerticalSolidList"/>
    <dgm:cxn modelId="{5AC500C7-719E-49D0-9700-D1AE041A8FEA}" type="presParOf" srcId="{16684D22-CD3F-41CA-8E31-07925CA852C1}" destId="{180AB6B2-0FBC-4A7D-BC94-4D13BDDCA7BA}" srcOrd="5" destOrd="0" presId="urn:microsoft.com/office/officeart/2018/2/layout/IconVerticalSolidList"/>
    <dgm:cxn modelId="{A4B1BEF7-DC87-4FA5-9944-934426469526}" type="presParOf" srcId="{16684D22-CD3F-41CA-8E31-07925CA852C1}" destId="{8C98380A-9F2B-44CD-B8FD-FB2D91B16918}" srcOrd="6" destOrd="0" presId="urn:microsoft.com/office/officeart/2018/2/layout/IconVerticalSolidList"/>
    <dgm:cxn modelId="{081BFC12-C184-4F18-9BA0-D2353404BDDE}" type="presParOf" srcId="{8C98380A-9F2B-44CD-B8FD-FB2D91B16918}" destId="{0DC35754-4F5F-44CC-8982-1FFE185B69D4}" srcOrd="0" destOrd="0" presId="urn:microsoft.com/office/officeart/2018/2/layout/IconVerticalSolidList"/>
    <dgm:cxn modelId="{53801169-940C-4725-833C-192F4C0BDC24}" type="presParOf" srcId="{8C98380A-9F2B-44CD-B8FD-FB2D91B16918}" destId="{DCF60DD1-8CF6-4CCF-BCAD-A68E734EDAFE}" srcOrd="1" destOrd="0" presId="urn:microsoft.com/office/officeart/2018/2/layout/IconVerticalSolidList"/>
    <dgm:cxn modelId="{174B54C9-BD5E-40AD-9D2E-54A74FDA3E7B}" type="presParOf" srcId="{8C98380A-9F2B-44CD-B8FD-FB2D91B16918}" destId="{6E702B36-B242-4829-99E2-255005337F60}" srcOrd="2" destOrd="0" presId="urn:microsoft.com/office/officeart/2018/2/layout/IconVerticalSolidList"/>
    <dgm:cxn modelId="{C54563D5-C844-4A3C-B806-B997E9E552A7}" type="presParOf" srcId="{8C98380A-9F2B-44CD-B8FD-FB2D91B16918}" destId="{414179FE-BB5B-4315-8BC5-AF4F4AB79F07}" srcOrd="3" destOrd="0" presId="urn:microsoft.com/office/officeart/2018/2/layout/IconVerticalSolidList"/>
    <dgm:cxn modelId="{5B851CF0-1C9D-4BAC-AE2A-42CE3AB3DF90}" type="presParOf" srcId="{16684D22-CD3F-41CA-8E31-07925CA852C1}" destId="{81368A7C-42E1-456A-A472-B5B3A0AD681B}" srcOrd="7" destOrd="0" presId="urn:microsoft.com/office/officeart/2018/2/layout/IconVerticalSolidList"/>
    <dgm:cxn modelId="{76D9236D-1865-4C2E-9654-A19084A2987D}" type="presParOf" srcId="{16684D22-CD3F-41CA-8E31-07925CA852C1}" destId="{E2AA88F8-2672-492E-89C4-42F2E366786D}" srcOrd="8" destOrd="0" presId="urn:microsoft.com/office/officeart/2018/2/layout/IconVerticalSolidList"/>
    <dgm:cxn modelId="{C37978A4-0657-4F45-B9CC-E15B6EFED011}" type="presParOf" srcId="{E2AA88F8-2672-492E-89C4-42F2E366786D}" destId="{3911104C-EBCD-40CD-B423-5514990D7B33}" srcOrd="0" destOrd="0" presId="urn:microsoft.com/office/officeart/2018/2/layout/IconVerticalSolidList"/>
    <dgm:cxn modelId="{3236B82A-A6DD-4030-807D-E1A85C73C530}" type="presParOf" srcId="{E2AA88F8-2672-492E-89C4-42F2E366786D}" destId="{F48C52F2-21BF-421A-B2A0-707E9561603D}" srcOrd="1" destOrd="0" presId="urn:microsoft.com/office/officeart/2018/2/layout/IconVerticalSolidList"/>
    <dgm:cxn modelId="{E0BD8D0F-DD0D-4A3D-A92B-DB9B6B02AA74}" type="presParOf" srcId="{E2AA88F8-2672-492E-89C4-42F2E366786D}" destId="{3C909D74-874C-4C57-AE7B-C78C092F24D1}" srcOrd="2" destOrd="0" presId="urn:microsoft.com/office/officeart/2018/2/layout/IconVerticalSolidList"/>
    <dgm:cxn modelId="{EDE0040F-185F-4E1E-BD78-FBEA6A22ACE5}" type="presParOf" srcId="{E2AA88F8-2672-492E-89C4-42F2E366786D}" destId="{63365836-59E6-4D4C-BFA8-CB6FA22ABF7E}" srcOrd="3" destOrd="0" presId="urn:microsoft.com/office/officeart/2018/2/layout/IconVerticalSolidList"/>
    <dgm:cxn modelId="{8519F306-F03A-42A1-9F0C-9B058C801869}" type="presParOf" srcId="{16684D22-CD3F-41CA-8E31-07925CA852C1}" destId="{CD89F188-6369-45E6-913A-3B1FEAF4B7B7}" srcOrd="9" destOrd="0" presId="urn:microsoft.com/office/officeart/2018/2/layout/IconVerticalSolidList"/>
    <dgm:cxn modelId="{8A636C85-65FF-4D3C-8ED8-36583BE480A3}" type="presParOf" srcId="{16684D22-CD3F-41CA-8E31-07925CA852C1}" destId="{6354D8BB-B581-462F-BE3A-B31887C6EA4D}" srcOrd="10" destOrd="0" presId="urn:microsoft.com/office/officeart/2018/2/layout/IconVerticalSolidList"/>
    <dgm:cxn modelId="{484CE7C8-DB82-4E96-BCEE-F97C766837F6}" type="presParOf" srcId="{6354D8BB-B581-462F-BE3A-B31887C6EA4D}" destId="{8D614F7A-4E52-453E-9464-F5A03A924B8A}" srcOrd="0" destOrd="0" presId="urn:microsoft.com/office/officeart/2018/2/layout/IconVerticalSolidList"/>
    <dgm:cxn modelId="{CD2AFF91-5F4C-48A8-A5A8-F80B698642AF}" type="presParOf" srcId="{6354D8BB-B581-462F-BE3A-B31887C6EA4D}" destId="{58BF7B49-C753-4801-B54A-8679545CF4A8}" srcOrd="1" destOrd="0" presId="urn:microsoft.com/office/officeart/2018/2/layout/IconVerticalSolidList"/>
    <dgm:cxn modelId="{F2FB29CD-30E7-444F-9D96-574E949C2AB0}" type="presParOf" srcId="{6354D8BB-B581-462F-BE3A-B31887C6EA4D}" destId="{7C2B4191-2FA1-48AB-9FE1-45BDF7CD5555}" srcOrd="2" destOrd="0" presId="urn:microsoft.com/office/officeart/2018/2/layout/IconVerticalSolidList"/>
    <dgm:cxn modelId="{22C68825-CC1E-4D38-A416-1B5C54D0CF7C}" type="presParOf" srcId="{6354D8BB-B581-462F-BE3A-B31887C6EA4D}" destId="{F1245987-5125-4EAA-AEAA-29A79FCA1B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DC7C4-8A10-4862-B3C1-117590E6726F}">
      <dsp:nvSpPr>
        <dsp:cNvPr id="0" name=""/>
        <dsp:cNvSpPr/>
      </dsp:nvSpPr>
      <dsp:spPr>
        <a:xfrm>
          <a:off x="5072" y="311329"/>
          <a:ext cx="1944290" cy="579643"/>
        </a:xfrm>
        <a:prstGeom prst="rect">
          <a:avLst/>
        </a:prstGeom>
        <a:solidFill>
          <a:srgbClr val="FF8E28"/>
        </a:soli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Education</a:t>
          </a:r>
        </a:p>
      </dsp:txBody>
      <dsp:txXfrm>
        <a:off x="5072" y="311329"/>
        <a:ext cx="1944290" cy="579643"/>
      </dsp:txXfrm>
    </dsp:sp>
    <dsp:sp modelId="{8D41E034-E016-4BD2-9E05-12E00390A90F}">
      <dsp:nvSpPr>
        <dsp:cNvPr id="0" name=""/>
        <dsp:cNvSpPr/>
      </dsp:nvSpPr>
      <dsp:spPr>
        <a:xfrm>
          <a:off x="5072" y="890972"/>
          <a:ext cx="1944290" cy="232776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60 hours taught programme </a:t>
          </a:r>
        </a:p>
        <a:p>
          <a:pPr marL="171450" lvl="1" indent="-171450" algn="l" defTabSz="711200">
            <a:lnSpc>
              <a:spcPct val="90000"/>
            </a:lnSpc>
            <a:spcBef>
              <a:spcPct val="0"/>
            </a:spcBef>
            <a:spcAft>
              <a:spcPct val="15000"/>
            </a:spcAft>
            <a:buChar char="•"/>
          </a:pPr>
          <a:r>
            <a:rPr lang="en-US" sz="1600" kern="1200"/>
            <a:t>Study leave [covered]</a:t>
          </a:r>
        </a:p>
        <a:p>
          <a:pPr marL="171450" lvl="1" indent="-171450" algn="l" defTabSz="711200">
            <a:lnSpc>
              <a:spcPct val="90000"/>
            </a:lnSpc>
            <a:spcBef>
              <a:spcPct val="0"/>
            </a:spcBef>
            <a:spcAft>
              <a:spcPct val="15000"/>
            </a:spcAft>
            <a:buChar char="•"/>
          </a:pPr>
          <a:r>
            <a:rPr lang="en-US" sz="1600" kern="1200"/>
            <a:t>Prof practice week, inductions, grey Wednesday, tasters</a:t>
          </a:r>
        </a:p>
      </dsp:txBody>
      <dsp:txXfrm>
        <a:off x="5072" y="890972"/>
        <a:ext cx="1944290" cy="2327760"/>
      </dsp:txXfrm>
    </dsp:sp>
    <dsp:sp modelId="{F533EED7-C421-4CD9-AE2A-38270C58234D}">
      <dsp:nvSpPr>
        <dsp:cNvPr id="0" name=""/>
        <dsp:cNvSpPr/>
      </dsp:nvSpPr>
      <dsp:spPr>
        <a:xfrm>
          <a:off x="2221563" y="311329"/>
          <a:ext cx="1944290" cy="579643"/>
        </a:xfrm>
        <a:prstGeom prst="rect">
          <a:avLst/>
        </a:prstGeom>
        <a:solidFill>
          <a:srgbClr val="F1C431"/>
        </a:soli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Assessment</a:t>
          </a:r>
        </a:p>
      </dsp:txBody>
      <dsp:txXfrm>
        <a:off x="2221563" y="311329"/>
        <a:ext cx="1944290" cy="579643"/>
      </dsp:txXfrm>
    </dsp:sp>
    <dsp:sp modelId="{D95A75BC-42F1-4149-BBEB-65B8C3FE2EDF}">
      <dsp:nvSpPr>
        <dsp:cNvPr id="0" name=""/>
        <dsp:cNvSpPr/>
      </dsp:nvSpPr>
      <dsp:spPr>
        <a:xfrm>
          <a:off x="2221563" y="890972"/>
          <a:ext cx="1944290" cy="232776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E-portfolio </a:t>
          </a:r>
        </a:p>
        <a:p>
          <a:pPr marL="171450" lvl="1" indent="-171450" algn="l" defTabSz="711200">
            <a:lnSpc>
              <a:spcPct val="90000"/>
            </a:lnSpc>
            <a:spcBef>
              <a:spcPct val="0"/>
            </a:spcBef>
            <a:spcAft>
              <a:spcPct val="15000"/>
            </a:spcAft>
            <a:buChar char="•"/>
          </a:pPr>
          <a:r>
            <a:rPr lang="en-US" sz="1600" kern="1200"/>
            <a:t>ARCP –[ 17</a:t>
          </a:r>
          <a:r>
            <a:rPr lang="en-US" sz="1600" kern="1200" baseline="30000"/>
            <a:t>th</a:t>
          </a:r>
          <a:r>
            <a:rPr lang="en-US" sz="1600" kern="1200"/>
            <a:t> December training]</a:t>
          </a:r>
        </a:p>
      </dsp:txBody>
      <dsp:txXfrm>
        <a:off x="2221563" y="890972"/>
        <a:ext cx="1944290" cy="2327760"/>
      </dsp:txXfrm>
    </dsp:sp>
    <dsp:sp modelId="{4B8F9865-7CC8-46D7-8935-DD978F62C2A2}">
      <dsp:nvSpPr>
        <dsp:cNvPr id="0" name=""/>
        <dsp:cNvSpPr/>
      </dsp:nvSpPr>
      <dsp:spPr>
        <a:xfrm>
          <a:off x="4438054" y="311329"/>
          <a:ext cx="1944290" cy="579643"/>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Training</a:t>
          </a:r>
        </a:p>
      </dsp:txBody>
      <dsp:txXfrm>
        <a:off x="4438054" y="311329"/>
        <a:ext cx="1944290" cy="579643"/>
      </dsp:txXfrm>
    </dsp:sp>
    <dsp:sp modelId="{DA487F43-C724-4E26-8EA3-8A2659F9D81B}">
      <dsp:nvSpPr>
        <dsp:cNvPr id="0" name=""/>
        <dsp:cNvSpPr/>
      </dsp:nvSpPr>
      <dsp:spPr>
        <a:xfrm>
          <a:off x="4438054" y="890972"/>
          <a:ext cx="1944290" cy="232776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GMC surveys and action plans</a:t>
          </a:r>
        </a:p>
        <a:p>
          <a:pPr marL="171450" lvl="1" indent="-171450" algn="l" defTabSz="711200">
            <a:lnSpc>
              <a:spcPct val="90000"/>
            </a:lnSpc>
            <a:spcBef>
              <a:spcPct val="0"/>
            </a:spcBef>
            <a:spcAft>
              <a:spcPct val="15000"/>
            </a:spcAft>
            <a:buChar char="•"/>
          </a:pPr>
          <a:r>
            <a:rPr lang="en-US" sz="1600" kern="1200" dirty="0"/>
            <a:t>Developing new posts</a:t>
          </a:r>
        </a:p>
        <a:p>
          <a:pPr marL="171450" lvl="1" indent="-171450" algn="l" defTabSz="711200">
            <a:lnSpc>
              <a:spcPct val="90000"/>
            </a:lnSpc>
            <a:spcBef>
              <a:spcPct val="0"/>
            </a:spcBef>
            <a:spcAft>
              <a:spcPct val="15000"/>
            </a:spcAft>
            <a:buChar char="•"/>
          </a:pPr>
          <a:r>
            <a:rPr lang="en-US" sz="1600" kern="1200" dirty="0"/>
            <a:t>Quality assurance</a:t>
          </a:r>
        </a:p>
        <a:p>
          <a:pPr marL="171450" lvl="1" indent="-171450" algn="l" defTabSz="711200">
            <a:lnSpc>
              <a:spcPct val="90000"/>
            </a:lnSpc>
            <a:spcBef>
              <a:spcPct val="0"/>
            </a:spcBef>
            <a:spcAft>
              <a:spcPct val="15000"/>
            </a:spcAft>
            <a:buChar char="•"/>
          </a:pPr>
          <a:r>
            <a:rPr lang="en-US" sz="1600" kern="1200" dirty="0"/>
            <a:t>ASDP [covered]</a:t>
          </a:r>
        </a:p>
      </dsp:txBody>
      <dsp:txXfrm>
        <a:off x="4438054" y="890972"/>
        <a:ext cx="1944290" cy="2327760"/>
      </dsp:txXfrm>
    </dsp:sp>
    <dsp:sp modelId="{03EC3AB5-5754-412E-A1A7-BDD1CC13249D}">
      <dsp:nvSpPr>
        <dsp:cNvPr id="0" name=""/>
        <dsp:cNvSpPr/>
      </dsp:nvSpPr>
      <dsp:spPr>
        <a:xfrm>
          <a:off x="6654546" y="311329"/>
          <a:ext cx="1944290" cy="579643"/>
        </a:xfrm>
        <a:prstGeom prst="rect">
          <a:avLst/>
        </a:prstGeom>
        <a:solidFill>
          <a:srgbClr val="37CDAE"/>
        </a:soli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Programme management</a:t>
          </a:r>
        </a:p>
      </dsp:txBody>
      <dsp:txXfrm>
        <a:off x="6654546" y="311329"/>
        <a:ext cx="1944290" cy="579643"/>
      </dsp:txXfrm>
    </dsp:sp>
    <dsp:sp modelId="{9D6843EC-6A6B-454A-B91D-920D473D3424}">
      <dsp:nvSpPr>
        <dsp:cNvPr id="0" name=""/>
        <dsp:cNvSpPr/>
      </dsp:nvSpPr>
      <dsp:spPr>
        <a:xfrm>
          <a:off x="6654546" y="890972"/>
          <a:ext cx="1944290" cy="232776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Checking posts for recruitment</a:t>
          </a:r>
        </a:p>
        <a:p>
          <a:pPr marL="171450" lvl="1" indent="-171450" algn="l" defTabSz="711200">
            <a:lnSpc>
              <a:spcPct val="90000"/>
            </a:lnSpc>
            <a:spcBef>
              <a:spcPct val="0"/>
            </a:spcBef>
            <a:spcAft>
              <a:spcPct val="15000"/>
            </a:spcAft>
            <a:buChar char="•"/>
          </a:pPr>
          <a:r>
            <a:rPr lang="en-US" sz="1600" kern="1200"/>
            <a:t>Updating centrally post/trainee changes</a:t>
          </a:r>
        </a:p>
      </dsp:txBody>
      <dsp:txXfrm>
        <a:off x="6654546" y="890972"/>
        <a:ext cx="1944290" cy="2327760"/>
      </dsp:txXfrm>
    </dsp:sp>
    <dsp:sp modelId="{C1997F80-5C3C-4035-BD63-0828B1F6842F}">
      <dsp:nvSpPr>
        <dsp:cNvPr id="0" name=""/>
        <dsp:cNvSpPr/>
      </dsp:nvSpPr>
      <dsp:spPr>
        <a:xfrm>
          <a:off x="8871037" y="311329"/>
          <a:ext cx="1944290" cy="579643"/>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w="9525" cap="flat" cmpd="sng" algn="ctr">
          <a:solidFill>
            <a:schemeClr val="accent6">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Trainee support</a:t>
          </a:r>
        </a:p>
      </dsp:txBody>
      <dsp:txXfrm>
        <a:off x="8871037" y="311329"/>
        <a:ext cx="1944290" cy="579643"/>
      </dsp:txXfrm>
    </dsp:sp>
    <dsp:sp modelId="{898E362D-1279-4301-B7DC-E884A2445ADD}">
      <dsp:nvSpPr>
        <dsp:cNvPr id="0" name=""/>
        <dsp:cNvSpPr/>
      </dsp:nvSpPr>
      <dsp:spPr>
        <a:xfrm>
          <a:off x="8871037" y="890972"/>
          <a:ext cx="1944290" cy="2327760"/>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Trainee general support</a:t>
          </a:r>
        </a:p>
        <a:p>
          <a:pPr marL="171450" lvl="1" indent="-171450" algn="l" defTabSz="711200">
            <a:lnSpc>
              <a:spcPct val="90000"/>
            </a:lnSpc>
            <a:spcBef>
              <a:spcPct val="0"/>
            </a:spcBef>
            <a:spcAft>
              <a:spcPct val="15000"/>
            </a:spcAft>
            <a:buChar char="•"/>
          </a:pPr>
          <a:r>
            <a:rPr lang="en-US" sz="1600" kern="1200" dirty="0"/>
            <a:t>Trainees in difficulty</a:t>
          </a:r>
        </a:p>
        <a:p>
          <a:pPr marL="171450" lvl="1" indent="-171450" algn="l" defTabSz="711200">
            <a:lnSpc>
              <a:spcPct val="90000"/>
            </a:lnSpc>
            <a:spcBef>
              <a:spcPct val="0"/>
            </a:spcBef>
            <a:spcAft>
              <a:spcPct val="15000"/>
            </a:spcAft>
            <a:buChar char="•"/>
          </a:pPr>
          <a:r>
            <a:rPr lang="en-US" sz="1600" kern="1200" dirty="0"/>
            <a:t>Supporting educators</a:t>
          </a:r>
        </a:p>
        <a:p>
          <a:pPr marL="171450" lvl="1" indent="-171450" algn="l" defTabSz="711200">
            <a:lnSpc>
              <a:spcPct val="90000"/>
            </a:lnSpc>
            <a:spcBef>
              <a:spcPct val="0"/>
            </a:spcBef>
            <a:spcAft>
              <a:spcPct val="15000"/>
            </a:spcAft>
            <a:buChar char="•"/>
          </a:pPr>
          <a:r>
            <a:rPr lang="en-US" sz="1600" kern="1200" dirty="0"/>
            <a:t>mentorship</a:t>
          </a:r>
        </a:p>
      </dsp:txBody>
      <dsp:txXfrm>
        <a:off x="8871037" y="890972"/>
        <a:ext cx="1944290" cy="232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06D2B-6CDC-4BCB-91DB-BBF042FA8B4B}">
      <dsp:nvSpPr>
        <dsp:cNvPr id="0" name=""/>
        <dsp:cNvSpPr/>
      </dsp:nvSpPr>
      <dsp:spPr>
        <a:xfrm>
          <a:off x="0" y="2469"/>
          <a:ext cx="8017566" cy="12516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2A9E7-0778-4C42-A417-F52D5D43C84D}">
      <dsp:nvSpPr>
        <dsp:cNvPr id="0" name=""/>
        <dsp:cNvSpPr/>
      </dsp:nvSpPr>
      <dsp:spPr>
        <a:xfrm>
          <a:off x="378620" y="284088"/>
          <a:ext cx="688401" cy="688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EE8CB1-8E02-4099-9D99-952CF2BECBDF}">
      <dsp:nvSpPr>
        <dsp:cNvPr id="0" name=""/>
        <dsp:cNvSpPr/>
      </dsp:nvSpPr>
      <dsp:spPr>
        <a:xfrm>
          <a:off x="1445643" y="2469"/>
          <a:ext cx="6571922" cy="1251639"/>
        </a:xfrm>
        <a:prstGeom prst="rect">
          <a:avLst/>
        </a:prstGeom>
        <a:solidFill>
          <a:srgbClr val="FE801A"/>
        </a:solidFill>
        <a:ln>
          <a:noFill/>
        </a:ln>
        <a:effectLst/>
      </dsp:spPr>
      <dsp:style>
        <a:lnRef idx="0">
          <a:scrgbClr r="0" g="0" b="0"/>
        </a:lnRef>
        <a:fillRef idx="0">
          <a:scrgbClr r="0" g="0" b="0"/>
        </a:fillRef>
        <a:effectRef idx="0">
          <a:scrgbClr r="0" g="0" b="0"/>
        </a:effectRef>
        <a:fontRef idx="minor"/>
      </dsp:style>
      <dsp:txBody>
        <a:bodyPr spcFirstLastPara="0" vert="horz" wrap="square" lIns="132465" tIns="132465" rIns="132465" bIns="132465" numCol="1" spcCol="1270" anchor="ctr" anchorCtr="0">
          <a:noAutofit/>
        </a:bodyPr>
        <a:lstStyle/>
        <a:p>
          <a:pPr marL="0" lvl="0" indent="0" algn="l" defTabSz="755650">
            <a:lnSpc>
              <a:spcPct val="90000"/>
            </a:lnSpc>
            <a:spcBef>
              <a:spcPct val="0"/>
            </a:spcBef>
            <a:spcAft>
              <a:spcPct val="35000"/>
            </a:spcAft>
            <a:buNone/>
          </a:pPr>
          <a:r>
            <a:rPr lang="en-US" sz="1700" kern="1200" dirty="0"/>
            <a:t>No dramatic changes planned!</a:t>
          </a:r>
        </a:p>
        <a:p>
          <a:pPr marL="0" lvl="0" indent="0" algn="l" defTabSz="755650">
            <a:lnSpc>
              <a:spcPct val="90000"/>
            </a:lnSpc>
            <a:spcBef>
              <a:spcPct val="0"/>
            </a:spcBef>
            <a:spcAft>
              <a:spcPct val="35000"/>
            </a:spcAft>
            <a:buNone/>
          </a:pPr>
          <a:r>
            <a:rPr lang="en-US" sz="1700" kern="1200" dirty="0"/>
            <a:t>	look at careers strategy</a:t>
          </a:r>
        </a:p>
      </dsp:txBody>
      <dsp:txXfrm>
        <a:off x="1445643" y="2469"/>
        <a:ext cx="6571922" cy="1251639"/>
      </dsp:txXfrm>
    </dsp:sp>
    <dsp:sp modelId="{805D51B9-C05B-407A-BF32-8CCE6AA0C327}">
      <dsp:nvSpPr>
        <dsp:cNvPr id="0" name=""/>
        <dsp:cNvSpPr/>
      </dsp:nvSpPr>
      <dsp:spPr>
        <a:xfrm>
          <a:off x="0" y="1567018"/>
          <a:ext cx="8017566" cy="12516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F2D34-1A59-423B-BAA0-427C7815413D}">
      <dsp:nvSpPr>
        <dsp:cNvPr id="0" name=""/>
        <dsp:cNvSpPr/>
      </dsp:nvSpPr>
      <dsp:spPr>
        <a:xfrm>
          <a:off x="378620" y="1848637"/>
          <a:ext cx="688401" cy="6884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C21083-7833-43F5-A222-B37D10A1889A}">
      <dsp:nvSpPr>
        <dsp:cNvPr id="0" name=""/>
        <dsp:cNvSpPr/>
      </dsp:nvSpPr>
      <dsp:spPr>
        <a:xfrm>
          <a:off x="1445643" y="1567018"/>
          <a:ext cx="3607904" cy="125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5" tIns="132465" rIns="132465" bIns="132465" numCol="1" spcCol="1270" anchor="ctr" anchorCtr="0">
          <a:noAutofit/>
        </a:bodyPr>
        <a:lstStyle/>
        <a:p>
          <a:pPr marL="0" lvl="0" indent="0" algn="l" defTabSz="755650">
            <a:lnSpc>
              <a:spcPct val="90000"/>
            </a:lnSpc>
            <a:spcBef>
              <a:spcPct val="0"/>
            </a:spcBef>
            <a:spcAft>
              <a:spcPct val="35000"/>
            </a:spcAft>
            <a:buNone/>
          </a:pPr>
          <a:r>
            <a:rPr lang="en-US" sz="1700" kern="1200"/>
            <a:t>This is a time for consolidation, improving areas of difficulty</a:t>
          </a:r>
        </a:p>
      </dsp:txBody>
      <dsp:txXfrm>
        <a:off x="1445643" y="1567018"/>
        <a:ext cx="3607904" cy="1251639"/>
      </dsp:txXfrm>
    </dsp:sp>
    <dsp:sp modelId="{89E2F558-D407-4C70-B58D-8B3F208AF5DB}">
      <dsp:nvSpPr>
        <dsp:cNvPr id="0" name=""/>
        <dsp:cNvSpPr/>
      </dsp:nvSpPr>
      <dsp:spPr>
        <a:xfrm>
          <a:off x="5053548" y="1567018"/>
          <a:ext cx="2964017" cy="125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5" tIns="132465" rIns="132465" bIns="132465" numCol="1" spcCol="1270" anchor="ctr" anchorCtr="0">
          <a:noAutofit/>
        </a:bodyPr>
        <a:lstStyle/>
        <a:p>
          <a:pPr marL="0" lvl="0" indent="0" algn="l" defTabSz="400050">
            <a:lnSpc>
              <a:spcPct val="90000"/>
            </a:lnSpc>
            <a:spcBef>
              <a:spcPct val="0"/>
            </a:spcBef>
            <a:spcAft>
              <a:spcPct val="35000"/>
            </a:spcAft>
            <a:buNone/>
          </a:pPr>
          <a:r>
            <a:rPr lang="en-US" sz="900" kern="1200" dirty="0"/>
            <a:t>Early timetable setting for hubs, allowing earlier opening of booking</a:t>
          </a:r>
        </a:p>
        <a:p>
          <a:pPr marL="0" lvl="0" indent="0" algn="l" defTabSz="400050">
            <a:lnSpc>
              <a:spcPct val="90000"/>
            </a:lnSpc>
            <a:spcBef>
              <a:spcPct val="0"/>
            </a:spcBef>
            <a:spcAft>
              <a:spcPct val="35000"/>
            </a:spcAft>
            <a:buNone/>
          </a:pPr>
          <a:r>
            <a:rPr lang="en-US" sz="900" kern="1200" dirty="0"/>
            <a:t>See if we can purchase a more automated system</a:t>
          </a:r>
        </a:p>
        <a:p>
          <a:pPr marL="0" lvl="0" indent="0" algn="l" defTabSz="400050">
            <a:lnSpc>
              <a:spcPct val="90000"/>
            </a:lnSpc>
            <a:spcBef>
              <a:spcPct val="0"/>
            </a:spcBef>
            <a:spcAft>
              <a:spcPct val="35000"/>
            </a:spcAft>
            <a:buNone/>
          </a:pPr>
          <a:r>
            <a:rPr lang="en-US" sz="900" kern="1200" dirty="0"/>
            <a:t>How do we manage trusts notification late? Trainees not booking in?</a:t>
          </a:r>
        </a:p>
      </dsp:txBody>
      <dsp:txXfrm>
        <a:off x="5053548" y="1567018"/>
        <a:ext cx="2964017" cy="1251639"/>
      </dsp:txXfrm>
    </dsp:sp>
    <dsp:sp modelId="{F0E448FC-0C1A-41FE-A712-35BF844680B4}">
      <dsp:nvSpPr>
        <dsp:cNvPr id="0" name=""/>
        <dsp:cNvSpPr/>
      </dsp:nvSpPr>
      <dsp:spPr>
        <a:xfrm>
          <a:off x="0" y="3131567"/>
          <a:ext cx="8017566" cy="12516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3053F-4EC8-4167-B8F8-98A1D26508CE}">
      <dsp:nvSpPr>
        <dsp:cNvPr id="0" name=""/>
        <dsp:cNvSpPr/>
      </dsp:nvSpPr>
      <dsp:spPr>
        <a:xfrm>
          <a:off x="378620" y="3413186"/>
          <a:ext cx="688401" cy="6884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A46A4C-66FF-45E3-971E-C8F8FBF438E4}">
      <dsp:nvSpPr>
        <dsp:cNvPr id="0" name=""/>
        <dsp:cNvSpPr/>
      </dsp:nvSpPr>
      <dsp:spPr>
        <a:xfrm>
          <a:off x="1445643" y="3131567"/>
          <a:ext cx="3607904" cy="125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5" tIns="132465" rIns="132465" bIns="132465" numCol="1" spcCol="1270" anchor="ctr" anchorCtr="0">
          <a:noAutofit/>
        </a:bodyPr>
        <a:lstStyle/>
        <a:p>
          <a:pPr marL="0" lvl="0" indent="0" algn="l" defTabSz="755650">
            <a:lnSpc>
              <a:spcPct val="90000"/>
            </a:lnSpc>
            <a:spcBef>
              <a:spcPct val="0"/>
            </a:spcBef>
            <a:spcAft>
              <a:spcPct val="35000"/>
            </a:spcAft>
            <a:buNone/>
          </a:pPr>
          <a:r>
            <a:rPr lang="en-US" sz="1700" kern="1200"/>
            <a:t>Using academic foundation and fellows to assess how trainees value the different areas</a:t>
          </a:r>
        </a:p>
      </dsp:txBody>
      <dsp:txXfrm>
        <a:off x="1445643" y="3131567"/>
        <a:ext cx="3607904" cy="1251639"/>
      </dsp:txXfrm>
    </dsp:sp>
    <dsp:sp modelId="{D916D244-FC67-4C9C-8E60-5872AC807DF0}">
      <dsp:nvSpPr>
        <dsp:cNvPr id="0" name=""/>
        <dsp:cNvSpPr/>
      </dsp:nvSpPr>
      <dsp:spPr>
        <a:xfrm>
          <a:off x="5053548" y="3131567"/>
          <a:ext cx="2964017" cy="125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5" tIns="132465" rIns="132465" bIns="132465" numCol="1" spcCol="1270" anchor="ctr" anchorCtr="0">
          <a:noAutofit/>
        </a:bodyPr>
        <a:lstStyle/>
        <a:p>
          <a:pPr marL="0" lvl="0" indent="0" algn="l" defTabSz="577850">
            <a:lnSpc>
              <a:spcPct val="90000"/>
            </a:lnSpc>
            <a:spcBef>
              <a:spcPct val="0"/>
            </a:spcBef>
            <a:spcAft>
              <a:spcPct val="35000"/>
            </a:spcAft>
            <a:buNone/>
          </a:pPr>
          <a:r>
            <a:rPr lang="en-US" sz="1300" kern="1200"/>
            <a:t>What could we enhance?</a:t>
          </a:r>
        </a:p>
        <a:p>
          <a:pPr marL="0" lvl="0" indent="0" algn="l" defTabSz="577850">
            <a:lnSpc>
              <a:spcPct val="90000"/>
            </a:lnSpc>
            <a:spcBef>
              <a:spcPct val="0"/>
            </a:spcBef>
            <a:spcAft>
              <a:spcPct val="35000"/>
            </a:spcAft>
            <a:buNone/>
          </a:pPr>
          <a:r>
            <a:rPr lang="en-US" sz="1300" kern="1200"/>
            <a:t>How best should we be using VR</a:t>
          </a:r>
        </a:p>
        <a:p>
          <a:pPr marL="0" lvl="0" indent="0" algn="l" defTabSz="577850">
            <a:lnSpc>
              <a:spcPct val="90000"/>
            </a:lnSpc>
            <a:spcBef>
              <a:spcPct val="0"/>
            </a:spcBef>
            <a:spcAft>
              <a:spcPct val="35000"/>
            </a:spcAft>
            <a:buNone/>
          </a:pPr>
          <a:r>
            <a:rPr lang="en-US" sz="1300" kern="1200"/>
            <a:t>Which hubs work best, and sharing these ideas.</a:t>
          </a:r>
        </a:p>
      </dsp:txBody>
      <dsp:txXfrm>
        <a:off x="5053548" y="3131567"/>
        <a:ext cx="2964017" cy="1251639"/>
      </dsp:txXfrm>
    </dsp:sp>
    <dsp:sp modelId="{086A2977-3211-4C51-A506-47248FB0E36F}">
      <dsp:nvSpPr>
        <dsp:cNvPr id="0" name=""/>
        <dsp:cNvSpPr/>
      </dsp:nvSpPr>
      <dsp:spPr>
        <a:xfrm>
          <a:off x="0" y="4696117"/>
          <a:ext cx="8017566" cy="125163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47A31-3696-4F9C-8E62-DBB82F12DA5B}">
      <dsp:nvSpPr>
        <dsp:cNvPr id="0" name=""/>
        <dsp:cNvSpPr/>
      </dsp:nvSpPr>
      <dsp:spPr>
        <a:xfrm>
          <a:off x="378620" y="4977735"/>
          <a:ext cx="688401" cy="6884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F3D9FB-6079-4AC3-872D-A1EBC1126F31}">
      <dsp:nvSpPr>
        <dsp:cNvPr id="0" name=""/>
        <dsp:cNvSpPr/>
      </dsp:nvSpPr>
      <dsp:spPr>
        <a:xfrm>
          <a:off x="1445643" y="4696117"/>
          <a:ext cx="6571922" cy="125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465" tIns="132465" rIns="132465" bIns="132465" numCol="1" spcCol="1270" anchor="ctr" anchorCtr="0">
          <a:noAutofit/>
        </a:bodyPr>
        <a:lstStyle/>
        <a:p>
          <a:pPr marL="0" lvl="0" indent="0" algn="l" defTabSz="755650">
            <a:lnSpc>
              <a:spcPct val="90000"/>
            </a:lnSpc>
            <a:spcBef>
              <a:spcPct val="0"/>
            </a:spcBef>
            <a:spcAft>
              <a:spcPct val="35000"/>
            </a:spcAft>
            <a:buNone/>
          </a:pPr>
          <a:r>
            <a:rPr lang="en-US" sz="1700" kern="1200" dirty="0"/>
            <a:t>Consider position of skills and drills type scenarios – often done in specialties, counts as a simulation activity. ? Should we develop more? Should we ask new fellows to make perhaps 5 generic drills for f1 to practice?</a:t>
          </a:r>
        </a:p>
      </dsp:txBody>
      <dsp:txXfrm>
        <a:off x="1445643" y="4696117"/>
        <a:ext cx="6571922" cy="1251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D51B9-C05B-407A-BF32-8CCE6AA0C327}">
      <dsp:nvSpPr>
        <dsp:cNvPr id="0" name=""/>
        <dsp:cNvSpPr/>
      </dsp:nvSpPr>
      <dsp:spPr>
        <a:xfrm>
          <a:off x="0" y="3631"/>
          <a:ext cx="8017566" cy="16979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F2D34-1A59-423B-BAA0-427C7815413D}">
      <dsp:nvSpPr>
        <dsp:cNvPr id="0" name=""/>
        <dsp:cNvSpPr/>
      </dsp:nvSpPr>
      <dsp:spPr>
        <a:xfrm>
          <a:off x="513641" y="385678"/>
          <a:ext cx="933894" cy="9338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C21083-7833-43F5-A222-B37D10A1889A}">
      <dsp:nvSpPr>
        <dsp:cNvPr id="0" name=""/>
        <dsp:cNvSpPr/>
      </dsp:nvSpPr>
      <dsp:spPr>
        <a:xfrm>
          <a:off x="1961178" y="3631"/>
          <a:ext cx="3607904" cy="169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04" tIns="179704" rIns="179704" bIns="179704" numCol="1" spcCol="1270" anchor="ctr" anchorCtr="0">
          <a:noAutofit/>
        </a:bodyPr>
        <a:lstStyle/>
        <a:p>
          <a:pPr marL="0" lvl="0" indent="0" algn="l" defTabSz="1111250">
            <a:lnSpc>
              <a:spcPct val="100000"/>
            </a:lnSpc>
            <a:spcBef>
              <a:spcPct val="0"/>
            </a:spcBef>
            <a:spcAft>
              <a:spcPct val="35000"/>
            </a:spcAft>
            <a:buNone/>
          </a:pPr>
          <a:r>
            <a:rPr lang="en-US" sz="2500" kern="1200" dirty="0"/>
            <a:t>There are going to be expansion posts [with minimal notice]</a:t>
          </a:r>
        </a:p>
      </dsp:txBody>
      <dsp:txXfrm>
        <a:off x="1961178" y="3631"/>
        <a:ext cx="3607904" cy="1697989"/>
      </dsp:txXfrm>
    </dsp:sp>
    <dsp:sp modelId="{89E2F558-D407-4C70-B58D-8B3F208AF5DB}">
      <dsp:nvSpPr>
        <dsp:cNvPr id="0" name=""/>
        <dsp:cNvSpPr/>
      </dsp:nvSpPr>
      <dsp:spPr>
        <a:xfrm>
          <a:off x="5569082" y="3631"/>
          <a:ext cx="2446566" cy="169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04" tIns="179704" rIns="179704" bIns="179704" numCol="1" spcCol="1270" anchor="ctr" anchorCtr="0">
          <a:noAutofit/>
        </a:bodyPr>
        <a:lstStyle/>
        <a:p>
          <a:pPr marL="0" lvl="0" indent="0" algn="l" defTabSz="622300">
            <a:lnSpc>
              <a:spcPct val="100000"/>
            </a:lnSpc>
            <a:spcBef>
              <a:spcPct val="0"/>
            </a:spcBef>
            <a:spcAft>
              <a:spcPct val="35000"/>
            </a:spcAft>
            <a:buNone/>
          </a:pPr>
          <a:r>
            <a:rPr lang="en-US" sz="1400" kern="1200" dirty="0"/>
            <a:t>What can your trust offer</a:t>
          </a:r>
        </a:p>
        <a:p>
          <a:pPr marL="0" lvl="0" indent="0" algn="l" defTabSz="622300">
            <a:lnSpc>
              <a:spcPct val="100000"/>
            </a:lnSpc>
            <a:spcBef>
              <a:spcPct val="0"/>
            </a:spcBef>
            <a:spcAft>
              <a:spcPct val="35000"/>
            </a:spcAft>
            <a:buNone/>
          </a:pPr>
          <a:r>
            <a:rPr lang="en-US" sz="1400" kern="1200" dirty="0"/>
            <a:t>Is it innovative? Primary/secondary divide fuzzy space?</a:t>
          </a:r>
          <a:endParaRPr lang="en-GB" sz="1400" kern="1200" dirty="0"/>
        </a:p>
        <a:p>
          <a:pPr marL="0" lvl="0" indent="0" algn="l" defTabSz="622300">
            <a:lnSpc>
              <a:spcPct val="100000"/>
            </a:lnSpc>
            <a:spcBef>
              <a:spcPct val="0"/>
            </a:spcBef>
            <a:spcAft>
              <a:spcPct val="35000"/>
            </a:spcAft>
            <a:buNone/>
          </a:pPr>
          <a:r>
            <a:rPr lang="en-GB" sz="1400" kern="1200" dirty="0"/>
            <a:t>Global </a:t>
          </a:r>
          <a:r>
            <a:rPr lang="en-GB" sz="1400" kern="1200" baseline="0" dirty="0"/>
            <a:t>health</a:t>
          </a:r>
          <a:r>
            <a:rPr lang="en-GB" sz="1400" kern="1200" dirty="0"/>
            <a:t> focus?</a:t>
          </a:r>
        </a:p>
        <a:p>
          <a:pPr marL="0" lvl="0" indent="0" algn="l" defTabSz="400050">
            <a:lnSpc>
              <a:spcPct val="100000"/>
            </a:lnSpc>
            <a:spcBef>
              <a:spcPct val="0"/>
            </a:spcBef>
            <a:spcAft>
              <a:spcPct val="35000"/>
            </a:spcAft>
            <a:buNone/>
          </a:pPr>
          <a:endParaRPr lang="en-GB" sz="900" kern="1200" dirty="0"/>
        </a:p>
      </dsp:txBody>
      <dsp:txXfrm>
        <a:off x="5569082" y="3631"/>
        <a:ext cx="2446566" cy="1697989"/>
      </dsp:txXfrm>
    </dsp:sp>
    <dsp:sp modelId="{F0E448FC-0C1A-41FE-A712-35BF844680B4}">
      <dsp:nvSpPr>
        <dsp:cNvPr id="0" name=""/>
        <dsp:cNvSpPr/>
      </dsp:nvSpPr>
      <dsp:spPr>
        <a:xfrm>
          <a:off x="0" y="2126118"/>
          <a:ext cx="8017566" cy="16979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3053F-4EC8-4167-B8F8-98A1D26508CE}">
      <dsp:nvSpPr>
        <dsp:cNvPr id="0" name=""/>
        <dsp:cNvSpPr/>
      </dsp:nvSpPr>
      <dsp:spPr>
        <a:xfrm>
          <a:off x="513641" y="2508165"/>
          <a:ext cx="933894" cy="9338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A46A4C-66FF-45E3-971E-C8F8FBF438E4}">
      <dsp:nvSpPr>
        <dsp:cNvPr id="0" name=""/>
        <dsp:cNvSpPr/>
      </dsp:nvSpPr>
      <dsp:spPr>
        <a:xfrm>
          <a:off x="1961178" y="2126118"/>
          <a:ext cx="3607904" cy="169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04" tIns="179704" rIns="179704" bIns="179704" numCol="1" spcCol="1270" anchor="ctr" anchorCtr="0">
          <a:noAutofit/>
        </a:bodyPr>
        <a:lstStyle/>
        <a:p>
          <a:pPr marL="0" lvl="0" indent="0" algn="l" defTabSz="1111250">
            <a:lnSpc>
              <a:spcPct val="100000"/>
            </a:lnSpc>
            <a:spcBef>
              <a:spcPct val="0"/>
            </a:spcBef>
            <a:spcAft>
              <a:spcPct val="35000"/>
            </a:spcAft>
            <a:buNone/>
          </a:pPr>
          <a:r>
            <a:rPr lang="en-US" sz="2500" kern="1200" dirty="0"/>
            <a:t>Can we do more for widening participation</a:t>
          </a:r>
        </a:p>
      </dsp:txBody>
      <dsp:txXfrm>
        <a:off x="1961178" y="2126118"/>
        <a:ext cx="3607904" cy="1697989"/>
      </dsp:txXfrm>
    </dsp:sp>
    <dsp:sp modelId="{D916D244-FC67-4C9C-8E60-5872AC807DF0}">
      <dsp:nvSpPr>
        <dsp:cNvPr id="0" name=""/>
        <dsp:cNvSpPr/>
      </dsp:nvSpPr>
      <dsp:spPr>
        <a:xfrm>
          <a:off x="5569082" y="2126118"/>
          <a:ext cx="2446566" cy="169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04" tIns="179704" rIns="179704" bIns="179704" numCol="1" spcCol="1270" anchor="ctr" anchorCtr="0">
          <a:noAutofit/>
        </a:bodyPr>
        <a:lstStyle/>
        <a:p>
          <a:pPr marL="0" lvl="0" indent="0" algn="l" defTabSz="800100">
            <a:lnSpc>
              <a:spcPct val="100000"/>
            </a:lnSpc>
            <a:spcBef>
              <a:spcPct val="0"/>
            </a:spcBef>
            <a:spcAft>
              <a:spcPct val="35000"/>
            </a:spcAft>
            <a:buNone/>
          </a:pPr>
          <a:r>
            <a:rPr lang="en-US" sz="1800" kern="1200" dirty="0"/>
            <a:t>LTFTT/ adjustments for health/ return to practice?</a:t>
          </a:r>
        </a:p>
      </dsp:txBody>
      <dsp:txXfrm>
        <a:off x="5569082" y="2126118"/>
        <a:ext cx="2446566" cy="1697989"/>
      </dsp:txXfrm>
    </dsp:sp>
    <dsp:sp modelId="{086A2977-3211-4C51-A506-47248FB0E36F}">
      <dsp:nvSpPr>
        <dsp:cNvPr id="0" name=""/>
        <dsp:cNvSpPr/>
      </dsp:nvSpPr>
      <dsp:spPr>
        <a:xfrm>
          <a:off x="0" y="4248605"/>
          <a:ext cx="8017566" cy="16979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47A31-3696-4F9C-8E62-DBB82F12DA5B}">
      <dsp:nvSpPr>
        <dsp:cNvPr id="0" name=""/>
        <dsp:cNvSpPr/>
      </dsp:nvSpPr>
      <dsp:spPr>
        <a:xfrm>
          <a:off x="513641" y="4630652"/>
          <a:ext cx="933894" cy="9338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F3D9FB-6079-4AC3-872D-A1EBC1126F31}">
      <dsp:nvSpPr>
        <dsp:cNvPr id="0" name=""/>
        <dsp:cNvSpPr/>
      </dsp:nvSpPr>
      <dsp:spPr>
        <a:xfrm>
          <a:off x="1961178" y="4248605"/>
          <a:ext cx="6054470" cy="169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04" tIns="179704" rIns="179704" bIns="179704" numCol="1" spcCol="1270" anchor="ctr" anchorCtr="0">
          <a:noAutofit/>
        </a:bodyPr>
        <a:lstStyle/>
        <a:p>
          <a:pPr marL="0" lvl="0" indent="0" algn="l" defTabSz="1111250">
            <a:lnSpc>
              <a:spcPct val="100000"/>
            </a:lnSpc>
            <a:spcBef>
              <a:spcPct val="0"/>
            </a:spcBef>
            <a:spcAft>
              <a:spcPct val="35000"/>
            </a:spcAft>
            <a:buNone/>
          </a:pPr>
          <a:r>
            <a:rPr lang="en-US" sz="2500" kern="1200" dirty="0"/>
            <a:t>Improving our training posts</a:t>
          </a:r>
        </a:p>
        <a:p>
          <a:pPr marL="0" lvl="0" indent="0" algn="l" defTabSz="1111250">
            <a:lnSpc>
              <a:spcPct val="100000"/>
            </a:lnSpc>
            <a:spcBef>
              <a:spcPct val="0"/>
            </a:spcBef>
            <a:spcAft>
              <a:spcPct val="35000"/>
            </a:spcAft>
            <a:buNone/>
          </a:pPr>
          <a:r>
            <a:rPr lang="en-US" sz="2500" kern="1200" dirty="0"/>
            <a:t>Attracting in high quality trainees</a:t>
          </a:r>
        </a:p>
      </dsp:txBody>
      <dsp:txXfrm>
        <a:off x="1961178" y="4248605"/>
        <a:ext cx="6054470" cy="1697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58317-C210-4430-9745-6659817EB69B}">
      <dsp:nvSpPr>
        <dsp:cNvPr id="0" name=""/>
        <dsp:cNvSpPr/>
      </dsp:nvSpPr>
      <dsp:spPr>
        <a:xfrm>
          <a:off x="0" y="4817"/>
          <a:ext cx="8454887" cy="8175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AC0D78-BD1C-434F-A226-60431523A49A}">
      <dsp:nvSpPr>
        <dsp:cNvPr id="0" name=""/>
        <dsp:cNvSpPr/>
      </dsp:nvSpPr>
      <dsp:spPr>
        <a:xfrm>
          <a:off x="247313" y="188769"/>
          <a:ext cx="449660" cy="449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875A70-1F23-46C9-A119-8B17CF8345D9}">
      <dsp:nvSpPr>
        <dsp:cNvPr id="0" name=""/>
        <dsp:cNvSpPr/>
      </dsp:nvSpPr>
      <dsp:spPr>
        <a:xfrm>
          <a:off x="944286" y="4817"/>
          <a:ext cx="7509677" cy="81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26" tIns="86526" rIns="86526" bIns="86526" numCol="1" spcCol="1270" anchor="ctr" anchorCtr="0">
          <a:noAutofit/>
        </a:bodyPr>
        <a:lstStyle/>
        <a:p>
          <a:pPr marL="0" lvl="0" indent="0" algn="l" defTabSz="844550">
            <a:lnSpc>
              <a:spcPct val="90000"/>
            </a:lnSpc>
            <a:spcBef>
              <a:spcPct val="0"/>
            </a:spcBef>
            <a:spcAft>
              <a:spcPct val="35000"/>
            </a:spcAft>
            <a:buNone/>
          </a:pPr>
          <a:r>
            <a:rPr lang="en-US" sz="1900" kern="1200"/>
            <a:t>This is our area for discussion and review as a group</a:t>
          </a:r>
        </a:p>
      </dsp:txBody>
      <dsp:txXfrm>
        <a:off x="944286" y="4817"/>
        <a:ext cx="7509677" cy="817563"/>
      </dsp:txXfrm>
    </dsp:sp>
    <dsp:sp modelId="{CB3AB666-3AD7-4FB8-AA5C-BC56891D2CAB}">
      <dsp:nvSpPr>
        <dsp:cNvPr id="0" name=""/>
        <dsp:cNvSpPr/>
      </dsp:nvSpPr>
      <dsp:spPr>
        <a:xfrm>
          <a:off x="0" y="1026772"/>
          <a:ext cx="8454887" cy="8175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CF6A5-7F1E-439D-9F43-4FADCA9F6919}">
      <dsp:nvSpPr>
        <dsp:cNvPr id="0" name=""/>
        <dsp:cNvSpPr/>
      </dsp:nvSpPr>
      <dsp:spPr>
        <a:xfrm>
          <a:off x="247313" y="1210724"/>
          <a:ext cx="449660" cy="449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59556A-F250-4662-A8C9-D6656CD9C8B4}">
      <dsp:nvSpPr>
        <dsp:cNvPr id="0" name=""/>
        <dsp:cNvSpPr/>
      </dsp:nvSpPr>
      <dsp:spPr>
        <a:xfrm>
          <a:off x="944286" y="1026772"/>
          <a:ext cx="7509677" cy="81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26" tIns="86526" rIns="86526" bIns="86526" numCol="1" spcCol="1270" anchor="ctr" anchorCtr="0">
          <a:noAutofit/>
        </a:bodyPr>
        <a:lstStyle/>
        <a:p>
          <a:pPr marL="0" lvl="0" indent="0" algn="l" defTabSz="844550">
            <a:lnSpc>
              <a:spcPct val="90000"/>
            </a:lnSpc>
            <a:spcBef>
              <a:spcPct val="0"/>
            </a:spcBef>
            <a:spcAft>
              <a:spcPct val="35000"/>
            </a:spcAft>
            <a:buNone/>
          </a:pPr>
          <a:r>
            <a:rPr lang="en-US" sz="1900" kern="1200"/>
            <a:t>How can we best support our trainees</a:t>
          </a:r>
        </a:p>
      </dsp:txBody>
      <dsp:txXfrm>
        <a:off x="944286" y="1026772"/>
        <a:ext cx="7509677" cy="817563"/>
      </dsp:txXfrm>
    </dsp:sp>
    <dsp:sp modelId="{DFE70FC5-D80A-4099-95B1-8B6DCF119E89}">
      <dsp:nvSpPr>
        <dsp:cNvPr id="0" name=""/>
        <dsp:cNvSpPr/>
      </dsp:nvSpPr>
      <dsp:spPr>
        <a:xfrm>
          <a:off x="0" y="2048727"/>
          <a:ext cx="8454887" cy="8175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D2D6C-DDD3-434E-964F-81D8295AB337}">
      <dsp:nvSpPr>
        <dsp:cNvPr id="0" name=""/>
        <dsp:cNvSpPr/>
      </dsp:nvSpPr>
      <dsp:spPr>
        <a:xfrm>
          <a:off x="247313" y="2232679"/>
          <a:ext cx="449660" cy="449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479150-D1D2-4E7F-8BBD-62B76A758E67}">
      <dsp:nvSpPr>
        <dsp:cNvPr id="0" name=""/>
        <dsp:cNvSpPr/>
      </dsp:nvSpPr>
      <dsp:spPr>
        <a:xfrm>
          <a:off x="944286" y="2048727"/>
          <a:ext cx="3804699" cy="81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26" tIns="86526" rIns="86526" bIns="86526" numCol="1" spcCol="1270" anchor="ctr" anchorCtr="0">
          <a:noAutofit/>
        </a:bodyPr>
        <a:lstStyle/>
        <a:p>
          <a:pPr marL="0" lvl="0" indent="0" algn="l" defTabSz="844550">
            <a:lnSpc>
              <a:spcPct val="90000"/>
            </a:lnSpc>
            <a:spcBef>
              <a:spcPct val="0"/>
            </a:spcBef>
            <a:spcAft>
              <a:spcPct val="35000"/>
            </a:spcAft>
            <a:buNone/>
          </a:pPr>
          <a:r>
            <a:rPr lang="en-US" sz="1900" kern="1200"/>
            <a:t>Like our education plan, have a variety of options?</a:t>
          </a:r>
        </a:p>
      </dsp:txBody>
      <dsp:txXfrm>
        <a:off x="944286" y="2048727"/>
        <a:ext cx="3804699" cy="817563"/>
      </dsp:txXfrm>
    </dsp:sp>
    <dsp:sp modelId="{9BA506AE-4F7E-4557-8998-DDCB5F27810C}">
      <dsp:nvSpPr>
        <dsp:cNvPr id="0" name=""/>
        <dsp:cNvSpPr/>
      </dsp:nvSpPr>
      <dsp:spPr>
        <a:xfrm>
          <a:off x="4748985" y="2048727"/>
          <a:ext cx="3704978" cy="81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26" tIns="86526" rIns="86526" bIns="86526" numCol="1" spcCol="1270" anchor="ctr" anchorCtr="0">
          <a:noAutofit/>
        </a:bodyPr>
        <a:lstStyle/>
        <a:p>
          <a:pPr marL="0" lvl="0" indent="0" algn="l" defTabSz="488950">
            <a:lnSpc>
              <a:spcPct val="90000"/>
            </a:lnSpc>
            <a:spcBef>
              <a:spcPct val="0"/>
            </a:spcBef>
            <a:spcAft>
              <a:spcPct val="35000"/>
            </a:spcAft>
            <a:buNone/>
          </a:pPr>
          <a:r>
            <a:rPr lang="en-US" sz="1100" kern="1200"/>
            <a:t>Trust based support</a:t>
          </a:r>
        </a:p>
        <a:p>
          <a:pPr marL="57150" lvl="1" indent="-57150" algn="l" defTabSz="488950">
            <a:lnSpc>
              <a:spcPct val="90000"/>
            </a:lnSpc>
            <a:spcBef>
              <a:spcPct val="0"/>
            </a:spcBef>
            <a:spcAft>
              <a:spcPct val="15000"/>
            </a:spcAft>
            <a:buChar char="•"/>
          </a:pPr>
          <a:r>
            <a:rPr lang="en-US" sz="1100" kern="1200"/>
            <a:t>Groups? ES 121?</a:t>
          </a:r>
        </a:p>
        <a:p>
          <a:pPr marL="57150" lvl="1" indent="-57150" algn="l" defTabSz="488950">
            <a:lnSpc>
              <a:spcPct val="90000"/>
            </a:lnSpc>
            <a:spcBef>
              <a:spcPct val="0"/>
            </a:spcBef>
            <a:spcAft>
              <a:spcPct val="15000"/>
            </a:spcAft>
            <a:buChar char="•"/>
          </a:pPr>
          <a:r>
            <a:rPr lang="en-US" sz="1100" kern="1200"/>
            <a:t>Enhance mentoring?</a:t>
          </a:r>
        </a:p>
        <a:p>
          <a:pPr marL="57150" lvl="1" indent="-57150" algn="l" defTabSz="488950">
            <a:lnSpc>
              <a:spcPct val="90000"/>
            </a:lnSpc>
            <a:spcBef>
              <a:spcPct val="0"/>
            </a:spcBef>
            <a:spcAft>
              <a:spcPct val="15000"/>
            </a:spcAft>
            <a:buChar char="•"/>
          </a:pPr>
          <a:r>
            <a:rPr lang="en-US" sz="1100" kern="1200"/>
            <a:t>Resilience?</a:t>
          </a:r>
        </a:p>
      </dsp:txBody>
      <dsp:txXfrm>
        <a:off x="4748985" y="2048727"/>
        <a:ext cx="3704978" cy="817563"/>
      </dsp:txXfrm>
    </dsp:sp>
    <dsp:sp modelId="{0DC35754-4F5F-44CC-8982-1FFE185B69D4}">
      <dsp:nvSpPr>
        <dsp:cNvPr id="0" name=""/>
        <dsp:cNvSpPr/>
      </dsp:nvSpPr>
      <dsp:spPr>
        <a:xfrm>
          <a:off x="0" y="3070682"/>
          <a:ext cx="8454887" cy="8175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60DD1-8CF6-4CCF-BCAD-A68E734EDAFE}">
      <dsp:nvSpPr>
        <dsp:cNvPr id="0" name=""/>
        <dsp:cNvSpPr/>
      </dsp:nvSpPr>
      <dsp:spPr>
        <a:xfrm>
          <a:off x="247313" y="3254634"/>
          <a:ext cx="449660" cy="449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4179FE-BB5B-4315-8BC5-AF4F4AB79F07}">
      <dsp:nvSpPr>
        <dsp:cNvPr id="0" name=""/>
        <dsp:cNvSpPr/>
      </dsp:nvSpPr>
      <dsp:spPr>
        <a:xfrm>
          <a:off x="944286" y="3070682"/>
          <a:ext cx="7509677" cy="81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26" tIns="86526" rIns="86526" bIns="86526" numCol="1" spcCol="1270" anchor="ctr" anchorCtr="0">
          <a:noAutofit/>
        </a:bodyPr>
        <a:lstStyle/>
        <a:p>
          <a:pPr marL="0" lvl="0" indent="0" algn="l" defTabSz="844550">
            <a:lnSpc>
              <a:spcPct val="90000"/>
            </a:lnSpc>
            <a:spcBef>
              <a:spcPct val="0"/>
            </a:spcBef>
            <a:spcAft>
              <a:spcPct val="35000"/>
            </a:spcAft>
            <a:buNone/>
          </a:pPr>
          <a:r>
            <a:rPr lang="en-GB" sz="1900" kern="1200"/>
            <a:t>Online resources? What Is out there? Good day type apps</a:t>
          </a:r>
          <a:endParaRPr lang="en-US" sz="1900" kern="1200"/>
        </a:p>
      </dsp:txBody>
      <dsp:txXfrm>
        <a:off x="944286" y="3070682"/>
        <a:ext cx="7509677" cy="817563"/>
      </dsp:txXfrm>
    </dsp:sp>
    <dsp:sp modelId="{3911104C-EBCD-40CD-B423-5514990D7B33}">
      <dsp:nvSpPr>
        <dsp:cNvPr id="0" name=""/>
        <dsp:cNvSpPr/>
      </dsp:nvSpPr>
      <dsp:spPr>
        <a:xfrm>
          <a:off x="0" y="4092637"/>
          <a:ext cx="8454887" cy="81756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C52F2-21BF-421A-B2A0-707E9561603D}">
      <dsp:nvSpPr>
        <dsp:cNvPr id="0" name=""/>
        <dsp:cNvSpPr/>
      </dsp:nvSpPr>
      <dsp:spPr>
        <a:xfrm>
          <a:off x="247313" y="4276589"/>
          <a:ext cx="449660" cy="4496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65836-59E6-4D4C-BFA8-CB6FA22ABF7E}">
      <dsp:nvSpPr>
        <dsp:cNvPr id="0" name=""/>
        <dsp:cNvSpPr/>
      </dsp:nvSpPr>
      <dsp:spPr>
        <a:xfrm>
          <a:off x="944286" y="4092637"/>
          <a:ext cx="7509677" cy="81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26" tIns="86526" rIns="86526" bIns="86526" numCol="1" spcCol="1270" anchor="ctr" anchorCtr="0">
          <a:noAutofit/>
        </a:bodyPr>
        <a:lstStyle/>
        <a:p>
          <a:pPr marL="0" lvl="0" indent="0" algn="l" defTabSz="844550">
            <a:lnSpc>
              <a:spcPct val="90000"/>
            </a:lnSpc>
            <a:spcBef>
              <a:spcPct val="0"/>
            </a:spcBef>
            <a:spcAft>
              <a:spcPct val="35000"/>
            </a:spcAft>
            <a:buNone/>
          </a:pPr>
          <a:r>
            <a:rPr lang="en-GB" sz="1900" kern="1200"/>
            <a:t>What are universities doing? Can we carry this on in a seamless fashion</a:t>
          </a:r>
          <a:endParaRPr lang="en-US" sz="1900" kern="1200"/>
        </a:p>
      </dsp:txBody>
      <dsp:txXfrm>
        <a:off x="944286" y="4092637"/>
        <a:ext cx="7509677" cy="817563"/>
      </dsp:txXfrm>
    </dsp:sp>
    <dsp:sp modelId="{8D614F7A-4E52-453E-9464-F5A03A924B8A}">
      <dsp:nvSpPr>
        <dsp:cNvPr id="0" name=""/>
        <dsp:cNvSpPr/>
      </dsp:nvSpPr>
      <dsp:spPr>
        <a:xfrm>
          <a:off x="0" y="5114592"/>
          <a:ext cx="8454887" cy="8175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F7B49-C753-4801-B54A-8679545CF4A8}">
      <dsp:nvSpPr>
        <dsp:cNvPr id="0" name=""/>
        <dsp:cNvSpPr/>
      </dsp:nvSpPr>
      <dsp:spPr>
        <a:xfrm>
          <a:off x="247313" y="5298544"/>
          <a:ext cx="449660" cy="44966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245987-5125-4EAA-AEAA-29A79FCA1B0F}">
      <dsp:nvSpPr>
        <dsp:cNvPr id="0" name=""/>
        <dsp:cNvSpPr/>
      </dsp:nvSpPr>
      <dsp:spPr>
        <a:xfrm>
          <a:off x="944286" y="5114592"/>
          <a:ext cx="7509677" cy="81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26" tIns="86526" rIns="86526" bIns="86526" numCol="1" spcCol="1270" anchor="ctr" anchorCtr="0">
          <a:noAutofit/>
        </a:bodyPr>
        <a:lstStyle/>
        <a:p>
          <a:pPr marL="0" lvl="0" indent="0" algn="l" defTabSz="844550">
            <a:lnSpc>
              <a:spcPct val="90000"/>
            </a:lnSpc>
            <a:spcBef>
              <a:spcPct val="0"/>
            </a:spcBef>
            <a:spcAft>
              <a:spcPct val="35000"/>
            </a:spcAft>
            <a:buNone/>
          </a:pPr>
          <a:r>
            <a:rPr lang="en-GB" sz="1900" kern="1200"/>
            <a:t>Deanery options – prior to the PSW?</a:t>
          </a:r>
          <a:endParaRPr lang="en-US" sz="1900" kern="1200"/>
        </a:p>
      </dsp:txBody>
      <dsp:txXfrm>
        <a:off x="944286" y="5114592"/>
        <a:ext cx="7509677" cy="81756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Edit.eoe@hee.nhs.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heeoe.hee.nhs.uk/foundation/schools-trusts-and-practi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eoe.hee.nhs.uk/foundation" TargetMode="External"/><Relationship Id="rId2" Type="http://schemas.openxmlformats.org/officeDocument/2006/relationships/hyperlink" Target="https://www.foundationprogramme.nhs.uk/content/resource-bank" TargetMode="External"/><Relationship Id="rId1" Type="http://schemas.openxmlformats.org/officeDocument/2006/relationships/slideLayout" Target="../slideLayouts/slideLayout2.xml"/><Relationship Id="rId6" Type="http://schemas.openxmlformats.org/officeDocument/2006/relationships/hyperlink" Target="https://heeoe.hee.nhs.uk/foundation/contact-us" TargetMode="External"/><Relationship Id="rId5" Type="http://schemas.openxmlformats.org/officeDocument/2006/relationships/hyperlink" Target="https://heeoe.hee.nhs.uk/faculty-educators" TargetMode="External"/><Relationship Id="rId4" Type="http://schemas.openxmlformats.org/officeDocument/2006/relationships/hyperlink" Target="https://heeoe.hee.nhs.uk/medical-training/trainee-well-being-hub"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heeoe.hee.nhs.uk/foundation/teachingopportunities"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eeoe.hee.nhs.uk/foundation/schools-trusts-and-practi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eeoe.hee.nhs.uk/foundation/schools-trusts-and-practi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9D89-AC24-45A1-A89A-C7D87A229214}"/>
              </a:ext>
            </a:extLst>
          </p:cNvPr>
          <p:cNvSpPr>
            <a:spLocks noGrp="1"/>
          </p:cNvSpPr>
          <p:nvPr>
            <p:ph type="ctrTitle"/>
          </p:nvPr>
        </p:nvSpPr>
        <p:spPr/>
        <p:txBody>
          <a:bodyPr/>
          <a:lstStyle/>
          <a:p>
            <a:r>
              <a:rPr lang="en-US" dirty="0"/>
              <a:t>Foundation present	</a:t>
            </a:r>
            <a:endParaRPr lang="en-GB" dirty="0"/>
          </a:p>
        </p:txBody>
      </p:sp>
      <p:sp>
        <p:nvSpPr>
          <p:cNvPr id="3" name="Subtitle 2">
            <a:extLst>
              <a:ext uri="{FF2B5EF4-FFF2-40B4-BE49-F238E27FC236}">
                <a16:creationId xmlns:a16="http://schemas.microsoft.com/office/drawing/2014/main" id="{9AC2A40D-FDFE-4EE1-B514-B95EA3D4058B}"/>
              </a:ext>
            </a:extLst>
          </p:cNvPr>
          <p:cNvSpPr>
            <a:spLocks noGrp="1"/>
          </p:cNvSpPr>
          <p:nvPr>
            <p:ph type="subTitle" idx="1"/>
          </p:nvPr>
        </p:nvSpPr>
        <p:spPr/>
        <p:txBody>
          <a:bodyPr>
            <a:normAutofit fontScale="92500" lnSpcReduction="10000"/>
          </a:bodyPr>
          <a:lstStyle/>
          <a:p>
            <a:r>
              <a:rPr lang="en-US" dirty="0"/>
              <a:t>An Induction for new FTPD</a:t>
            </a:r>
          </a:p>
          <a:p>
            <a:r>
              <a:rPr lang="en-US" dirty="0"/>
              <a:t>Helen Johnson Sept 2019</a:t>
            </a:r>
            <a:endParaRPr lang="en-GB" dirty="0"/>
          </a:p>
        </p:txBody>
      </p:sp>
    </p:spTree>
    <p:extLst>
      <p:ext uri="{BB962C8B-B14F-4D97-AF65-F5344CB8AC3E}">
        <p14:creationId xmlns:p14="http://schemas.microsoft.com/office/powerpoint/2010/main" val="7802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9C0E08E1-A510-46EC-AAD0-5C24A27DFE31}"/>
              </a:ext>
            </a:extLst>
          </p:cNvPr>
          <p:cNvSpPr>
            <a:spLocks noGrp="1"/>
          </p:cNvSpPr>
          <p:nvPr>
            <p:ph type="title"/>
          </p:nvPr>
        </p:nvSpPr>
        <p:spPr>
          <a:xfrm>
            <a:off x="685801" y="1066163"/>
            <a:ext cx="2229678" cy="5148371"/>
          </a:xfrm>
        </p:spPr>
        <p:txBody>
          <a:bodyPr>
            <a:normAutofit/>
          </a:bodyPr>
          <a:lstStyle/>
          <a:p>
            <a:r>
              <a:rPr lang="en-US" sz="3200" dirty="0"/>
              <a:t>training: future</a:t>
            </a:r>
            <a:endParaRPr lang="en-GB" sz="3200" dirty="0"/>
          </a:p>
        </p:txBody>
      </p:sp>
      <p:graphicFrame>
        <p:nvGraphicFramePr>
          <p:cNvPr id="5" name="Content Placeholder 2">
            <a:extLst>
              <a:ext uri="{FF2B5EF4-FFF2-40B4-BE49-F238E27FC236}">
                <a16:creationId xmlns:a16="http://schemas.microsoft.com/office/drawing/2014/main" id="{D7248A96-0529-4C1C-A2C5-B728E4C480EC}"/>
              </a:ext>
            </a:extLst>
          </p:cNvPr>
          <p:cNvGraphicFramePr>
            <a:graphicFrameLocks noGrp="1"/>
          </p:cNvGraphicFramePr>
          <p:nvPr>
            <p:ph idx="1"/>
            <p:extLst>
              <p:ext uri="{D42A27DB-BD31-4B8C-83A1-F6EECF244321}">
                <p14:modId xmlns:p14="http://schemas.microsoft.com/office/powerpoint/2010/main" val="4225632023"/>
              </p:ext>
            </p:extLst>
          </p:nvPr>
        </p:nvGraphicFramePr>
        <p:xfrm>
          <a:off x="3763617" y="689113"/>
          <a:ext cx="8017566" cy="5950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50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D4D8-C62E-429A-A244-499D06604909}"/>
              </a:ext>
            </a:extLst>
          </p:cNvPr>
          <p:cNvSpPr>
            <a:spLocks noGrp="1"/>
          </p:cNvSpPr>
          <p:nvPr>
            <p:ph type="title"/>
          </p:nvPr>
        </p:nvSpPr>
        <p:spPr>
          <a:xfrm>
            <a:off x="6096000" y="764373"/>
            <a:ext cx="5410200" cy="1293028"/>
          </a:xfrm>
          <a:solidFill>
            <a:srgbClr val="37CDAE"/>
          </a:solidFill>
        </p:spPr>
        <p:txBody>
          <a:bodyPr/>
          <a:lstStyle/>
          <a:p>
            <a:r>
              <a:rPr lang="en-US" dirty="0"/>
              <a:t>Programme management</a:t>
            </a:r>
            <a:endParaRPr lang="en-GB" dirty="0"/>
          </a:p>
        </p:txBody>
      </p:sp>
      <p:sp>
        <p:nvSpPr>
          <p:cNvPr id="3" name="Content Placeholder 2">
            <a:extLst>
              <a:ext uri="{FF2B5EF4-FFF2-40B4-BE49-F238E27FC236}">
                <a16:creationId xmlns:a16="http://schemas.microsoft.com/office/drawing/2014/main" id="{9DD5DDC2-967F-4483-8C8A-ABE977E374BB}"/>
              </a:ext>
            </a:extLst>
          </p:cNvPr>
          <p:cNvSpPr>
            <a:spLocks noGrp="1"/>
          </p:cNvSpPr>
          <p:nvPr>
            <p:ph idx="1"/>
          </p:nvPr>
        </p:nvSpPr>
        <p:spPr/>
        <p:txBody>
          <a:bodyPr>
            <a:normAutofit fontScale="77500" lnSpcReduction="20000"/>
          </a:bodyPr>
          <a:lstStyle/>
          <a:p>
            <a:r>
              <a:rPr lang="en-US" dirty="0"/>
              <a:t>This is the bit that often gets devolved to med staffing or MEM.</a:t>
            </a:r>
          </a:p>
          <a:p>
            <a:r>
              <a:rPr lang="en-US" dirty="0"/>
              <a:t>It does really help if you know your </a:t>
            </a:r>
            <a:r>
              <a:rPr lang="en-US" dirty="0" err="1"/>
              <a:t>programmes</a:t>
            </a:r>
            <a:r>
              <a:rPr lang="en-US" dirty="0"/>
              <a:t> and posts!</a:t>
            </a:r>
          </a:p>
          <a:p>
            <a:r>
              <a:rPr lang="en-US" dirty="0"/>
              <a:t>We do need each trust to tell us by Feb all of the LTFT or trainees that have gone out and are coming back, or just need more time in F1 and F2 [sickness, performance </a:t>
            </a:r>
            <a:r>
              <a:rPr lang="en-US" dirty="0" err="1"/>
              <a:t>etc</a:t>
            </a:r>
            <a:r>
              <a:rPr lang="en-US" dirty="0"/>
              <a:t>]. we need to find them a post! [</a:t>
            </a:r>
            <a:r>
              <a:rPr lang="en-US" dirty="0" err="1"/>
              <a:t>ie</a:t>
            </a:r>
            <a:r>
              <a:rPr lang="en-US" dirty="0"/>
              <a:t> set recruitment to zero] [to the edit box and your deputy]</a:t>
            </a:r>
          </a:p>
          <a:p>
            <a:r>
              <a:rPr lang="en-US" dirty="0"/>
              <a:t>We need to know in may when we send you the people, that code of practice says we have got recruitment right.</a:t>
            </a:r>
          </a:p>
          <a:p>
            <a:r>
              <a:rPr lang="en-US" dirty="0"/>
              <a:t>In July/august, you need to confirm the spreadsheets are right for the upload in September [we’ve now done it, but they can be changed]</a:t>
            </a:r>
          </a:p>
          <a:p>
            <a:r>
              <a:rPr lang="en-US" dirty="0"/>
              <a:t>You are responsible for making sure the master copies are as you expect.</a:t>
            </a:r>
          </a:p>
          <a:p>
            <a:r>
              <a:rPr lang="en-US" dirty="0"/>
              <a:t>We are responsible for uploading them correctly!</a:t>
            </a:r>
          </a:p>
          <a:p>
            <a:r>
              <a:rPr lang="en-US" dirty="0"/>
              <a:t>SWAPS</a:t>
            </a:r>
          </a:p>
          <a:p>
            <a:r>
              <a:rPr lang="en-US" dirty="0"/>
              <a:t>TIS</a:t>
            </a:r>
          </a:p>
          <a:p>
            <a:r>
              <a:rPr lang="en-US" dirty="0">
                <a:hlinkClick r:id="rId2"/>
              </a:rPr>
              <a:t>Edit.eoe@hee.nhs.uk</a:t>
            </a:r>
            <a:r>
              <a:rPr lang="en-US" dirty="0"/>
              <a:t> and your deputy FSD – Helen B or Ritwik B</a:t>
            </a:r>
            <a:endParaRPr lang="en-GB" dirty="0"/>
          </a:p>
        </p:txBody>
      </p:sp>
    </p:spTree>
    <p:extLst>
      <p:ext uri="{BB962C8B-B14F-4D97-AF65-F5344CB8AC3E}">
        <p14:creationId xmlns:p14="http://schemas.microsoft.com/office/powerpoint/2010/main" val="155896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0DA6-8C79-4C21-B34E-C97506AB143A}"/>
              </a:ext>
            </a:extLst>
          </p:cNvPr>
          <p:cNvSpPr>
            <a:spLocks noGrp="1"/>
          </p:cNvSpPr>
          <p:nvPr>
            <p:ph type="title"/>
          </p:nvPr>
        </p:nvSpPr>
        <p:spPr>
          <a:xfrm>
            <a:off x="6387548" y="764373"/>
            <a:ext cx="5118652" cy="1293028"/>
          </a:xfrm>
          <a:solidFill>
            <a:schemeClr val="accent6">
              <a:lumMod val="60000"/>
              <a:lumOff val="40000"/>
            </a:schemeClr>
          </a:solidFill>
        </p:spPr>
        <p:txBody>
          <a:bodyPr/>
          <a:lstStyle/>
          <a:p>
            <a:r>
              <a:rPr lang="en-US" dirty="0"/>
              <a:t>Support</a:t>
            </a:r>
            <a:endParaRPr lang="en-GB" dirty="0"/>
          </a:p>
        </p:txBody>
      </p:sp>
      <p:sp>
        <p:nvSpPr>
          <p:cNvPr id="3" name="Content Placeholder 2">
            <a:extLst>
              <a:ext uri="{FF2B5EF4-FFF2-40B4-BE49-F238E27FC236}">
                <a16:creationId xmlns:a16="http://schemas.microsoft.com/office/drawing/2014/main" id="{19549E0E-BEA4-4A1C-98DB-82A586D2DF4F}"/>
              </a:ext>
            </a:extLst>
          </p:cNvPr>
          <p:cNvSpPr>
            <a:spLocks noGrp="1"/>
          </p:cNvSpPr>
          <p:nvPr>
            <p:ph idx="1"/>
          </p:nvPr>
        </p:nvSpPr>
        <p:spPr/>
        <p:txBody>
          <a:bodyPr>
            <a:normAutofit/>
          </a:bodyPr>
          <a:lstStyle/>
          <a:p>
            <a:r>
              <a:rPr lang="en-US" dirty="0"/>
              <a:t>Enhanced shadowing</a:t>
            </a:r>
            <a:r>
              <a:rPr lang="en-GB" dirty="0"/>
              <a:t> increased for IMG</a:t>
            </a:r>
          </a:p>
          <a:p>
            <a:r>
              <a:rPr lang="en-GB" dirty="0"/>
              <a:t>PSW</a:t>
            </a:r>
          </a:p>
          <a:p>
            <a:r>
              <a:rPr lang="en-GB" dirty="0"/>
              <a:t>Supporting widening participation</a:t>
            </a:r>
          </a:p>
          <a:p>
            <a:pPr lvl="1"/>
            <a:r>
              <a:rPr lang="en-GB" dirty="0"/>
              <a:t>LTFTT both in standard posts and priority programmes</a:t>
            </a:r>
          </a:p>
          <a:p>
            <a:pPr lvl="1"/>
            <a:r>
              <a:rPr lang="en-GB" dirty="0"/>
              <a:t>Welcome and valued</a:t>
            </a:r>
          </a:p>
          <a:p>
            <a:pPr lvl="2"/>
            <a:r>
              <a:rPr lang="en-GB" dirty="0"/>
              <a:t>Liaison with medical schools</a:t>
            </a:r>
          </a:p>
          <a:p>
            <a:pPr lvl="2"/>
            <a:r>
              <a:rPr lang="en-GB" dirty="0"/>
              <a:t>Early identification with STEP form</a:t>
            </a:r>
          </a:p>
          <a:p>
            <a:pPr lvl="2"/>
            <a:r>
              <a:rPr lang="en-GB" dirty="0"/>
              <a:t>Asking applicants to directly contact</a:t>
            </a:r>
          </a:p>
          <a:p>
            <a:r>
              <a:rPr lang="en-GB" dirty="0"/>
              <a:t>Peer to peer mentoring schemes</a:t>
            </a:r>
          </a:p>
          <a:p>
            <a:r>
              <a:rPr lang="en-GB" dirty="0"/>
              <a:t>Local trust initiatives : tea and empathy; resilience</a:t>
            </a:r>
          </a:p>
          <a:p>
            <a:pPr marL="0" indent="0">
              <a:buNone/>
            </a:pPr>
            <a:endParaRPr lang="en-GB" dirty="0"/>
          </a:p>
        </p:txBody>
      </p:sp>
    </p:spTree>
    <p:extLst>
      <p:ext uri="{BB962C8B-B14F-4D97-AF65-F5344CB8AC3E}">
        <p14:creationId xmlns:p14="http://schemas.microsoft.com/office/powerpoint/2010/main" val="344184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3B24E51-5F0E-48FA-8F14-C6EC8897256F}"/>
              </a:ext>
            </a:extLst>
          </p:cNvPr>
          <p:cNvSpPr>
            <a:spLocks noGrp="1"/>
          </p:cNvSpPr>
          <p:nvPr>
            <p:ph type="title"/>
          </p:nvPr>
        </p:nvSpPr>
        <p:spPr>
          <a:xfrm>
            <a:off x="685800" y="1066163"/>
            <a:ext cx="2375452" cy="5148371"/>
          </a:xfrm>
        </p:spPr>
        <p:txBody>
          <a:bodyPr>
            <a:normAutofit/>
          </a:bodyPr>
          <a:lstStyle/>
          <a:p>
            <a:r>
              <a:rPr lang="en-US" sz="3200" dirty="0"/>
              <a:t>support: </a:t>
            </a:r>
            <a:br>
              <a:rPr lang="en-US" sz="3200" dirty="0"/>
            </a:br>
            <a:r>
              <a:rPr lang="en-US" sz="3200" dirty="0"/>
              <a:t>the future</a:t>
            </a:r>
            <a:endParaRPr lang="en-GB" sz="3200" dirty="0"/>
          </a:p>
        </p:txBody>
      </p:sp>
      <p:graphicFrame>
        <p:nvGraphicFramePr>
          <p:cNvPr id="5" name="Content Placeholder 2">
            <a:extLst>
              <a:ext uri="{FF2B5EF4-FFF2-40B4-BE49-F238E27FC236}">
                <a16:creationId xmlns:a16="http://schemas.microsoft.com/office/drawing/2014/main" id="{D6EB165A-67DA-4606-9867-3ACEE5597906}"/>
              </a:ext>
            </a:extLst>
          </p:cNvPr>
          <p:cNvGraphicFramePr>
            <a:graphicFrameLocks noGrp="1"/>
          </p:cNvGraphicFramePr>
          <p:nvPr>
            <p:ph idx="1"/>
            <p:extLst>
              <p:ext uri="{D42A27DB-BD31-4B8C-83A1-F6EECF244321}">
                <p14:modId xmlns:p14="http://schemas.microsoft.com/office/powerpoint/2010/main" val="2365084557"/>
              </p:ext>
            </p:extLst>
          </p:nvPr>
        </p:nvGraphicFramePr>
        <p:xfrm>
          <a:off x="3366051" y="689113"/>
          <a:ext cx="8454887" cy="593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26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9CF8-7CF1-405E-AED9-B7A8DBFDD0C3}"/>
              </a:ext>
            </a:extLst>
          </p:cNvPr>
          <p:cNvSpPr>
            <a:spLocks noGrp="1"/>
          </p:cNvSpPr>
          <p:nvPr>
            <p:ph type="title"/>
          </p:nvPr>
        </p:nvSpPr>
        <p:spPr/>
        <p:txBody>
          <a:bodyPr/>
          <a:lstStyle/>
          <a:p>
            <a:r>
              <a:rPr lang="en-US" dirty="0" err="1"/>
              <a:t>Vision:support:return</a:t>
            </a:r>
            <a:r>
              <a:rPr lang="en-US" dirty="0"/>
              <a:t> to practice</a:t>
            </a:r>
            <a:endParaRPr lang="en-GB" dirty="0"/>
          </a:p>
        </p:txBody>
      </p:sp>
      <p:sp>
        <p:nvSpPr>
          <p:cNvPr id="3" name="Content Placeholder 2">
            <a:extLst>
              <a:ext uri="{FF2B5EF4-FFF2-40B4-BE49-F238E27FC236}">
                <a16:creationId xmlns:a16="http://schemas.microsoft.com/office/drawing/2014/main" id="{572EBDF3-B79E-4032-AB67-9FA0DC09B001}"/>
              </a:ext>
            </a:extLst>
          </p:cNvPr>
          <p:cNvSpPr>
            <a:spLocks noGrp="1"/>
          </p:cNvSpPr>
          <p:nvPr>
            <p:ph idx="1"/>
          </p:nvPr>
        </p:nvSpPr>
        <p:spPr/>
        <p:txBody>
          <a:bodyPr>
            <a:normAutofit fontScale="92500"/>
          </a:bodyPr>
          <a:lstStyle/>
          <a:p>
            <a:r>
              <a:rPr lang="en-US" dirty="0"/>
              <a:t>Our new initiative. Possibly &gt;1000 doctors out of medicine for &gt;3 years. ? How many want to return.</a:t>
            </a:r>
          </a:p>
          <a:p>
            <a:r>
              <a:rPr lang="en-US" dirty="0"/>
              <a:t>Plan to make a bespoke and safe route back into practice. [HEE </a:t>
            </a:r>
            <a:r>
              <a:rPr lang="en-US" dirty="0" err="1"/>
              <a:t>EoE</a:t>
            </a:r>
            <a:r>
              <a:rPr lang="en-US" dirty="0"/>
              <a:t> initiative, but piloting for UK]</a:t>
            </a:r>
          </a:p>
          <a:p>
            <a:r>
              <a:rPr lang="en-US" dirty="0"/>
              <a:t>Draft doc here: </a:t>
            </a:r>
            <a:r>
              <a:rPr lang="en-GB" dirty="0">
                <a:hlinkClick r:id="rId2"/>
              </a:rPr>
              <a:t>https://heeoe.hee.nhs.uk/foundation/schools-trusts-and-practices</a:t>
            </a:r>
            <a:endParaRPr lang="en-GB" dirty="0"/>
          </a:p>
          <a:p>
            <a:r>
              <a:rPr lang="en-GB" dirty="0"/>
              <a:t>Utilising vacant foundation/</a:t>
            </a:r>
            <a:r>
              <a:rPr lang="en-GB" dirty="0" err="1"/>
              <a:t>gp</a:t>
            </a:r>
            <a:r>
              <a:rPr lang="en-GB" dirty="0"/>
              <a:t> hospital posts from predominantly April-august.</a:t>
            </a:r>
          </a:p>
          <a:p>
            <a:r>
              <a:rPr lang="en-GB" dirty="0"/>
              <a:t>Supported clinical </a:t>
            </a:r>
            <a:r>
              <a:rPr lang="en-GB" dirty="0" err="1"/>
              <a:t>observership</a:t>
            </a:r>
            <a:r>
              <a:rPr lang="en-GB" dirty="0"/>
              <a:t> and then funded enhanced shadowing prior to start, with funded sim and core procedures update.</a:t>
            </a:r>
          </a:p>
          <a:p>
            <a:r>
              <a:rPr lang="en-GB" dirty="0"/>
              <a:t>Planned should get alternative to foundation competency sign off, and ability to apply for trust doctor posts whilst awaiting national recruitment.</a:t>
            </a:r>
          </a:p>
          <a:p>
            <a:r>
              <a:rPr lang="en-GB" dirty="0"/>
              <a:t>Asking trusts to identify posts and supervisors.</a:t>
            </a:r>
          </a:p>
        </p:txBody>
      </p:sp>
    </p:spTree>
    <p:extLst>
      <p:ext uri="{BB962C8B-B14F-4D97-AF65-F5344CB8AC3E}">
        <p14:creationId xmlns:p14="http://schemas.microsoft.com/office/powerpoint/2010/main" val="274446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4E42-7FE5-46B4-86D8-EE96644C9308}"/>
              </a:ext>
            </a:extLst>
          </p:cNvPr>
          <p:cNvSpPr>
            <a:spLocks noGrp="1"/>
          </p:cNvSpPr>
          <p:nvPr>
            <p:ph type="title"/>
          </p:nvPr>
        </p:nvSpPr>
        <p:spPr>
          <a:xfrm>
            <a:off x="2895600" y="764373"/>
            <a:ext cx="8610600" cy="1293028"/>
          </a:xfrm>
        </p:spPr>
        <p:txBody>
          <a:bodyPr>
            <a:normAutofit/>
          </a:bodyPr>
          <a:lstStyle/>
          <a:p>
            <a:r>
              <a:rPr lang="en-US" dirty="0"/>
              <a:t>Foundation is fantastic</a:t>
            </a:r>
            <a:endParaRPr lang="en-GB" dirty="0"/>
          </a:p>
        </p:txBody>
      </p:sp>
      <p:sp>
        <p:nvSpPr>
          <p:cNvPr id="3" name="Content Placeholder 2">
            <a:extLst>
              <a:ext uri="{FF2B5EF4-FFF2-40B4-BE49-F238E27FC236}">
                <a16:creationId xmlns:a16="http://schemas.microsoft.com/office/drawing/2014/main" id="{D32B8B8A-09E5-4AF9-B3C6-1A0E40AFAB44}"/>
              </a:ext>
            </a:extLst>
          </p:cNvPr>
          <p:cNvSpPr>
            <a:spLocks noGrp="1"/>
          </p:cNvSpPr>
          <p:nvPr>
            <p:ph idx="1"/>
          </p:nvPr>
        </p:nvSpPr>
        <p:spPr>
          <a:xfrm>
            <a:off x="677333" y="2194560"/>
            <a:ext cx="5816600" cy="4024125"/>
          </a:xfrm>
        </p:spPr>
        <p:txBody>
          <a:bodyPr>
            <a:normAutofit lnSpcReduction="10000"/>
          </a:bodyPr>
          <a:lstStyle/>
          <a:p>
            <a:r>
              <a:rPr lang="en-US" dirty="0"/>
              <a:t>There are a lot of areas to this role</a:t>
            </a:r>
          </a:p>
          <a:p>
            <a:r>
              <a:rPr lang="en-US" dirty="0"/>
              <a:t>You will meet, encourage, support and make a difference to a lot of trainees lives</a:t>
            </a:r>
          </a:p>
          <a:p>
            <a:r>
              <a:rPr lang="en-US" dirty="0"/>
              <a:t>You will meet and influence a lot of consultant colleagues</a:t>
            </a:r>
          </a:p>
          <a:p>
            <a:r>
              <a:rPr lang="en-US" dirty="0"/>
              <a:t>There is opportunity to shape policy, pilot schemes and develop as an educator</a:t>
            </a:r>
          </a:p>
          <a:p>
            <a:r>
              <a:rPr lang="en-US" dirty="0"/>
              <a:t>It leads to potential wider roles</a:t>
            </a:r>
          </a:p>
          <a:p>
            <a:r>
              <a:rPr lang="en-US" dirty="0"/>
              <a:t>You are part of a broad team</a:t>
            </a:r>
          </a:p>
        </p:txBody>
      </p:sp>
      <p:pic>
        <p:nvPicPr>
          <p:cNvPr id="7" name="Graphic 6" descr="Group Brainstorm">
            <a:extLst>
              <a:ext uri="{FF2B5EF4-FFF2-40B4-BE49-F238E27FC236}">
                <a16:creationId xmlns:a16="http://schemas.microsoft.com/office/drawing/2014/main" id="{EB05484F-2B6F-4CDE-B1ED-2600BBA968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5931" y="2272748"/>
            <a:ext cx="3639337" cy="3639337"/>
          </a:xfrm>
          <a:prstGeom prst="rect">
            <a:avLst/>
          </a:prstGeom>
        </p:spPr>
      </p:pic>
    </p:spTree>
    <p:extLst>
      <p:ext uri="{BB962C8B-B14F-4D97-AF65-F5344CB8AC3E}">
        <p14:creationId xmlns:p14="http://schemas.microsoft.com/office/powerpoint/2010/main" val="240666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2478-6274-46BA-91DB-EB5C49F1CF93}"/>
              </a:ext>
            </a:extLst>
          </p:cNvPr>
          <p:cNvSpPr>
            <a:spLocks noGrp="1"/>
          </p:cNvSpPr>
          <p:nvPr>
            <p:ph type="title"/>
          </p:nvPr>
        </p:nvSpPr>
        <p:spPr/>
        <p:txBody>
          <a:bodyPr/>
          <a:lstStyle/>
          <a:p>
            <a:r>
              <a:rPr lang="en-US" dirty="0"/>
              <a:t>Doctors of our future</a:t>
            </a:r>
            <a:endParaRPr lang="en-GB" dirty="0"/>
          </a:p>
        </p:txBody>
      </p:sp>
      <p:sp>
        <p:nvSpPr>
          <p:cNvPr id="3" name="Content Placeholder 2">
            <a:extLst>
              <a:ext uri="{FF2B5EF4-FFF2-40B4-BE49-F238E27FC236}">
                <a16:creationId xmlns:a16="http://schemas.microsoft.com/office/drawing/2014/main" id="{CCA6FAFF-48AF-48C4-8B1D-3B6B7186D9A1}"/>
              </a:ext>
            </a:extLst>
          </p:cNvPr>
          <p:cNvSpPr>
            <a:spLocks noGrp="1"/>
          </p:cNvSpPr>
          <p:nvPr>
            <p:ph idx="1"/>
          </p:nvPr>
        </p:nvSpPr>
        <p:spPr/>
        <p:txBody>
          <a:bodyPr>
            <a:normAutofit fontScale="92500"/>
          </a:bodyPr>
          <a:lstStyle/>
          <a:p>
            <a:r>
              <a:rPr lang="en-US" dirty="0"/>
              <a:t>Foundation is important!</a:t>
            </a:r>
          </a:p>
          <a:p>
            <a:r>
              <a:rPr lang="en-US" dirty="0"/>
              <a:t>These are our future core and specialty trainees, our  future GP and consultants</a:t>
            </a:r>
          </a:p>
          <a:p>
            <a:r>
              <a:rPr lang="en-US" dirty="0"/>
              <a:t>They have spent 6 years training already</a:t>
            </a:r>
          </a:p>
          <a:p>
            <a:r>
              <a:rPr lang="en-US" dirty="0"/>
              <a:t>50% leave after f2 [although most are back within 3 years]</a:t>
            </a:r>
          </a:p>
          <a:p>
            <a:r>
              <a:rPr lang="en-US" dirty="0"/>
              <a:t>Foundation is a high risk time for trainees</a:t>
            </a:r>
          </a:p>
          <a:p>
            <a:pPr lvl="1"/>
            <a:r>
              <a:rPr lang="en-US" dirty="0"/>
              <a:t>Left their home/university ‘base’ may have long commutes</a:t>
            </a:r>
          </a:p>
          <a:p>
            <a:pPr lvl="1"/>
            <a:r>
              <a:rPr lang="en-US" dirty="0"/>
              <a:t>New responsibilities, new hierarchy</a:t>
            </a:r>
          </a:p>
          <a:p>
            <a:pPr lvl="1"/>
            <a:r>
              <a:rPr lang="en-US" dirty="0"/>
              <a:t>Medicine is stressful</a:t>
            </a:r>
          </a:p>
          <a:p>
            <a:r>
              <a:rPr lang="en-GB" dirty="0"/>
              <a:t>You, as their FTPD, will potentially be the most important person for their next two years.</a:t>
            </a:r>
          </a:p>
          <a:p>
            <a:r>
              <a:rPr lang="en-GB" dirty="0"/>
              <a:t>It is quite a busy job!</a:t>
            </a:r>
            <a:endParaRPr lang="en-US" dirty="0"/>
          </a:p>
        </p:txBody>
      </p:sp>
    </p:spTree>
    <p:extLst>
      <p:ext uri="{BB962C8B-B14F-4D97-AF65-F5344CB8AC3E}">
        <p14:creationId xmlns:p14="http://schemas.microsoft.com/office/powerpoint/2010/main" val="208289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6E0E-8AF2-49E3-B90D-982E7B2FFC65}"/>
              </a:ext>
            </a:extLst>
          </p:cNvPr>
          <p:cNvSpPr>
            <a:spLocks noGrp="1"/>
          </p:cNvSpPr>
          <p:nvPr>
            <p:ph type="title"/>
          </p:nvPr>
        </p:nvSpPr>
        <p:spPr/>
        <p:txBody>
          <a:bodyPr/>
          <a:lstStyle/>
          <a:p>
            <a:r>
              <a:rPr lang="en-US" dirty="0"/>
              <a:t>Key operational requirements</a:t>
            </a:r>
            <a:endParaRPr lang="en-GB" dirty="0"/>
          </a:p>
        </p:txBody>
      </p:sp>
      <p:sp>
        <p:nvSpPr>
          <p:cNvPr id="3" name="Content Placeholder 2">
            <a:extLst>
              <a:ext uri="{FF2B5EF4-FFF2-40B4-BE49-F238E27FC236}">
                <a16:creationId xmlns:a16="http://schemas.microsoft.com/office/drawing/2014/main" id="{75421075-1EE8-4E2A-8CE0-7656F65269FD}"/>
              </a:ext>
            </a:extLst>
          </p:cNvPr>
          <p:cNvSpPr>
            <a:spLocks noGrp="1"/>
          </p:cNvSpPr>
          <p:nvPr>
            <p:ph idx="1"/>
          </p:nvPr>
        </p:nvSpPr>
        <p:spPr/>
        <p:txBody>
          <a:bodyPr>
            <a:normAutofit fontScale="62500" lnSpcReduction="20000"/>
          </a:bodyPr>
          <a:lstStyle/>
          <a:p>
            <a:r>
              <a:rPr lang="en-US" dirty="0"/>
              <a:t>You must attend meetings! We are a team, not remote islands!</a:t>
            </a:r>
          </a:p>
          <a:p>
            <a:r>
              <a:rPr lang="en-US" dirty="0"/>
              <a:t>Each trust needs to be represented at the foundation forum x 2 and fac dev day and be responsible for sharing the information at trust level</a:t>
            </a:r>
          </a:p>
          <a:p>
            <a:r>
              <a:rPr lang="en-US" dirty="0"/>
              <a:t>Each FTPD needs to attend at least 3 meetings out of:</a:t>
            </a:r>
          </a:p>
          <a:p>
            <a:pPr lvl="1"/>
            <a:r>
              <a:rPr lang="en-US" dirty="0"/>
              <a:t>September joint meeting with DME</a:t>
            </a:r>
          </a:p>
          <a:p>
            <a:pPr lvl="1"/>
            <a:r>
              <a:rPr lang="en-US" dirty="0"/>
              <a:t>October forum [29</a:t>
            </a:r>
            <a:r>
              <a:rPr lang="en-US" baseline="30000" dirty="0"/>
              <a:t>th</a:t>
            </a:r>
            <a:r>
              <a:rPr lang="en-US" dirty="0"/>
              <a:t> October]</a:t>
            </a:r>
          </a:p>
          <a:p>
            <a:pPr lvl="1"/>
            <a:r>
              <a:rPr lang="en-US" dirty="0"/>
              <a:t>April faculty development</a:t>
            </a:r>
          </a:p>
          <a:p>
            <a:pPr lvl="1"/>
            <a:r>
              <a:rPr lang="en-US" dirty="0"/>
              <a:t>May forum</a:t>
            </a:r>
          </a:p>
          <a:p>
            <a:pPr lvl="1"/>
            <a:r>
              <a:rPr lang="en-US" dirty="0"/>
              <a:t>A day at either autumn or spring symposium for level 4/5 educators</a:t>
            </a:r>
          </a:p>
          <a:p>
            <a:r>
              <a:rPr lang="en-GB" dirty="0"/>
              <a:t>There maybe mandatory additional training sessions [</a:t>
            </a:r>
            <a:r>
              <a:rPr lang="en-GB" dirty="0" err="1"/>
              <a:t>eg</a:t>
            </a:r>
            <a:r>
              <a:rPr lang="en-GB" dirty="0"/>
              <a:t> the ARCP this year Dec 17th]</a:t>
            </a:r>
          </a:p>
          <a:p>
            <a:r>
              <a:rPr lang="en-GB" dirty="0"/>
              <a:t>Each FTPD must complete the ASDP in a timely way</a:t>
            </a:r>
          </a:p>
          <a:p>
            <a:r>
              <a:rPr lang="en-GB" dirty="0"/>
              <a:t>Each FTPD must contribute to any request around the GMC survey</a:t>
            </a:r>
          </a:p>
          <a:p>
            <a:r>
              <a:rPr lang="en-GB" dirty="0"/>
              <a:t>Each FTPD must read and respond to emails from the various central teams.</a:t>
            </a:r>
          </a:p>
          <a:p>
            <a:r>
              <a:rPr lang="en-GB" dirty="0"/>
              <a:t>Please read the role and responsibility in the foundation guide.</a:t>
            </a:r>
          </a:p>
          <a:p>
            <a:r>
              <a:rPr lang="en-GB" dirty="0"/>
              <a:t>Each FTPD must be appraised by either DME or FSD in this role every year, and at least once every 3 years by FSD</a:t>
            </a:r>
          </a:p>
          <a:p>
            <a:r>
              <a:rPr lang="en-GB" dirty="0"/>
              <a:t>The following is an overview of key areas rather than a comprehensive coverage!</a:t>
            </a:r>
            <a:endParaRPr lang="en-US" dirty="0"/>
          </a:p>
        </p:txBody>
      </p:sp>
    </p:spTree>
    <p:extLst>
      <p:ext uri="{BB962C8B-B14F-4D97-AF65-F5344CB8AC3E}">
        <p14:creationId xmlns:p14="http://schemas.microsoft.com/office/powerpoint/2010/main" val="33274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6CC7-9FDA-4241-A7C6-A728C9C5851F}"/>
              </a:ext>
            </a:extLst>
          </p:cNvPr>
          <p:cNvSpPr>
            <a:spLocks noGrp="1"/>
          </p:cNvSpPr>
          <p:nvPr>
            <p:ph type="title"/>
          </p:nvPr>
        </p:nvSpPr>
        <p:spPr/>
        <p:txBody>
          <a:bodyPr/>
          <a:lstStyle/>
          <a:p>
            <a:r>
              <a:rPr lang="en-US" dirty="0"/>
              <a:t>Where to find the information</a:t>
            </a:r>
            <a:endParaRPr lang="en-GB" dirty="0"/>
          </a:p>
        </p:txBody>
      </p:sp>
      <p:sp>
        <p:nvSpPr>
          <p:cNvPr id="3" name="Content Placeholder 2">
            <a:extLst>
              <a:ext uri="{FF2B5EF4-FFF2-40B4-BE49-F238E27FC236}">
                <a16:creationId xmlns:a16="http://schemas.microsoft.com/office/drawing/2014/main" id="{275A3F08-7651-486E-88E5-A05BACEBE2DF}"/>
              </a:ext>
            </a:extLst>
          </p:cNvPr>
          <p:cNvSpPr>
            <a:spLocks noGrp="1"/>
          </p:cNvSpPr>
          <p:nvPr>
            <p:ph idx="1"/>
          </p:nvPr>
        </p:nvSpPr>
        <p:spPr/>
        <p:txBody>
          <a:bodyPr/>
          <a:lstStyle/>
          <a:p>
            <a:r>
              <a:rPr lang="en-US" dirty="0"/>
              <a:t>UKFPO website</a:t>
            </a:r>
          </a:p>
          <a:p>
            <a:pPr lvl="1"/>
            <a:r>
              <a:rPr lang="en-GB" dirty="0">
                <a:hlinkClick r:id="rId2"/>
              </a:rPr>
              <a:t>https://www.foundationprogramme.nhs.uk/content/resource-bank</a:t>
            </a:r>
            <a:endParaRPr lang="en-GB" dirty="0"/>
          </a:p>
          <a:p>
            <a:pPr lvl="1"/>
            <a:r>
              <a:rPr lang="en-US" dirty="0"/>
              <a:t>Look for foundation guide, ARCP guide etc.</a:t>
            </a:r>
          </a:p>
          <a:p>
            <a:r>
              <a:rPr lang="en-US" dirty="0"/>
              <a:t>HEE </a:t>
            </a:r>
            <a:r>
              <a:rPr lang="en-US" dirty="0" err="1"/>
              <a:t>EoE</a:t>
            </a:r>
            <a:r>
              <a:rPr lang="en-US" dirty="0"/>
              <a:t> website</a:t>
            </a:r>
          </a:p>
          <a:p>
            <a:pPr lvl="1"/>
            <a:r>
              <a:rPr lang="en-GB" dirty="0">
                <a:hlinkClick r:id="rId3"/>
              </a:rPr>
              <a:t>https://heeoe.hee.nhs.uk/foundation</a:t>
            </a:r>
            <a:endParaRPr lang="en-GB" dirty="0"/>
          </a:p>
          <a:p>
            <a:pPr lvl="1"/>
            <a:r>
              <a:rPr lang="en-GB" dirty="0">
                <a:hlinkClick r:id="rId4"/>
              </a:rPr>
              <a:t>https://heeoe.hee.nhs.uk/medical-training/trainee-well-being-hub</a:t>
            </a:r>
            <a:endParaRPr lang="en-GB" dirty="0"/>
          </a:p>
          <a:p>
            <a:pPr lvl="1"/>
            <a:r>
              <a:rPr lang="en-GB" dirty="0">
                <a:hlinkClick r:id="rId5"/>
              </a:rPr>
              <a:t>https://heeoe.hee.nhs.uk/faculty-educators</a:t>
            </a:r>
            <a:endParaRPr lang="en-GB" dirty="0"/>
          </a:p>
          <a:p>
            <a:r>
              <a:rPr lang="en-GB" dirty="0"/>
              <a:t>People! </a:t>
            </a:r>
          </a:p>
          <a:p>
            <a:pPr lvl="1"/>
            <a:r>
              <a:rPr lang="en-GB" dirty="0"/>
              <a:t>Helen B for EAFS, Ritwik B for EBHFS, Helen J</a:t>
            </a:r>
          </a:p>
          <a:p>
            <a:pPr lvl="1"/>
            <a:r>
              <a:rPr lang="en-GB" dirty="0" err="1"/>
              <a:t>Whatsapp</a:t>
            </a:r>
            <a:r>
              <a:rPr lang="en-GB" dirty="0"/>
              <a:t> for hopefully quick answers!</a:t>
            </a:r>
          </a:p>
          <a:p>
            <a:pPr lvl="1"/>
            <a:r>
              <a:rPr lang="en-GB" dirty="0">
                <a:hlinkClick r:id="rId6"/>
              </a:rPr>
              <a:t>https://heeoe.hee.nhs.uk/foundation/contact-us</a:t>
            </a:r>
            <a:endParaRPr lang="en-GB" dirty="0"/>
          </a:p>
        </p:txBody>
      </p:sp>
    </p:spTree>
    <p:extLst>
      <p:ext uri="{BB962C8B-B14F-4D97-AF65-F5344CB8AC3E}">
        <p14:creationId xmlns:p14="http://schemas.microsoft.com/office/powerpoint/2010/main" val="152623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A488A-1A8D-4C85-89E2-7A4C4EE97E13}"/>
              </a:ext>
            </a:extLst>
          </p:cNvPr>
          <p:cNvSpPr>
            <a:spLocks noGrp="1"/>
          </p:cNvSpPr>
          <p:nvPr>
            <p:ph type="title"/>
          </p:nvPr>
        </p:nvSpPr>
        <p:spPr>
          <a:xfrm>
            <a:off x="2895600" y="764373"/>
            <a:ext cx="8610600" cy="1293028"/>
          </a:xfrm>
        </p:spPr>
        <p:txBody>
          <a:bodyPr>
            <a:normAutofit/>
          </a:bodyPr>
          <a:lstStyle/>
          <a:p>
            <a:r>
              <a:rPr lang="en-US" dirty="0"/>
              <a:t>Key areas in role</a:t>
            </a:r>
            <a:endParaRPr lang="en-GB" dirty="0"/>
          </a:p>
        </p:txBody>
      </p:sp>
      <p:graphicFrame>
        <p:nvGraphicFramePr>
          <p:cNvPr id="5" name="Content Placeholder 2">
            <a:extLst>
              <a:ext uri="{FF2B5EF4-FFF2-40B4-BE49-F238E27FC236}">
                <a16:creationId xmlns:a16="http://schemas.microsoft.com/office/drawing/2014/main" id="{3FE03052-68A8-48CE-9CA6-2D96E465AB06}"/>
              </a:ext>
            </a:extLst>
          </p:cNvPr>
          <p:cNvGraphicFramePr>
            <a:graphicFrameLocks noGrp="1"/>
          </p:cNvGraphicFramePr>
          <p:nvPr>
            <p:ph idx="1"/>
            <p:extLst>
              <p:ext uri="{D42A27DB-BD31-4B8C-83A1-F6EECF244321}">
                <p14:modId xmlns:p14="http://schemas.microsoft.com/office/powerpoint/2010/main" val="264464893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45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5869DC4-0799-49D9-92D5-36B4988B9297}"/>
              </a:ext>
            </a:extLst>
          </p:cNvPr>
          <p:cNvSpPr>
            <a:spLocks noGrp="1"/>
          </p:cNvSpPr>
          <p:nvPr>
            <p:ph type="title"/>
          </p:nvPr>
        </p:nvSpPr>
        <p:spPr>
          <a:xfrm>
            <a:off x="6387548" y="764373"/>
            <a:ext cx="5118652" cy="1293028"/>
          </a:xfrm>
          <a:solidFill>
            <a:srgbClr val="FE801A"/>
          </a:solidFill>
        </p:spPr>
        <p:txBody>
          <a:bodyPr vert="horz" lIns="91440" tIns="45720" rIns="91440" bIns="45720" rtlCol="0" anchor="ctr">
            <a:normAutofit/>
          </a:bodyPr>
          <a:lstStyle/>
          <a:p>
            <a:r>
              <a:rPr lang="en-US" kern="1200" cap="all" baseline="0" dirty="0">
                <a:solidFill>
                  <a:schemeClr val="tx1"/>
                </a:solidFill>
                <a:latin typeface="+mj-lt"/>
                <a:ea typeface="+mj-ea"/>
                <a:cs typeface="+mj-cs"/>
              </a:rPr>
              <a:t>Education</a:t>
            </a:r>
          </a:p>
        </p:txBody>
      </p:sp>
      <p:sp>
        <p:nvSpPr>
          <p:cNvPr id="3" name="Content Placeholder 2">
            <a:extLst>
              <a:ext uri="{FF2B5EF4-FFF2-40B4-BE49-F238E27FC236}">
                <a16:creationId xmlns:a16="http://schemas.microsoft.com/office/drawing/2014/main" id="{2FB160DF-B66F-4282-B968-AFF62579F711}"/>
              </a:ext>
            </a:extLst>
          </p:cNvPr>
          <p:cNvSpPr>
            <a:spLocks noGrp="1"/>
          </p:cNvSpPr>
          <p:nvPr>
            <p:ph sz="half" idx="1"/>
          </p:nvPr>
        </p:nvSpPr>
        <p:spPr>
          <a:xfrm>
            <a:off x="279400" y="1441451"/>
            <a:ext cx="5816600" cy="5237646"/>
          </a:xfrm>
        </p:spPr>
        <p:txBody>
          <a:bodyPr vert="horz" lIns="91440" tIns="45720" rIns="91440" bIns="45720" rtlCol="0">
            <a:noAutofit/>
          </a:bodyPr>
          <a:lstStyle/>
          <a:p>
            <a:r>
              <a:rPr lang="en-US" sz="1800" dirty="0"/>
              <a:t>60 hours minimum [mandatory] taught programme  </a:t>
            </a:r>
            <a:r>
              <a:rPr lang="en-US" sz="1800" dirty="0">
                <a:hlinkClick r:id="rId3"/>
              </a:rPr>
              <a:t>https://heeoe.hee.nhs.uk/foundation/teachingopportunities</a:t>
            </a:r>
            <a:endParaRPr lang="en-US" sz="1800" dirty="0"/>
          </a:p>
          <a:p>
            <a:pPr lvl="1"/>
            <a:r>
              <a:rPr lang="en-US" sz="1800" dirty="0"/>
              <a:t>3 days simulation per year</a:t>
            </a:r>
          </a:p>
          <a:p>
            <a:pPr lvl="2"/>
            <a:r>
              <a:rPr lang="en-US" dirty="0"/>
              <a:t>VR training </a:t>
            </a:r>
          </a:p>
          <a:p>
            <a:pPr lvl="2"/>
            <a:r>
              <a:rPr lang="en-US" dirty="0"/>
              <a:t>Hi fidelity</a:t>
            </a:r>
          </a:p>
          <a:p>
            <a:pPr lvl="2"/>
            <a:r>
              <a:rPr lang="en-US" dirty="0"/>
              <a:t>Skills and drills/procedures</a:t>
            </a:r>
          </a:p>
          <a:p>
            <a:pPr lvl="1"/>
            <a:r>
              <a:rPr lang="en-US" sz="1800" dirty="0"/>
              <a:t>Hub sessions : </a:t>
            </a:r>
          </a:p>
          <a:p>
            <a:pPr lvl="2"/>
            <a:r>
              <a:rPr lang="en-US" dirty="0"/>
              <a:t>4 clinical per trust</a:t>
            </a:r>
          </a:p>
          <a:p>
            <a:pPr lvl="2"/>
            <a:r>
              <a:rPr lang="en-US" dirty="0"/>
              <a:t>2 clin, 1 professional per trainee</a:t>
            </a:r>
          </a:p>
          <a:p>
            <a:pPr lvl="1"/>
            <a:r>
              <a:rPr lang="en-US" sz="1800" dirty="0"/>
              <a:t>E-learning</a:t>
            </a:r>
          </a:p>
          <a:p>
            <a:pPr lvl="1"/>
            <a:r>
              <a:rPr lang="en-US" sz="1800" dirty="0"/>
              <a:t>Trust based learning [incl careers fair]</a:t>
            </a:r>
          </a:p>
          <a:p>
            <a:pPr lvl="1"/>
            <a:r>
              <a:rPr lang="en-US" sz="1800" dirty="0"/>
              <a:t>20 hours per rotations – ES to confirm.</a:t>
            </a:r>
          </a:p>
          <a:p>
            <a:pPr lvl="1"/>
            <a:r>
              <a:rPr lang="en-US" sz="1800" dirty="0"/>
              <a:t>Help: </a:t>
            </a:r>
          </a:p>
          <a:p>
            <a:pPr lvl="2"/>
            <a:r>
              <a:rPr lang="en-US" sz="1600" dirty="0" err="1"/>
              <a:t>Portfoilo</a:t>
            </a:r>
            <a:r>
              <a:rPr lang="en-US" sz="1600" dirty="0"/>
              <a:t> Sim and Hub leads [Charleen, Zilley]</a:t>
            </a:r>
          </a:p>
          <a:p>
            <a:pPr lvl="2"/>
            <a:r>
              <a:rPr lang="en-US" sz="1600" dirty="0"/>
              <a:t>Faculty team [mark]</a:t>
            </a:r>
          </a:p>
        </p:txBody>
      </p:sp>
      <p:sp>
        <p:nvSpPr>
          <p:cNvPr id="8" name="Content Placeholder 7">
            <a:extLst>
              <a:ext uri="{FF2B5EF4-FFF2-40B4-BE49-F238E27FC236}">
                <a16:creationId xmlns:a16="http://schemas.microsoft.com/office/drawing/2014/main" id="{5F5A2579-B968-483B-AD00-7A7C099DF6F4}"/>
              </a:ext>
            </a:extLst>
          </p:cNvPr>
          <p:cNvSpPr>
            <a:spLocks noGrp="1"/>
          </p:cNvSpPr>
          <p:nvPr>
            <p:ph sz="half" idx="2"/>
          </p:nvPr>
        </p:nvSpPr>
        <p:spPr/>
        <p:txBody>
          <a:bodyPr>
            <a:noAutofit/>
          </a:bodyPr>
          <a:lstStyle/>
          <a:p>
            <a:r>
              <a:rPr lang="en-US" sz="1600" dirty="0"/>
              <a:t>Feedback, evaluation, improving</a:t>
            </a:r>
          </a:p>
          <a:p>
            <a:pPr lvl="1"/>
            <a:r>
              <a:rPr lang="en-US" sz="1600" dirty="0"/>
              <a:t>Academic foundation docs and fellows</a:t>
            </a:r>
          </a:p>
          <a:p>
            <a:pPr lvl="1"/>
            <a:r>
              <a:rPr lang="en-US" sz="1600" dirty="0"/>
              <a:t>Work with portfolio FTPD</a:t>
            </a:r>
          </a:p>
          <a:p>
            <a:r>
              <a:rPr lang="en-US" sz="1600" dirty="0"/>
              <a:t>Troubleshooting</a:t>
            </a:r>
          </a:p>
          <a:p>
            <a:pPr lvl="1"/>
            <a:r>
              <a:rPr lang="en-US" sz="1600" dirty="0"/>
              <a:t>Early fixing hubs and dates</a:t>
            </a:r>
          </a:p>
          <a:p>
            <a:r>
              <a:rPr lang="en-US" sz="1600" dirty="0"/>
              <a:t>Academic research trainees</a:t>
            </a:r>
          </a:p>
          <a:p>
            <a:pPr lvl="1"/>
            <a:r>
              <a:rPr lang="en-US" sz="1600" dirty="0"/>
              <a:t>Monthly keeping in clinical touch</a:t>
            </a:r>
          </a:p>
          <a:p>
            <a:r>
              <a:rPr lang="en-US" sz="1600" dirty="0"/>
              <a:t>Academic education trainees</a:t>
            </a:r>
          </a:p>
          <a:p>
            <a:pPr lvl="1"/>
            <a:r>
              <a:rPr lang="en-US" sz="1600" dirty="0"/>
              <a:t>Education handbook</a:t>
            </a:r>
          </a:p>
          <a:p>
            <a:r>
              <a:rPr lang="en-US" sz="1600" dirty="0"/>
              <a:t>Professional practice week</a:t>
            </a:r>
          </a:p>
          <a:p>
            <a:r>
              <a:rPr lang="en-US" sz="1600" dirty="0"/>
              <a:t>Inductions and shadowing – ‘grey Wednesday’</a:t>
            </a:r>
          </a:p>
          <a:p>
            <a:r>
              <a:rPr lang="en-US" sz="1600" dirty="0"/>
              <a:t>Marketing, raising profile of foundation school</a:t>
            </a:r>
          </a:p>
          <a:p>
            <a:pPr lvl="1"/>
            <a:r>
              <a:rPr lang="en-US" sz="1400" dirty="0"/>
              <a:t> posters, tweet, pictures with permission</a:t>
            </a:r>
          </a:p>
          <a:p>
            <a:r>
              <a:rPr lang="en-US" sz="1600" dirty="0"/>
              <a:t>STUDY LEAVE</a:t>
            </a:r>
          </a:p>
        </p:txBody>
      </p:sp>
    </p:spTree>
    <p:extLst>
      <p:ext uri="{BB962C8B-B14F-4D97-AF65-F5344CB8AC3E}">
        <p14:creationId xmlns:p14="http://schemas.microsoft.com/office/powerpoint/2010/main" val="292862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9C0E08E1-A510-46EC-AAD0-5C24A27DFE31}"/>
              </a:ext>
            </a:extLst>
          </p:cNvPr>
          <p:cNvSpPr>
            <a:spLocks noGrp="1"/>
          </p:cNvSpPr>
          <p:nvPr>
            <p:ph type="title"/>
          </p:nvPr>
        </p:nvSpPr>
        <p:spPr>
          <a:xfrm>
            <a:off x="685800" y="1066163"/>
            <a:ext cx="2759765" cy="5148371"/>
          </a:xfrm>
        </p:spPr>
        <p:txBody>
          <a:bodyPr>
            <a:normAutofit/>
          </a:bodyPr>
          <a:lstStyle/>
          <a:p>
            <a:r>
              <a:rPr lang="en-US" sz="3200" dirty="0"/>
              <a:t>education: future</a:t>
            </a:r>
            <a:endParaRPr lang="en-GB" sz="3200" dirty="0"/>
          </a:p>
        </p:txBody>
      </p:sp>
      <p:graphicFrame>
        <p:nvGraphicFramePr>
          <p:cNvPr id="5" name="Content Placeholder 2">
            <a:extLst>
              <a:ext uri="{FF2B5EF4-FFF2-40B4-BE49-F238E27FC236}">
                <a16:creationId xmlns:a16="http://schemas.microsoft.com/office/drawing/2014/main" id="{D7248A96-0529-4C1C-A2C5-B728E4C480EC}"/>
              </a:ext>
            </a:extLst>
          </p:cNvPr>
          <p:cNvGraphicFramePr>
            <a:graphicFrameLocks noGrp="1"/>
          </p:cNvGraphicFramePr>
          <p:nvPr>
            <p:ph idx="1"/>
            <p:extLst>
              <p:ext uri="{D42A27DB-BD31-4B8C-83A1-F6EECF244321}">
                <p14:modId xmlns:p14="http://schemas.microsoft.com/office/powerpoint/2010/main" val="3448780539"/>
              </p:ext>
            </p:extLst>
          </p:nvPr>
        </p:nvGraphicFramePr>
        <p:xfrm>
          <a:off x="3763617" y="689113"/>
          <a:ext cx="8017566" cy="5950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4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D4D8-C62E-429A-A244-499D06604909}"/>
              </a:ext>
            </a:extLst>
          </p:cNvPr>
          <p:cNvSpPr>
            <a:spLocks noGrp="1"/>
          </p:cNvSpPr>
          <p:nvPr>
            <p:ph type="title"/>
          </p:nvPr>
        </p:nvSpPr>
        <p:spPr>
          <a:xfrm>
            <a:off x="6096000" y="764373"/>
            <a:ext cx="5410200" cy="1293028"/>
          </a:xfrm>
          <a:solidFill>
            <a:srgbClr val="F1C431"/>
          </a:solidFill>
        </p:spPr>
        <p:txBody>
          <a:bodyPr/>
          <a:lstStyle/>
          <a:p>
            <a:r>
              <a:rPr lang="en-US" dirty="0"/>
              <a:t>assessment</a:t>
            </a:r>
            <a:endParaRPr lang="en-GB" dirty="0"/>
          </a:p>
        </p:txBody>
      </p:sp>
      <p:sp>
        <p:nvSpPr>
          <p:cNvPr id="3" name="Content Placeholder 2">
            <a:extLst>
              <a:ext uri="{FF2B5EF4-FFF2-40B4-BE49-F238E27FC236}">
                <a16:creationId xmlns:a16="http://schemas.microsoft.com/office/drawing/2014/main" id="{9DD5DDC2-967F-4483-8C8A-ABE977E374BB}"/>
              </a:ext>
            </a:extLst>
          </p:cNvPr>
          <p:cNvSpPr>
            <a:spLocks noGrp="1"/>
          </p:cNvSpPr>
          <p:nvPr>
            <p:ph idx="1"/>
          </p:nvPr>
        </p:nvSpPr>
        <p:spPr>
          <a:xfrm>
            <a:off x="685800" y="2194560"/>
            <a:ext cx="10820400" cy="4458031"/>
          </a:xfrm>
        </p:spPr>
        <p:txBody>
          <a:bodyPr>
            <a:normAutofit fontScale="85000" lnSpcReduction="20000"/>
          </a:bodyPr>
          <a:lstStyle/>
          <a:p>
            <a:r>
              <a:rPr lang="en-US" dirty="0"/>
              <a:t>A MANDATORY TRAINING DECEMBER 17</a:t>
            </a:r>
            <a:r>
              <a:rPr lang="en-US" baseline="30000" dirty="0"/>
              <a:t>TH</a:t>
            </a:r>
            <a:r>
              <a:rPr lang="en-US" dirty="0"/>
              <a:t> FOR ARCP PANEL CHAIRS</a:t>
            </a:r>
          </a:p>
          <a:p>
            <a:pPr lvl="1"/>
            <a:r>
              <a:rPr lang="en-US" dirty="0"/>
              <a:t>Must be attended by all FTPD and either an FTPA or MEM, and DME invited</a:t>
            </a:r>
          </a:p>
          <a:p>
            <a:pPr lvl="1"/>
            <a:r>
              <a:rPr lang="en-US" dirty="0"/>
              <a:t>Will be unable to chair ARCP without.</a:t>
            </a:r>
          </a:p>
          <a:p>
            <a:pPr lvl="1"/>
            <a:r>
              <a:rPr lang="en-GB" dirty="0">
                <a:hlinkClick r:id="rId2"/>
              </a:rPr>
              <a:t>https://heeoe.hee.nhs.uk/foundation/schools-trusts-and-practices</a:t>
            </a:r>
            <a:endParaRPr lang="en-GB" dirty="0"/>
          </a:p>
          <a:p>
            <a:pPr lvl="1"/>
            <a:r>
              <a:rPr lang="en-US" dirty="0"/>
              <a:t>Assessment.eoe@hee.nhs.uk</a:t>
            </a:r>
          </a:p>
          <a:p>
            <a:r>
              <a:rPr lang="en-US" dirty="0"/>
              <a:t>E-portfolio</a:t>
            </a:r>
          </a:p>
          <a:p>
            <a:pPr lvl="1"/>
            <a:r>
              <a:rPr lang="en-US" dirty="0"/>
              <a:t>Look and play with it. Understand the ‘rules’ for sign off!</a:t>
            </a:r>
          </a:p>
          <a:p>
            <a:pPr lvl="1"/>
            <a:r>
              <a:rPr lang="en-US" dirty="0"/>
              <a:t>Key new things </a:t>
            </a:r>
          </a:p>
          <a:p>
            <a:pPr lvl="2"/>
            <a:r>
              <a:rPr lang="en-US" dirty="0"/>
              <a:t>the LEARN form, use instead of the other SLE</a:t>
            </a:r>
          </a:p>
          <a:p>
            <a:pPr lvl="2"/>
            <a:r>
              <a:rPr lang="en-US" dirty="0"/>
              <a:t>We must encourage the use of supervision groups – it is about to become mandatory, it is really useful for trainees who are concerning</a:t>
            </a:r>
          </a:p>
          <a:p>
            <a:pPr lvl="2"/>
            <a:r>
              <a:rPr lang="en-US" dirty="0"/>
              <a:t>Only 5 links can be made to any one item</a:t>
            </a:r>
          </a:p>
          <a:p>
            <a:pPr lvl="2"/>
            <a:r>
              <a:rPr lang="en-US" dirty="0"/>
              <a:t>Encourage PDP with ES.</a:t>
            </a:r>
          </a:p>
          <a:p>
            <a:pPr lvl="1"/>
            <a:r>
              <a:rPr lang="en-US" dirty="0"/>
              <a:t>Are all your CS and ES trained? Educator hub. Support required?</a:t>
            </a:r>
          </a:p>
          <a:p>
            <a:r>
              <a:rPr lang="en-US" dirty="0"/>
              <a:t>STEP and TOI [med sch -&gt; F1; F1-&gt; F2]</a:t>
            </a:r>
          </a:p>
          <a:p>
            <a:r>
              <a:rPr lang="en-US" dirty="0"/>
              <a:t>Talk to the deputy FSD about trainees with concerns, who may need additional time or intervention.</a:t>
            </a:r>
            <a:endParaRPr lang="en-GB" dirty="0"/>
          </a:p>
        </p:txBody>
      </p:sp>
    </p:spTree>
    <p:extLst>
      <p:ext uri="{BB962C8B-B14F-4D97-AF65-F5344CB8AC3E}">
        <p14:creationId xmlns:p14="http://schemas.microsoft.com/office/powerpoint/2010/main" val="226778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D4D8-C62E-429A-A244-499D06604909}"/>
              </a:ext>
            </a:extLst>
          </p:cNvPr>
          <p:cNvSpPr>
            <a:spLocks noGrp="1"/>
          </p:cNvSpPr>
          <p:nvPr>
            <p:ph type="title"/>
          </p:nvPr>
        </p:nvSpPr>
        <p:spPr>
          <a:xfrm>
            <a:off x="6096000" y="764373"/>
            <a:ext cx="5410200" cy="1293028"/>
          </a:xfrm>
          <a:solidFill>
            <a:srgbClr val="92D050"/>
          </a:solidFill>
        </p:spPr>
        <p:txBody>
          <a:bodyPr/>
          <a:lstStyle/>
          <a:p>
            <a:r>
              <a:rPr lang="en-US" dirty="0"/>
              <a:t>Training</a:t>
            </a:r>
            <a:endParaRPr lang="en-GB" dirty="0"/>
          </a:p>
        </p:txBody>
      </p:sp>
      <p:sp>
        <p:nvSpPr>
          <p:cNvPr id="3" name="Content Placeholder 2">
            <a:extLst>
              <a:ext uri="{FF2B5EF4-FFF2-40B4-BE49-F238E27FC236}">
                <a16:creationId xmlns:a16="http://schemas.microsoft.com/office/drawing/2014/main" id="{9DD5DDC2-967F-4483-8C8A-ABE977E374BB}"/>
              </a:ext>
            </a:extLst>
          </p:cNvPr>
          <p:cNvSpPr>
            <a:spLocks noGrp="1"/>
          </p:cNvSpPr>
          <p:nvPr>
            <p:ph idx="1"/>
          </p:nvPr>
        </p:nvSpPr>
        <p:spPr>
          <a:xfrm>
            <a:off x="685800" y="2194560"/>
            <a:ext cx="10820400" cy="4405023"/>
          </a:xfrm>
        </p:spPr>
        <p:txBody>
          <a:bodyPr>
            <a:normAutofit fontScale="85000" lnSpcReduction="20000"/>
          </a:bodyPr>
          <a:lstStyle/>
          <a:p>
            <a:r>
              <a:rPr lang="en-US" dirty="0"/>
              <a:t>Trainee feedback and GMC survey</a:t>
            </a:r>
          </a:p>
          <a:p>
            <a:pPr lvl="1"/>
            <a:r>
              <a:rPr lang="en-US" dirty="0"/>
              <a:t>Risk areas: review, </a:t>
            </a:r>
            <a:r>
              <a:rPr lang="en-US" dirty="0" err="1"/>
              <a:t>strategise</a:t>
            </a:r>
            <a:r>
              <a:rPr lang="en-US" dirty="0"/>
              <a:t>, ask for help, share practice</a:t>
            </a:r>
          </a:p>
          <a:p>
            <a:pPr lvl="2"/>
            <a:r>
              <a:rPr lang="en-US" dirty="0"/>
              <a:t>Surgery</a:t>
            </a:r>
          </a:p>
          <a:p>
            <a:pPr lvl="2"/>
            <a:r>
              <a:rPr lang="en-US" dirty="0"/>
              <a:t>ED</a:t>
            </a:r>
          </a:p>
          <a:p>
            <a:pPr lvl="2"/>
            <a:r>
              <a:rPr lang="en-US" dirty="0"/>
              <a:t>Medicine</a:t>
            </a:r>
          </a:p>
          <a:p>
            <a:r>
              <a:rPr lang="en-US" dirty="0"/>
              <a:t>Visits by FSD to trusts -&gt; teamwork </a:t>
            </a:r>
          </a:p>
          <a:p>
            <a:pPr lvl="1"/>
            <a:r>
              <a:rPr lang="en-US" dirty="0"/>
              <a:t>Areas of best practice to share</a:t>
            </a:r>
          </a:p>
          <a:p>
            <a:pPr lvl="1"/>
            <a:r>
              <a:rPr lang="en-US" dirty="0"/>
              <a:t>Innovation in posts/</a:t>
            </a:r>
            <a:r>
              <a:rPr lang="en-US" dirty="0" err="1"/>
              <a:t>programmes</a:t>
            </a:r>
            <a:endParaRPr lang="en-US" dirty="0"/>
          </a:p>
          <a:p>
            <a:pPr lvl="1"/>
            <a:r>
              <a:rPr lang="en-US" dirty="0"/>
              <a:t>How can we help? Meeting with a dept lead, ES group?</a:t>
            </a:r>
          </a:p>
          <a:p>
            <a:r>
              <a:rPr lang="en-US" dirty="0"/>
              <a:t>Recruitment strategy</a:t>
            </a:r>
          </a:p>
          <a:p>
            <a:pPr lvl="1"/>
            <a:r>
              <a:rPr lang="en-US" dirty="0"/>
              <a:t>Priority </a:t>
            </a:r>
            <a:r>
              <a:rPr lang="en-US" dirty="0" err="1"/>
              <a:t>programmes</a:t>
            </a:r>
            <a:r>
              <a:rPr lang="en-US" dirty="0"/>
              <a:t> – need to consolidate those agreed</a:t>
            </a:r>
          </a:p>
          <a:p>
            <a:pPr lvl="1"/>
            <a:r>
              <a:rPr lang="en-US" dirty="0"/>
              <a:t>Psychiatry LIFT and fellowships</a:t>
            </a:r>
          </a:p>
          <a:p>
            <a:pPr lvl="1"/>
            <a:r>
              <a:rPr lang="en-US" dirty="0"/>
              <a:t>Supporting LTFTT and those with adjustments</a:t>
            </a:r>
          </a:p>
          <a:p>
            <a:r>
              <a:rPr lang="en-US" dirty="0"/>
              <a:t>SWAPS [or not]</a:t>
            </a:r>
          </a:p>
          <a:p>
            <a:r>
              <a:rPr lang="en-US" dirty="0"/>
              <a:t>Policies: winter pressure</a:t>
            </a:r>
          </a:p>
          <a:p>
            <a:r>
              <a:rPr lang="en-GB" dirty="0">
                <a:hlinkClick r:id="rId2"/>
              </a:rPr>
              <a:t>https://heeoe.hee.nhs.uk/foundation/schools-trusts-and-practices</a:t>
            </a:r>
            <a:endParaRPr lang="en-US" dirty="0"/>
          </a:p>
          <a:p>
            <a:endParaRPr lang="en-US" dirty="0"/>
          </a:p>
          <a:p>
            <a:endParaRPr lang="en-GB" dirty="0"/>
          </a:p>
        </p:txBody>
      </p:sp>
    </p:spTree>
    <p:extLst>
      <p:ext uri="{BB962C8B-B14F-4D97-AF65-F5344CB8AC3E}">
        <p14:creationId xmlns:p14="http://schemas.microsoft.com/office/powerpoint/2010/main" val="54658631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81CB69146B35448B16FD83091BAE39" ma:contentTypeVersion="8" ma:contentTypeDescription="Create a new document." ma:contentTypeScope="" ma:versionID="cc6dc393498268a2214d29c423864784">
  <xsd:schema xmlns:xsd="http://www.w3.org/2001/XMLSchema" xmlns:xs="http://www.w3.org/2001/XMLSchema" xmlns:p="http://schemas.microsoft.com/office/2006/metadata/properties" xmlns:ns3="ea271217-0f8a-4c4a-8e1a-4c23e3f69525" xmlns:ns4="1b3a8a31-b8c5-4bea-b50a-ef549abe28b1" targetNamespace="http://schemas.microsoft.com/office/2006/metadata/properties" ma:root="true" ma:fieldsID="28c788961316c2037a09c0bda9e6b3d1" ns3:_="" ns4:_="">
    <xsd:import namespace="ea271217-0f8a-4c4a-8e1a-4c23e3f69525"/>
    <xsd:import namespace="1b3a8a31-b8c5-4bea-b50a-ef549abe28b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71217-0f8a-4c4a-8e1a-4c23e3f69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3a8a31-b8c5-4bea-b50a-ef549abe28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4E36F-4DDC-4E6D-A6F5-ABD7A5E60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71217-0f8a-4c4a-8e1a-4c23e3f69525"/>
    <ds:schemaRef ds:uri="1b3a8a31-b8c5-4bea-b50a-ef549abe2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65BE05-F7BA-4ABA-8D55-B22521302ADF}">
  <ds:schemaRefs>
    <ds:schemaRef ds:uri="http://schemas.microsoft.com/sharepoint/v3/contenttype/forms"/>
  </ds:schemaRefs>
</ds:datastoreItem>
</file>

<file path=customXml/itemProps3.xml><?xml version="1.0" encoding="utf-8"?>
<ds:datastoreItem xmlns:ds="http://schemas.openxmlformats.org/officeDocument/2006/customXml" ds:itemID="{48CAE733-A499-4786-B855-7DF880198818}">
  <ds:schemaRefs>
    <ds:schemaRef ds:uri="http://purl.org/dc/terms/"/>
    <ds:schemaRef ds:uri="1b3a8a31-b8c5-4bea-b50a-ef549abe28b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a271217-0f8a-4c4a-8e1a-4c23e3f6952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139</TotalTime>
  <Words>1576</Words>
  <Application>Microsoft Office PowerPoint</Application>
  <PresentationFormat>Widescreen</PresentationFormat>
  <Paragraphs>194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Vapor Trail</vt:lpstr>
      <vt:lpstr>Foundation present </vt:lpstr>
      <vt:lpstr>Doctors of our future</vt:lpstr>
      <vt:lpstr>Key operational requirements</vt:lpstr>
      <vt:lpstr>Where to find the information</vt:lpstr>
      <vt:lpstr>Key areas in role</vt:lpstr>
      <vt:lpstr>Education</vt:lpstr>
      <vt:lpstr>education: future</vt:lpstr>
      <vt:lpstr>assessment</vt:lpstr>
      <vt:lpstr>Training</vt:lpstr>
      <vt:lpstr>training: future</vt:lpstr>
      <vt:lpstr>Programme management</vt:lpstr>
      <vt:lpstr>Support</vt:lpstr>
      <vt:lpstr>support:  the future</vt:lpstr>
      <vt:lpstr>Vision:support:return to practice</vt:lpstr>
      <vt:lpstr>Foundation is fantastic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present </dc:title>
  <dc:creator>Helen Johnson</dc:creator>
  <cp:lastModifiedBy>Helen Johnson</cp:lastModifiedBy>
  <cp:revision>15</cp:revision>
  <dcterms:created xsi:type="dcterms:W3CDTF">2019-09-22T15:24:24Z</dcterms:created>
  <dcterms:modified xsi:type="dcterms:W3CDTF">2019-09-22T17:44:09Z</dcterms:modified>
</cp:coreProperties>
</file>