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64" r:id="rId8"/>
    <p:sldId id="262" r:id="rId9"/>
    <p:sldId id="263" r:id="rId10"/>
    <p:sldId id="259" r:id="rId11"/>
    <p:sldId id="266" r:id="rId12"/>
    <p:sldId id="265" r:id="rId13"/>
    <p:sldId id="260" r:id="rId14"/>
    <p:sldId id="267" r:id="rId15"/>
    <p:sldId id="268" r:id="rId16"/>
    <p:sldId id="261" r:id="rId1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3.png"/><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0.svg"/><Relationship Id="rId1" Type="http://schemas.openxmlformats.org/officeDocument/2006/relationships/image" Target="../media/image22.png"/><Relationship Id="rId6" Type="http://schemas.openxmlformats.org/officeDocument/2006/relationships/image" Target="../media/image32.svg"/><Relationship Id="rId5" Type="http://schemas.openxmlformats.org/officeDocument/2006/relationships/image" Target="../media/image26.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svg"/><Relationship Id="rId1" Type="http://schemas.openxmlformats.org/officeDocument/2006/relationships/image" Target="../media/image34.png"/><Relationship Id="rId6" Type="http://schemas.openxmlformats.org/officeDocument/2006/relationships/image" Target="../media/image41.svg"/><Relationship Id="rId5"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D6B52DC-9023-451C-868F-FCC9B34758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63F5FF-5C07-4298-BA9E-6EF38579938F}">
      <dgm:prSet/>
      <dgm:spPr/>
      <dgm:t>
        <a:bodyPr/>
        <a:lstStyle/>
        <a:p>
          <a:r>
            <a:rPr lang="en-US"/>
            <a:t>This is our area for discussion and review as a group</a:t>
          </a:r>
        </a:p>
      </dgm:t>
    </dgm:pt>
    <dgm:pt modelId="{601C8A5C-CB3B-4A76-AFBC-EA8EFE12AB5F}" type="parTrans" cxnId="{69437656-46B8-4C26-AE6B-6698664E8A52}">
      <dgm:prSet/>
      <dgm:spPr/>
      <dgm:t>
        <a:bodyPr/>
        <a:lstStyle/>
        <a:p>
          <a:endParaRPr lang="en-US"/>
        </a:p>
      </dgm:t>
    </dgm:pt>
    <dgm:pt modelId="{66739000-B372-41FB-9110-766B591FBBA3}" type="sibTrans" cxnId="{69437656-46B8-4C26-AE6B-6698664E8A52}">
      <dgm:prSet/>
      <dgm:spPr/>
      <dgm:t>
        <a:bodyPr/>
        <a:lstStyle/>
        <a:p>
          <a:endParaRPr lang="en-US"/>
        </a:p>
      </dgm:t>
    </dgm:pt>
    <dgm:pt modelId="{9EB7A524-01C2-495C-BC72-9FA701522BAC}">
      <dgm:prSet/>
      <dgm:spPr/>
      <dgm:t>
        <a:bodyPr/>
        <a:lstStyle/>
        <a:p>
          <a:r>
            <a:rPr lang="en-US"/>
            <a:t>How can we best support our trainees</a:t>
          </a:r>
        </a:p>
      </dgm:t>
    </dgm:pt>
    <dgm:pt modelId="{AD58531B-9FD0-43D1-9732-EBBC441A5E7D}" type="parTrans" cxnId="{8485029B-D2A9-43ED-A29D-85B4ECDB0B1D}">
      <dgm:prSet/>
      <dgm:spPr/>
      <dgm:t>
        <a:bodyPr/>
        <a:lstStyle/>
        <a:p>
          <a:endParaRPr lang="en-US"/>
        </a:p>
      </dgm:t>
    </dgm:pt>
    <dgm:pt modelId="{5D6E87A2-2490-44D4-99FB-80EA4584AFBF}" type="sibTrans" cxnId="{8485029B-D2A9-43ED-A29D-85B4ECDB0B1D}">
      <dgm:prSet/>
      <dgm:spPr/>
      <dgm:t>
        <a:bodyPr/>
        <a:lstStyle/>
        <a:p>
          <a:endParaRPr lang="en-US"/>
        </a:p>
      </dgm:t>
    </dgm:pt>
    <dgm:pt modelId="{D4098FA5-5852-4970-A2E4-04ADC076900E}">
      <dgm:prSet/>
      <dgm:spPr/>
      <dgm:t>
        <a:bodyPr/>
        <a:lstStyle/>
        <a:p>
          <a:r>
            <a:rPr lang="en-US"/>
            <a:t>Like our education plan, have a variety of options?</a:t>
          </a:r>
        </a:p>
      </dgm:t>
    </dgm:pt>
    <dgm:pt modelId="{B51064DC-E852-4ADC-9CC7-5429ADDFDCB3}" type="parTrans" cxnId="{2D4EE52C-B8DD-427D-9FE5-4A2EE149C73E}">
      <dgm:prSet/>
      <dgm:spPr/>
      <dgm:t>
        <a:bodyPr/>
        <a:lstStyle/>
        <a:p>
          <a:endParaRPr lang="en-US"/>
        </a:p>
      </dgm:t>
    </dgm:pt>
    <dgm:pt modelId="{2F1FB815-DC32-4BD9-A518-37D8584C2B86}" type="sibTrans" cxnId="{2D4EE52C-B8DD-427D-9FE5-4A2EE149C73E}">
      <dgm:prSet/>
      <dgm:spPr/>
      <dgm:t>
        <a:bodyPr/>
        <a:lstStyle/>
        <a:p>
          <a:endParaRPr lang="en-US"/>
        </a:p>
      </dgm:t>
    </dgm:pt>
    <dgm:pt modelId="{E2AFC31D-BF82-4980-93BD-0938C36764B2}">
      <dgm:prSet/>
      <dgm:spPr/>
      <dgm:t>
        <a:bodyPr/>
        <a:lstStyle/>
        <a:p>
          <a:r>
            <a:rPr lang="en-US"/>
            <a:t>Trust based support</a:t>
          </a:r>
        </a:p>
      </dgm:t>
    </dgm:pt>
    <dgm:pt modelId="{7AB224C9-ABAC-49D0-A950-58635F654071}" type="parTrans" cxnId="{80CB4833-7747-4A02-84A8-9F8EA80C4661}">
      <dgm:prSet/>
      <dgm:spPr/>
      <dgm:t>
        <a:bodyPr/>
        <a:lstStyle/>
        <a:p>
          <a:endParaRPr lang="en-US"/>
        </a:p>
      </dgm:t>
    </dgm:pt>
    <dgm:pt modelId="{F7F3B67F-499A-4628-BE73-A18AF1829AA5}" type="sibTrans" cxnId="{80CB4833-7747-4A02-84A8-9F8EA80C4661}">
      <dgm:prSet/>
      <dgm:spPr/>
      <dgm:t>
        <a:bodyPr/>
        <a:lstStyle/>
        <a:p>
          <a:endParaRPr lang="en-US"/>
        </a:p>
      </dgm:t>
    </dgm:pt>
    <dgm:pt modelId="{B01E9777-1FF2-4D0F-A076-95B403A19C64}">
      <dgm:prSet/>
      <dgm:spPr/>
      <dgm:t>
        <a:bodyPr/>
        <a:lstStyle/>
        <a:p>
          <a:r>
            <a:rPr lang="en-US"/>
            <a:t>Groups? ES 121?</a:t>
          </a:r>
        </a:p>
      </dgm:t>
    </dgm:pt>
    <dgm:pt modelId="{E624B255-8452-4712-BE0D-750E4B8C46FC}" type="parTrans" cxnId="{DC643CA5-D80B-4D3B-9252-70B74AC03E66}">
      <dgm:prSet/>
      <dgm:spPr/>
      <dgm:t>
        <a:bodyPr/>
        <a:lstStyle/>
        <a:p>
          <a:endParaRPr lang="en-US"/>
        </a:p>
      </dgm:t>
    </dgm:pt>
    <dgm:pt modelId="{B7F21349-CB6F-41AE-9E07-4946A6A33BAD}" type="sibTrans" cxnId="{DC643CA5-D80B-4D3B-9252-70B74AC03E66}">
      <dgm:prSet/>
      <dgm:spPr/>
      <dgm:t>
        <a:bodyPr/>
        <a:lstStyle/>
        <a:p>
          <a:endParaRPr lang="en-US"/>
        </a:p>
      </dgm:t>
    </dgm:pt>
    <dgm:pt modelId="{F1BAB01E-66E2-4DA7-B90C-8CF79BB89C35}">
      <dgm:prSet/>
      <dgm:spPr/>
      <dgm:t>
        <a:bodyPr/>
        <a:lstStyle/>
        <a:p>
          <a:r>
            <a:rPr lang="en-US"/>
            <a:t>Enhance mentoring?</a:t>
          </a:r>
        </a:p>
      </dgm:t>
    </dgm:pt>
    <dgm:pt modelId="{F994392D-228C-468F-BFA3-67672BF5BCA8}" type="parTrans" cxnId="{E17E1F88-0FD1-439C-A9D2-64CA6D45740C}">
      <dgm:prSet/>
      <dgm:spPr/>
      <dgm:t>
        <a:bodyPr/>
        <a:lstStyle/>
        <a:p>
          <a:endParaRPr lang="en-US"/>
        </a:p>
      </dgm:t>
    </dgm:pt>
    <dgm:pt modelId="{62EF7EEF-0DD9-4F10-8372-9502C93AF0EE}" type="sibTrans" cxnId="{E17E1F88-0FD1-439C-A9D2-64CA6D45740C}">
      <dgm:prSet/>
      <dgm:spPr/>
      <dgm:t>
        <a:bodyPr/>
        <a:lstStyle/>
        <a:p>
          <a:endParaRPr lang="en-US"/>
        </a:p>
      </dgm:t>
    </dgm:pt>
    <dgm:pt modelId="{B66FDC51-2398-4E81-B85B-CAC2BFEFDEB5}">
      <dgm:prSet/>
      <dgm:spPr/>
      <dgm:t>
        <a:bodyPr/>
        <a:lstStyle/>
        <a:p>
          <a:r>
            <a:rPr lang="en-US"/>
            <a:t>Resilience?</a:t>
          </a:r>
        </a:p>
      </dgm:t>
    </dgm:pt>
    <dgm:pt modelId="{F347CB3B-B5CC-4CA9-991F-484ED75E871B}" type="parTrans" cxnId="{0476B482-A0C9-49D9-BFD2-F0F20A14508A}">
      <dgm:prSet/>
      <dgm:spPr/>
      <dgm:t>
        <a:bodyPr/>
        <a:lstStyle/>
        <a:p>
          <a:endParaRPr lang="en-US"/>
        </a:p>
      </dgm:t>
    </dgm:pt>
    <dgm:pt modelId="{37EECEBE-2B66-49E1-B0DB-E2C34C93C945}" type="sibTrans" cxnId="{0476B482-A0C9-49D9-BFD2-F0F20A14508A}">
      <dgm:prSet/>
      <dgm:spPr/>
      <dgm:t>
        <a:bodyPr/>
        <a:lstStyle/>
        <a:p>
          <a:endParaRPr lang="en-US"/>
        </a:p>
      </dgm:t>
    </dgm:pt>
    <dgm:pt modelId="{24B6A083-7B08-457E-8888-D58E402DBC8A}">
      <dgm:prSet/>
      <dgm:spPr/>
      <dgm:t>
        <a:bodyPr/>
        <a:lstStyle/>
        <a:p>
          <a:r>
            <a:rPr lang="en-GB"/>
            <a:t>Online resources? What Is out there? Good day type apps</a:t>
          </a:r>
          <a:endParaRPr lang="en-US"/>
        </a:p>
      </dgm:t>
    </dgm:pt>
    <dgm:pt modelId="{5AB80770-4494-4726-8DED-D52998DAA47D}" type="parTrans" cxnId="{FF15F280-0A01-4B72-80B3-75D06DFC87D8}">
      <dgm:prSet/>
      <dgm:spPr/>
      <dgm:t>
        <a:bodyPr/>
        <a:lstStyle/>
        <a:p>
          <a:endParaRPr lang="en-US"/>
        </a:p>
      </dgm:t>
    </dgm:pt>
    <dgm:pt modelId="{E97062F5-2B0B-442B-A7FD-CFB7E7FEC1B7}" type="sibTrans" cxnId="{FF15F280-0A01-4B72-80B3-75D06DFC87D8}">
      <dgm:prSet/>
      <dgm:spPr/>
      <dgm:t>
        <a:bodyPr/>
        <a:lstStyle/>
        <a:p>
          <a:endParaRPr lang="en-US"/>
        </a:p>
      </dgm:t>
    </dgm:pt>
    <dgm:pt modelId="{A5560800-67E9-4961-B431-F080B71693B9}">
      <dgm:prSet/>
      <dgm:spPr/>
      <dgm:t>
        <a:bodyPr/>
        <a:lstStyle/>
        <a:p>
          <a:r>
            <a:rPr lang="en-GB"/>
            <a:t>What are universities doing? Can we carry this on in a seamless fashion</a:t>
          </a:r>
          <a:endParaRPr lang="en-US"/>
        </a:p>
      </dgm:t>
    </dgm:pt>
    <dgm:pt modelId="{FE111F3B-2615-454D-A354-94AF88AE5BFB}" type="parTrans" cxnId="{B8AC607F-E59B-4BDE-A0A6-2CA068444B66}">
      <dgm:prSet/>
      <dgm:spPr/>
      <dgm:t>
        <a:bodyPr/>
        <a:lstStyle/>
        <a:p>
          <a:endParaRPr lang="en-US"/>
        </a:p>
      </dgm:t>
    </dgm:pt>
    <dgm:pt modelId="{152719AC-7E9D-4BAE-B132-42560454E0D9}" type="sibTrans" cxnId="{B8AC607F-E59B-4BDE-A0A6-2CA068444B66}">
      <dgm:prSet/>
      <dgm:spPr/>
      <dgm:t>
        <a:bodyPr/>
        <a:lstStyle/>
        <a:p>
          <a:endParaRPr lang="en-US"/>
        </a:p>
      </dgm:t>
    </dgm:pt>
    <dgm:pt modelId="{E930B064-8066-4C0B-888C-8E41AF3BF2A6}">
      <dgm:prSet/>
      <dgm:spPr/>
      <dgm:t>
        <a:bodyPr/>
        <a:lstStyle/>
        <a:p>
          <a:r>
            <a:rPr lang="en-GB"/>
            <a:t>Deanery options – prior to the PSW?</a:t>
          </a:r>
          <a:endParaRPr lang="en-US"/>
        </a:p>
      </dgm:t>
    </dgm:pt>
    <dgm:pt modelId="{407680C9-CC04-46F7-8930-99A6A7BEDB28}" type="parTrans" cxnId="{66AAF5DF-5922-4D59-8D0C-AECF531962C3}">
      <dgm:prSet/>
      <dgm:spPr/>
      <dgm:t>
        <a:bodyPr/>
        <a:lstStyle/>
        <a:p>
          <a:endParaRPr lang="en-US"/>
        </a:p>
      </dgm:t>
    </dgm:pt>
    <dgm:pt modelId="{24D91270-8123-4BB6-959D-920982E84E4A}" type="sibTrans" cxnId="{66AAF5DF-5922-4D59-8D0C-AECF531962C3}">
      <dgm:prSet/>
      <dgm:spPr/>
      <dgm:t>
        <a:bodyPr/>
        <a:lstStyle/>
        <a:p>
          <a:endParaRPr lang="en-US"/>
        </a:p>
      </dgm:t>
    </dgm:pt>
    <dgm:pt modelId="{16684D22-CD3F-41CA-8E31-07925CA852C1}" type="pres">
      <dgm:prSet presAssocID="{CD6B52DC-9023-451C-868F-FCC9B3475829}" presName="root" presStyleCnt="0">
        <dgm:presLayoutVars>
          <dgm:dir/>
          <dgm:resizeHandles val="exact"/>
        </dgm:presLayoutVars>
      </dgm:prSet>
      <dgm:spPr/>
    </dgm:pt>
    <dgm:pt modelId="{AFE26A93-38A1-4ABC-A8AA-17795596035F}" type="pres">
      <dgm:prSet presAssocID="{E763F5FF-5C07-4298-BA9E-6EF38579938F}" presName="compNode" presStyleCnt="0"/>
      <dgm:spPr/>
    </dgm:pt>
    <dgm:pt modelId="{F1858317-C210-4430-9745-6659817EB69B}" type="pres">
      <dgm:prSet presAssocID="{E763F5FF-5C07-4298-BA9E-6EF38579938F}" presName="bgRect" presStyleLbl="bgShp" presStyleIdx="0" presStyleCnt="6"/>
      <dgm:spPr/>
    </dgm:pt>
    <dgm:pt modelId="{7BAC0D78-BD1C-434F-A226-60431523A49A}" type="pres">
      <dgm:prSet presAssocID="{E763F5FF-5C07-4298-BA9E-6EF38579938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2A46414-30A2-4D71-9825-7C92F6F75B73}" type="pres">
      <dgm:prSet presAssocID="{E763F5FF-5C07-4298-BA9E-6EF38579938F}" presName="spaceRect" presStyleCnt="0"/>
      <dgm:spPr/>
    </dgm:pt>
    <dgm:pt modelId="{8C875A70-1F23-46C9-A119-8B17CF8345D9}" type="pres">
      <dgm:prSet presAssocID="{E763F5FF-5C07-4298-BA9E-6EF38579938F}" presName="parTx" presStyleLbl="revTx" presStyleIdx="0" presStyleCnt="7">
        <dgm:presLayoutVars>
          <dgm:chMax val="0"/>
          <dgm:chPref val="0"/>
        </dgm:presLayoutVars>
      </dgm:prSet>
      <dgm:spPr/>
    </dgm:pt>
    <dgm:pt modelId="{E7B5309A-226E-4E23-A42A-9258BEA4B94E}" type="pres">
      <dgm:prSet presAssocID="{66739000-B372-41FB-9110-766B591FBBA3}" presName="sibTrans" presStyleCnt="0"/>
      <dgm:spPr/>
    </dgm:pt>
    <dgm:pt modelId="{AD50203A-80D8-4ED1-A50F-80A637C812FA}" type="pres">
      <dgm:prSet presAssocID="{9EB7A524-01C2-495C-BC72-9FA701522BAC}" presName="compNode" presStyleCnt="0"/>
      <dgm:spPr/>
    </dgm:pt>
    <dgm:pt modelId="{CB3AB666-3AD7-4FB8-AA5C-BC56891D2CAB}" type="pres">
      <dgm:prSet presAssocID="{9EB7A524-01C2-495C-BC72-9FA701522BAC}" presName="bgRect" presStyleLbl="bgShp" presStyleIdx="1" presStyleCnt="6"/>
      <dgm:spPr/>
    </dgm:pt>
    <dgm:pt modelId="{063CF6A5-7F1E-439D-9F43-4FADCA9F6919}" type="pres">
      <dgm:prSet presAssocID="{9EB7A524-01C2-495C-BC72-9FA701522BA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08DC6F05-53AC-4C15-8744-223552E1E14A}" type="pres">
      <dgm:prSet presAssocID="{9EB7A524-01C2-495C-BC72-9FA701522BAC}" presName="spaceRect" presStyleCnt="0"/>
      <dgm:spPr/>
    </dgm:pt>
    <dgm:pt modelId="{5F59556A-F250-4662-A8C9-D6656CD9C8B4}" type="pres">
      <dgm:prSet presAssocID="{9EB7A524-01C2-495C-BC72-9FA701522BAC}" presName="parTx" presStyleLbl="revTx" presStyleIdx="1" presStyleCnt="7">
        <dgm:presLayoutVars>
          <dgm:chMax val="0"/>
          <dgm:chPref val="0"/>
        </dgm:presLayoutVars>
      </dgm:prSet>
      <dgm:spPr/>
    </dgm:pt>
    <dgm:pt modelId="{3A95AA8D-E1C2-48DC-87FE-8C46C381D985}" type="pres">
      <dgm:prSet presAssocID="{5D6E87A2-2490-44D4-99FB-80EA4584AFBF}" presName="sibTrans" presStyleCnt="0"/>
      <dgm:spPr/>
    </dgm:pt>
    <dgm:pt modelId="{C31CBAA8-7365-4DA7-859D-589646E82589}" type="pres">
      <dgm:prSet presAssocID="{D4098FA5-5852-4970-A2E4-04ADC076900E}" presName="compNode" presStyleCnt="0"/>
      <dgm:spPr/>
    </dgm:pt>
    <dgm:pt modelId="{DFE70FC5-D80A-4099-95B1-8B6DCF119E89}" type="pres">
      <dgm:prSet presAssocID="{D4098FA5-5852-4970-A2E4-04ADC076900E}" presName="bgRect" presStyleLbl="bgShp" presStyleIdx="2" presStyleCnt="6"/>
      <dgm:spPr/>
    </dgm:pt>
    <dgm:pt modelId="{031D2D6C-DDD3-434E-964F-81D8295AB337}" type="pres">
      <dgm:prSet presAssocID="{D4098FA5-5852-4970-A2E4-04ADC07690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wingFigure"/>
        </a:ext>
      </dgm:extLst>
    </dgm:pt>
    <dgm:pt modelId="{CE948842-B98A-4272-92E8-79438960BB28}" type="pres">
      <dgm:prSet presAssocID="{D4098FA5-5852-4970-A2E4-04ADC076900E}" presName="spaceRect" presStyleCnt="0"/>
      <dgm:spPr/>
    </dgm:pt>
    <dgm:pt modelId="{09479150-D1D2-4E7F-8BBD-62B76A758E67}" type="pres">
      <dgm:prSet presAssocID="{D4098FA5-5852-4970-A2E4-04ADC076900E}" presName="parTx" presStyleLbl="revTx" presStyleIdx="2" presStyleCnt="7">
        <dgm:presLayoutVars>
          <dgm:chMax val="0"/>
          <dgm:chPref val="0"/>
        </dgm:presLayoutVars>
      </dgm:prSet>
      <dgm:spPr/>
    </dgm:pt>
    <dgm:pt modelId="{9BA506AE-4F7E-4557-8998-DDCB5F27810C}" type="pres">
      <dgm:prSet presAssocID="{D4098FA5-5852-4970-A2E4-04ADC076900E}" presName="desTx" presStyleLbl="revTx" presStyleIdx="3" presStyleCnt="7">
        <dgm:presLayoutVars/>
      </dgm:prSet>
      <dgm:spPr/>
    </dgm:pt>
    <dgm:pt modelId="{180AB6B2-0FBC-4A7D-BC94-4D13BDDCA7BA}" type="pres">
      <dgm:prSet presAssocID="{2F1FB815-DC32-4BD9-A518-37D8584C2B86}" presName="sibTrans" presStyleCnt="0"/>
      <dgm:spPr/>
    </dgm:pt>
    <dgm:pt modelId="{8C98380A-9F2B-44CD-B8FD-FB2D91B16918}" type="pres">
      <dgm:prSet presAssocID="{24B6A083-7B08-457E-8888-D58E402DBC8A}" presName="compNode" presStyleCnt="0"/>
      <dgm:spPr/>
    </dgm:pt>
    <dgm:pt modelId="{0DC35754-4F5F-44CC-8982-1FFE185B69D4}" type="pres">
      <dgm:prSet presAssocID="{24B6A083-7B08-457E-8888-D58E402DBC8A}" presName="bgRect" presStyleLbl="bgShp" presStyleIdx="3" presStyleCnt="6"/>
      <dgm:spPr/>
    </dgm:pt>
    <dgm:pt modelId="{DCF60DD1-8CF6-4CCF-BCAD-A68E734EDAFE}" type="pres">
      <dgm:prSet presAssocID="{24B6A083-7B08-457E-8888-D58E402DBC8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6E702B36-B242-4829-99E2-255005337F60}" type="pres">
      <dgm:prSet presAssocID="{24B6A083-7B08-457E-8888-D58E402DBC8A}" presName="spaceRect" presStyleCnt="0"/>
      <dgm:spPr/>
    </dgm:pt>
    <dgm:pt modelId="{414179FE-BB5B-4315-8BC5-AF4F4AB79F07}" type="pres">
      <dgm:prSet presAssocID="{24B6A083-7B08-457E-8888-D58E402DBC8A}" presName="parTx" presStyleLbl="revTx" presStyleIdx="4" presStyleCnt="7">
        <dgm:presLayoutVars>
          <dgm:chMax val="0"/>
          <dgm:chPref val="0"/>
        </dgm:presLayoutVars>
      </dgm:prSet>
      <dgm:spPr/>
    </dgm:pt>
    <dgm:pt modelId="{81368A7C-42E1-456A-A472-B5B3A0AD681B}" type="pres">
      <dgm:prSet presAssocID="{E97062F5-2B0B-442B-A7FD-CFB7E7FEC1B7}" presName="sibTrans" presStyleCnt="0"/>
      <dgm:spPr/>
    </dgm:pt>
    <dgm:pt modelId="{E2AA88F8-2672-492E-89C4-42F2E366786D}" type="pres">
      <dgm:prSet presAssocID="{A5560800-67E9-4961-B431-F080B71693B9}" presName="compNode" presStyleCnt="0"/>
      <dgm:spPr/>
    </dgm:pt>
    <dgm:pt modelId="{3911104C-EBCD-40CD-B423-5514990D7B33}" type="pres">
      <dgm:prSet presAssocID="{A5560800-67E9-4961-B431-F080B71693B9}" presName="bgRect" presStyleLbl="bgShp" presStyleIdx="4" presStyleCnt="6"/>
      <dgm:spPr/>
    </dgm:pt>
    <dgm:pt modelId="{F48C52F2-21BF-421A-B2A0-707E9561603D}" type="pres">
      <dgm:prSet presAssocID="{A5560800-67E9-4961-B431-F080B71693B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irt"/>
        </a:ext>
      </dgm:extLst>
    </dgm:pt>
    <dgm:pt modelId="{3C909D74-874C-4C57-AE7B-C78C092F24D1}" type="pres">
      <dgm:prSet presAssocID="{A5560800-67E9-4961-B431-F080B71693B9}" presName="spaceRect" presStyleCnt="0"/>
      <dgm:spPr/>
    </dgm:pt>
    <dgm:pt modelId="{63365836-59E6-4D4C-BFA8-CB6FA22ABF7E}" type="pres">
      <dgm:prSet presAssocID="{A5560800-67E9-4961-B431-F080B71693B9}" presName="parTx" presStyleLbl="revTx" presStyleIdx="5" presStyleCnt="7">
        <dgm:presLayoutVars>
          <dgm:chMax val="0"/>
          <dgm:chPref val="0"/>
        </dgm:presLayoutVars>
      </dgm:prSet>
      <dgm:spPr/>
    </dgm:pt>
    <dgm:pt modelId="{CD89F188-6369-45E6-913A-3B1FEAF4B7B7}" type="pres">
      <dgm:prSet presAssocID="{152719AC-7E9D-4BAE-B132-42560454E0D9}" presName="sibTrans" presStyleCnt="0"/>
      <dgm:spPr/>
    </dgm:pt>
    <dgm:pt modelId="{6354D8BB-B581-462F-BE3A-B31887C6EA4D}" type="pres">
      <dgm:prSet presAssocID="{E930B064-8066-4C0B-888C-8E41AF3BF2A6}" presName="compNode" presStyleCnt="0"/>
      <dgm:spPr/>
    </dgm:pt>
    <dgm:pt modelId="{8D614F7A-4E52-453E-9464-F5A03A924B8A}" type="pres">
      <dgm:prSet presAssocID="{E930B064-8066-4C0B-888C-8E41AF3BF2A6}" presName="bgRect" presStyleLbl="bgShp" presStyleIdx="5" presStyleCnt="6"/>
      <dgm:spPr/>
    </dgm:pt>
    <dgm:pt modelId="{58BF7B49-C753-4801-B54A-8679545CF4A8}" type="pres">
      <dgm:prSet presAssocID="{E930B064-8066-4C0B-888C-8E41AF3BF2A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7C2B4191-2FA1-48AB-9FE1-45BDF7CD5555}" type="pres">
      <dgm:prSet presAssocID="{E930B064-8066-4C0B-888C-8E41AF3BF2A6}" presName="spaceRect" presStyleCnt="0"/>
      <dgm:spPr/>
    </dgm:pt>
    <dgm:pt modelId="{F1245987-5125-4EAA-AEAA-29A79FCA1B0F}" type="pres">
      <dgm:prSet presAssocID="{E930B064-8066-4C0B-888C-8E41AF3BF2A6}" presName="parTx" presStyleLbl="revTx" presStyleIdx="6" presStyleCnt="7">
        <dgm:presLayoutVars>
          <dgm:chMax val="0"/>
          <dgm:chPref val="0"/>
        </dgm:presLayoutVars>
      </dgm:prSet>
      <dgm:spPr/>
    </dgm:pt>
  </dgm:ptLst>
  <dgm:cxnLst>
    <dgm:cxn modelId="{2D4EE52C-B8DD-427D-9FE5-4A2EE149C73E}" srcId="{CD6B52DC-9023-451C-868F-FCC9B3475829}" destId="{D4098FA5-5852-4970-A2E4-04ADC076900E}" srcOrd="2" destOrd="0" parTransId="{B51064DC-E852-4ADC-9CC7-5429ADDFDCB3}" sibTransId="{2F1FB815-DC32-4BD9-A518-37D8584C2B86}"/>
    <dgm:cxn modelId="{80CB4833-7747-4A02-84A8-9F8EA80C4661}" srcId="{D4098FA5-5852-4970-A2E4-04ADC076900E}" destId="{E2AFC31D-BF82-4980-93BD-0938C36764B2}" srcOrd="0" destOrd="0" parTransId="{7AB224C9-ABAC-49D0-A950-58635F654071}" sibTransId="{F7F3B67F-499A-4628-BE73-A18AF1829AA5}"/>
    <dgm:cxn modelId="{B510F63D-609B-4598-9D71-5F6792915E29}" type="presOf" srcId="{A5560800-67E9-4961-B431-F080B71693B9}" destId="{63365836-59E6-4D4C-BFA8-CB6FA22ABF7E}" srcOrd="0" destOrd="0" presId="urn:microsoft.com/office/officeart/2018/2/layout/IconVerticalSolidList"/>
    <dgm:cxn modelId="{FB58743F-DC3F-401C-8673-A660E71A0905}" type="presOf" srcId="{D4098FA5-5852-4970-A2E4-04ADC076900E}" destId="{09479150-D1D2-4E7F-8BBD-62B76A758E67}" srcOrd="0" destOrd="0" presId="urn:microsoft.com/office/officeart/2018/2/layout/IconVerticalSolidList"/>
    <dgm:cxn modelId="{77EF214E-08FA-4C9F-A8C8-40258A9EA3AC}" type="presOf" srcId="{B66FDC51-2398-4E81-B85B-CAC2BFEFDEB5}" destId="{9BA506AE-4F7E-4557-8998-DDCB5F27810C}" srcOrd="0" destOrd="3" presId="urn:microsoft.com/office/officeart/2018/2/layout/IconVerticalSolidList"/>
    <dgm:cxn modelId="{69437656-46B8-4C26-AE6B-6698664E8A52}" srcId="{CD6B52DC-9023-451C-868F-FCC9B3475829}" destId="{E763F5FF-5C07-4298-BA9E-6EF38579938F}" srcOrd="0" destOrd="0" parTransId="{601C8A5C-CB3B-4A76-AFBC-EA8EFE12AB5F}" sibTransId="{66739000-B372-41FB-9110-766B591FBBA3}"/>
    <dgm:cxn modelId="{17EEC678-4928-4438-B2B6-F81F06CAACE9}" type="presOf" srcId="{F1BAB01E-66E2-4DA7-B90C-8CF79BB89C35}" destId="{9BA506AE-4F7E-4557-8998-DDCB5F27810C}" srcOrd="0" destOrd="2" presId="urn:microsoft.com/office/officeart/2018/2/layout/IconVerticalSolidList"/>
    <dgm:cxn modelId="{C078C978-65F8-45E1-A91B-0F044B0833FD}" type="presOf" srcId="{E930B064-8066-4C0B-888C-8E41AF3BF2A6}" destId="{F1245987-5125-4EAA-AEAA-29A79FCA1B0F}" srcOrd="0" destOrd="0" presId="urn:microsoft.com/office/officeart/2018/2/layout/IconVerticalSolidList"/>
    <dgm:cxn modelId="{B8AC607F-E59B-4BDE-A0A6-2CA068444B66}" srcId="{CD6B52DC-9023-451C-868F-FCC9B3475829}" destId="{A5560800-67E9-4961-B431-F080B71693B9}" srcOrd="4" destOrd="0" parTransId="{FE111F3B-2615-454D-A354-94AF88AE5BFB}" sibTransId="{152719AC-7E9D-4BAE-B132-42560454E0D9}"/>
    <dgm:cxn modelId="{FF15F280-0A01-4B72-80B3-75D06DFC87D8}" srcId="{CD6B52DC-9023-451C-868F-FCC9B3475829}" destId="{24B6A083-7B08-457E-8888-D58E402DBC8A}" srcOrd="3" destOrd="0" parTransId="{5AB80770-4494-4726-8DED-D52998DAA47D}" sibTransId="{E97062F5-2B0B-442B-A7FD-CFB7E7FEC1B7}"/>
    <dgm:cxn modelId="{0476B482-A0C9-49D9-BFD2-F0F20A14508A}" srcId="{E2AFC31D-BF82-4980-93BD-0938C36764B2}" destId="{B66FDC51-2398-4E81-B85B-CAC2BFEFDEB5}" srcOrd="2" destOrd="0" parTransId="{F347CB3B-B5CC-4CA9-991F-484ED75E871B}" sibTransId="{37EECEBE-2B66-49E1-B0DB-E2C34C93C945}"/>
    <dgm:cxn modelId="{E17E1F88-0FD1-439C-A9D2-64CA6D45740C}" srcId="{E2AFC31D-BF82-4980-93BD-0938C36764B2}" destId="{F1BAB01E-66E2-4DA7-B90C-8CF79BB89C35}" srcOrd="1" destOrd="0" parTransId="{F994392D-228C-468F-BFA3-67672BF5BCA8}" sibTransId="{62EF7EEF-0DD9-4F10-8372-9502C93AF0EE}"/>
    <dgm:cxn modelId="{12C5598E-DAC2-4A5A-AFA1-255400F07AA1}" type="presOf" srcId="{24B6A083-7B08-457E-8888-D58E402DBC8A}" destId="{414179FE-BB5B-4315-8BC5-AF4F4AB79F07}" srcOrd="0" destOrd="0" presId="urn:microsoft.com/office/officeart/2018/2/layout/IconVerticalSolidList"/>
    <dgm:cxn modelId="{7A697697-D7D2-4462-A567-AC6DA87DDBFD}" type="presOf" srcId="{E763F5FF-5C07-4298-BA9E-6EF38579938F}" destId="{8C875A70-1F23-46C9-A119-8B17CF8345D9}" srcOrd="0" destOrd="0" presId="urn:microsoft.com/office/officeart/2018/2/layout/IconVerticalSolidList"/>
    <dgm:cxn modelId="{8485029B-D2A9-43ED-A29D-85B4ECDB0B1D}" srcId="{CD6B52DC-9023-451C-868F-FCC9B3475829}" destId="{9EB7A524-01C2-495C-BC72-9FA701522BAC}" srcOrd="1" destOrd="0" parTransId="{AD58531B-9FD0-43D1-9732-EBBC441A5E7D}" sibTransId="{5D6E87A2-2490-44D4-99FB-80EA4584AFBF}"/>
    <dgm:cxn modelId="{AE22369F-E488-4DF7-8780-EE6F9D019987}" type="presOf" srcId="{CD6B52DC-9023-451C-868F-FCC9B3475829}" destId="{16684D22-CD3F-41CA-8E31-07925CA852C1}" srcOrd="0" destOrd="0" presId="urn:microsoft.com/office/officeart/2018/2/layout/IconVerticalSolidList"/>
    <dgm:cxn modelId="{DC643CA5-D80B-4D3B-9252-70B74AC03E66}" srcId="{E2AFC31D-BF82-4980-93BD-0938C36764B2}" destId="{B01E9777-1FF2-4D0F-A076-95B403A19C64}" srcOrd="0" destOrd="0" parTransId="{E624B255-8452-4712-BE0D-750E4B8C46FC}" sibTransId="{B7F21349-CB6F-41AE-9E07-4946A6A33BAD}"/>
    <dgm:cxn modelId="{D7DE11A9-EBCD-46FA-9239-90D95CE5DEEC}" type="presOf" srcId="{E2AFC31D-BF82-4980-93BD-0938C36764B2}" destId="{9BA506AE-4F7E-4557-8998-DDCB5F27810C}" srcOrd="0" destOrd="0" presId="urn:microsoft.com/office/officeart/2018/2/layout/IconVerticalSolidList"/>
    <dgm:cxn modelId="{7F81D1B1-9395-456F-9236-70BC08600C0B}" type="presOf" srcId="{B01E9777-1FF2-4D0F-A076-95B403A19C64}" destId="{9BA506AE-4F7E-4557-8998-DDCB5F27810C}" srcOrd="0" destOrd="1" presId="urn:microsoft.com/office/officeart/2018/2/layout/IconVerticalSolidList"/>
    <dgm:cxn modelId="{66AAF5DF-5922-4D59-8D0C-AECF531962C3}" srcId="{CD6B52DC-9023-451C-868F-FCC9B3475829}" destId="{E930B064-8066-4C0B-888C-8E41AF3BF2A6}" srcOrd="5" destOrd="0" parTransId="{407680C9-CC04-46F7-8930-99A6A7BEDB28}" sibTransId="{24D91270-8123-4BB6-959D-920982E84E4A}"/>
    <dgm:cxn modelId="{DA521CF2-C7A4-4000-8AF0-D462144B42B8}" type="presOf" srcId="{9EB7A524-01C2-495C-BC72-9FA701522BAC}" destId="{5F59556A-F250-4662-A8C9-D6656CD9C8B4}" srcOrd="0" destOrd="0" presId="urn:microsoft.com/office/officeart/2018/2/layout/IconVerticalSolidList"/>
    <dgm:cxn modelId="{70F79C7C-AFBA-4ECA-89F4-BF1FF0D89179}" type="presParOf" srcId="{16684D22-CD3F-41CA-8E31-07925CA852C1}" destId="{AFE26A93-38A1-4ABC-A8AA-17795596035F}" srcOrd="0" destOrd="0" presId="urn:microsoft.com/office/officeart/2018/2/layout/IconVerticalSolidList"/>
    <dgm:cxn modelId="{4ADA0D12-18CF-4EF7-BD54-EDB7E5DC7C3D}" type="presParOf" srcId="{AFE26A93-38A1-4ABC-A8AA-17795596035F}" destId="{F1858317-C210-4430-9745-6659817EB69B}" srcOrd="0" destOrd="0" presId="urn:microsoft.com/office/officeart/2018/2/layout/IconVerticalSolidList"/>
    <dgm:cxn modelId="{6CB85536-CD71-4CBD-A112-289532A67E1E}" type="presParOf" srcId="{AFE26A93-38A1-4ABC-A8AA-17795596035F}" destId="{7BAC0D78-BD1C-434F-A226-60431523A49A}" srcOrd="1" destOrd="0" presId="urn:microsoft.com/office/officeart/2018/2/layout/IconVerticalSolidList"/>
    <dgm:cxn modelId="{884243E7-8384-40A4-827B-1144158FB386}" type="presParOf" srcId="{AFE26A93-38A1-4ABC-A8AA-17795596035F}" destId="{42A46414-30A2-4D71-9825-7C92F6F75B73}" srcOrd="2" destOrd="0" presId="urn:microsoft.com/office/officeart/2018/2/layout/IconVerticalSolidList"/>
    <dgm:cxn modelId="{467EA804-051F-45E4-8C46-8F72E0F4EE76}" type="presParOf" srcId="{AFE26A93-38A1-4ABC-A8AA-17795596035F}" destId="{8C875A70-1F23-46C9-A119-8B17CF8345D9}" srcOrd="3" destOrd="0" presId="urn:microsoft.com/office/officeart/2018/2/layout/IconVerticalSolidList"/>
    <dgm:cxn modelId="{E73B3A6E-D29C-47E7-819E-505AA47EA89B}" type="presParOf" srcId="{16684D22-CD3F-41CA-8E31-07925CA852C1}" destId="{E7B5309A-226E-4E23-A42A-9258BEA4B94E}" srcOrd="1" destOrd="0" presId="urn:microsoft.com/office/officeart/2018/2/layout/IconVerticalSolidList"/>
    <dgm:cxn modelId="{E79C4CA0-A2BE-497D-A092-91AF7383B95E}" type="presParOf" srcId="{16684D22-CD3F-41CA-8E31-07925CA852C1}" destId="{AD50203A-80D8-4ED1-A50F-80A637C812FA}" srcOrd="2" destOrd="0" presId="urn:microsoft.com/office/officeart/2018/2/layout/IconVerticalSolidList"/>
    <dgm:cxn modelId="{2D6350FB-71D0-417A-97A8-C4BC04E5EE1A}" type="presParOf" srcId="{AD50203A-80D8-4ED1-A50F-80A637C812FA}" destId="{CB3AB666-3AD7-4FB8-AA5C-BC56891D2CAB}" srcOrd="0" destOrd="0" presId="urn:microsoft.com/office/officeart/2018/2/layout/IconVerticalSolidList"/>
    <dgm:cxn modelId="{DF10203F-B38D-4030-9CF0-E1E0D3145F73}" type="presParOf" srcId="{AD50203A-80D8-4ED1-A50F-80A637C812FA}" destId="{063CF6A5-7F1E-439D-9F43-4FADCA9F6919}" srcOrd="1" destOrd="0" presId="urn:microsoft.com/office/officeart/2018/2/layout/IconVerticalSolidList"/>
    <dgm:cxn modelId="{A5AECC26-5B98-4EE0-B0F6-5F410D264B95}" type="presParOf" srcId="{AD50203A-80D8-4ED1-A50F-80A637C812FA}" destId="{08DC6F05-53AC-4C15-8744-223552E1E14A}" srcOrd="2" destOrd="0" presId="urn:microsoft.com/office/officeart/2018/2/layout/IconVerticalSolidList"/>
    <dgm:cxn modelId="{3ABB383E-3613-4784-8ADC-4F55687AD292}" type="presParOf" srcId="{AD50203A-80D8-4ED1-A50F-80A637C812FA}" destId="{5F59556A-F250-4662-A8C9-D6656CD9C8B4}" srcOrd="3" destOrd="0" presId="urn:microsoft.com/office/officeart/2018/2/layout/IconVerticalSolidList"/>
    <dgm:cxn modelId="{C912CE8D-0A20-4E18-BC42-EC7527DCA0FB}" type="presParOf" srcId="{16684D22-CD3F-41CA-8E31-07925CA852C1}" destId="{3A95AA8D-E1C2-48DC-87FE-8C46C381D985}" srcOrd="3" destOrd="0" presId="urn:microsoft.com/office/officeart/2018/2/layout/IconVerticalSolidList"/>
    <dgm:cxn modelId="{FBD59367-1785-4E69-AABE-6E893CCB8B28}" type="presParOf" srcId="{16684D22-CD3F-41CA-8E31-07925CA852C1}" destId="{C31CBAA8-7365-4DA7-859D-589646E82589}" srcOrd="4" destOrd="0" presId="urn:microsoft.com/office/officeart/2018/2/layout/IconVerticalSolidList"/>
    <dgm:cxn modelId="{C46C5874-732F-48D3-B8F5-8FB467056DFB}" type="presParOf" srcId="{C31CBAA8-7365-4DA7-859D-589646E82589}" destId="{DFE70FC5-D80A-4099-95B1-8B6DCF119E89}" srcOrd="0" destOrd="0" presId="urn:microsoft.com/office/officeart/2018/2/layout/IconVerticalSolidList"/>
    <dgm:cxn modelId="{127CB84B-52F9-49B6-B5CF-52A23DEC34E7}" type="presParOf" srcId="{C31CBAA8-7365-4DA7-859D-589646E82589}" destId="{031D2D6C-DDD3-434E-964F-81D8295AB337}" srcOrd="1" destOrd="0" presId="urn:microsoft.com/office/officeart/2018/2/layout/IconVerticalSolidList"/>
    <dgm:cxn modelId="{83D9A46A-9D64-4225-8B55-C28220236FC5}" type="presParOf" srcId="{C31CBAA8-7365-4DA7-859D-589646E82589}" destId="{CE948842-B98A-4272-92E8-79438960BB28}" srcOrd="2" destOrd="0" presId="urn:microsoft.com/office/officeart/2018/2/layout/IconVerticalSolidList"/>
    <dgm:cxn modelId="{C3EEEFC1-41A4-4198-B813-DD42B93D2AFB}" type="presParOf" srcId="{C31CBAA8-7365-4DA7-859D-589646E82589}" destId="{09479150-D1D2-4E7F-8BBD-62B76A758E67}" srcOrd="3" destOrd="0" presId="urn:microsoft.com/office/officeart/2018/2/layout/IconVerticalSolidList"/>
    <dgm:cxn modelId="{ABCBEF2D-B9D3-414F-9A7D-EB59A8A1034A}" type="presParOf" srcId="{C31CBAA8-7365-4DA7-859D-589646E82589}" destId="{9BA506AE-4F7E-4557-8998-DDCB5F27810C}" srcOrd="4" destOrd="0" presId="urn:microsoft.com/office/officeart/2018/2/layout/IconVerticalSolidList"/>
    <dgm:cxn modelId="{5AC500C7-719E-49D0-9700-D1AE041A8FEA}" type="presParOf" srcId="{16684D22-CD3F-41CA-8E31-07925CA852C1}" destId="{180AB6B2-0FBC-4A7D-BC94-4D13BDDCA7BA}" srcOrd="5" destOrd="0" presId="urn:microsoft.com/office/officeart/2018/2/layout/IconVerticalSolidList"/>
    <dgm:cxn modelId="{A4B1BEF7-DC87-4FA5-9944-934426469526}" type="presParOf" srcId="{16684D22-CD3F-41CA-8E31-07925CA852C1}" destId="{8C98380A-9F2B-44CD-B8FD-FB2D91B16918}" srcOrd="6" destOrd="0" presId="urn:microsoft.com/office/officeart/2018/2/layout/IconVerticalSolidList"/>
    <dgm:cxn modelId="{081BFC12-C184-4F18-9BA0-D2353404BDDE}" type="presParOf" srcId="{8C98380A-9F2B-44CD-B8FD-FB2D91B16918}" destId="{0DC35754-4F5F-44CC-8982-1FFE185B69D4}" srcOrd="0" destOrd="0" presId="urn:microsoft.com/office/officeart/2018/2/layout/IconVerticalSolidList"/>
    <dgm:cxn modelId="{53801169-940C-4725-833C-192F4C0BDC24}" type="presParOf" srcId="{8C98380A-9F2B-44CD-B8FD-FB2D91B16918}" destId="{DCF60DD1-8CF6-4CCF-BCAD-A68E734EDAFE}" srcOrd="1" destOrd="0" presId="urn:microsoft.com/office/officeart/2018/2/layout/IconVerticalSolidList"/>
    <dgm:cxn modelId="{174B54C9-BD5E-40AD-9D2E-54A74FDA3E7B}" type="presParOf" srcId="{8C98380A-9F2B-44CD-B8FD-FB2D91B16918}" destId="{6E702B36-B242-4829-99E2-255005337F60}" srcOrd="2" destOrd="0" presId="urn:microsoft.com/office/officeart/2018/2/layout/IconVerticalSolidList"/>
    <dgm:cxn modelId="{C54563D5-C844-4A3C-B806-B997E9E552A7}" type="presParOf" srcId="{8C98380A-9F2B-44CD-B8FD-FB2D91B16918}" destId="{414179FE-BB5B-4315-8BC5-AF4F4AB79F07}" srcOrd="3" destOrd="0" presId="urn:microsoft.com/office/officeart/2018/2/layout/IconVerticalSolidList"/>
    <dgm:cxn modelId="{5B851CF0-1C9D-4BAC-AE2A-42CE3AB3DF90}" type="presParOf" srcId="{16684D22-CD3F-41CA-8E31-07925CA852C1}" destId="{81368A7C-42E1-456A-A472-B5B3A0AD681B}" srcOrd="7" destOrd="0" presId="urn:microsoft.com/office/officeart/2018/2/layout/IconVerticalSolidList"/>
    <dgm:cxn modelId="{76D9236D-1865-4C2E-9654-A19084A2987D}" type="presParOf" srcId="{16684D22-CD3F-41CA-8E31-07925CA852C1}" destId="{E2AA88F8-2672-492E-89C4-42F2E366786D}" srcOrd="8" destOrd="0" presId="urn:microsoft.com/office/officeart/2018/2/layout/IconVerticalSolidList"/>
    <dgm:cxn modelId="{C37978A4-0657-4F45-B9CC-E15B6EFED011}" type="presParOf" srcId="{E2AA88F8-2672-492E-89C4-42F2E366786D}" destId="{3911104C-EBCD-40CD-B423-5514990D7B33}" srcOrd="0" destOrd="0" presId="urn:microsoft.com/office/officeart/2018/2/layout/IconVerticalSolidList"/>
    <dgm:cxn modelId="{3236B82A-A6DD-4030-807D-E1A85C73C530}" type="presParOf" srcId="{E2AA88F8-2672-492E-89C4-42F2E366786D}" destId="{F48C52F2-21BF-421A-B2A0-707E9561603D}" srcOrd="1" destOrd="0" presId="urn:microsoft.com/office/officeart/2018/2/layout/IconVerticalSolidList"/>
    <dgm:cxn modelId="{E0BD8D0F-DD0D-4A3D-A92B-DB9B6B02AA74}" type="presParOf" srcId="{E2AA88F8-2672-492E-89C4-42F2E366786D}" destId="{3C909D74-874C-4C57-AE7B-C78C092F24D1}" srcOrd="2" destOrd="0" presId="urn:microsoft.com/office/officeart/2018/2/layout/IconVerticalSolidList"/>
    <dgm:cxn modelId="{EDE0040F-185F-4E1E-BD78-FBEA6A22ACE5}" type="presParOf" srcId="{E2AA88F8-2672-492E-89C4-42F2E366786D}" destId="{63365836-59E6-4D4C-BFA8-CB6FA22ABF7E}" srcOrd="3" destOrd="0" presId="urn:microsoft.com/office/officeart/2018/2/layout/IconVerticalSolidList"/>
    <dgm:cxn modelId="{8519F306-F03A-42A1-9F0C-9B058C801869}" type="presParOf" srcId="{16684D22-CD3F-41CA-8E31-07925CA852C1}" destId="{CD89F188-6369-45E6-913A-3B1FEAF4B7B7}" srcOrd="9" destOrd="0" presId="urn:microsoft.com/office/officeart/2018/2/layout/IconVerticalSolidList"/>
    <dgm:cxn modelId="{8A636C85-65FF-4D3C-8ED8-36583BE480A3}" type="presParOf" srcId="{16684D22-CD3F-41CA-8E31-07925CA852C1}" destId="{6354D8BB-B581-462F-BE3A-B31887C6EA4D}" srcOrd="10" destOrd="0" presId="urn:microsoft.com/office/officeart/2018/2/layout/IconVerticalSolidList"/>
    <dgm:cxn modelId="{484CE7C8-DB82-4E96-BCEE-F97C766837F6}" type="presParOf" srcId="{6354D8BB-B581-462F-BE3A-B31887C6EA4D}" destId="{8D614F7A-4E52-453E-9464-F5A03A924B8A}" srcOrd="0" destOrd="0" presId="urn:microsoft.com/office/officeart/2018/2/layout/IconVerticalSolidList"/>
    <dgm:cxn modelId="{CD2AFF91-5F4C-48A8-A5A8-F80B698642AF}" type="presParOf" srcId="{6354D8BB-B581-462F-BE3A-B31887C6EA4D}" destId="{58BF7B49-C753-4801-B54A-8679545CF4A8}" srcOrd="1" destOrd="0" presId="urn:microsoft.com/office/officeart/2018/2/layout/IconVerticalSolidList"/>
    <dgm:cxn modelId="{F2FB29CD-30E7-444F-9D96-574E949C2AB0}" type="presParOf" srcId="{6354D8BB-B581-462F-BE3A-B31887C6EA4D}" destId="{7C2B4191-2FA1-48AB-9FE1-45BDF7CD5555}" srcOrd="2" destOrd="0" presId="urn:microsoft.com/office/officeart/2018/2/layout/IconVerticalSolidList"/>
    <dgm:cxn modelId="{22C68825-CC1E-4D38-A416-1B5C54D0CF7C}" type="presParOf" srcId="{6354D8BB-B581-462F-BE3A-B31887C6EA4D}" destId="{F1245987-5125-4EAA-AEAA-29A79FCA1B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AB616-764B-4815-B8A1-F30B34AC25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37B5EB-770A-4C7A-B59D-A59633269073}">
      <dgm:prSet/>
      <dgm:spPr/>
      <dgm:t>
        <a:bodyPr/>
        <a:lstStyle/>
        <a:p>
          <a:r>
            <a:rPr lang="en-US" dirty="0"/>
            <a:t>No dramatic changes planned!</a:t>
          </a:r>
        </a:p>
        <a:p>
          <a:r>
            <a:rPr lang="en-US" dirty="0"/>
            <a:t>	look at careers strategy</a:t>
          </a:r>
        </a:p>
      </dgm:t>
    </dgm:pt>
    <dgm:pt modelId="{AA011A55-2883-4A88-892B-3D37B0999F52}" type="parTrans" cxnId="{8DE22C76-0805-43D1-8E3E-06BFE1EAD584}">
      <dgm:prSet/>
      <dgm:spPr/>
      <dgm:t>
        <a:bodyPr/>
        <a:lstStyle/>
        <a:p>
          <a:endParaRPr lang="en-US"/>
        </a:p>
      </dgm:t>
    </dgm:pt>
    <dgm:pt modelId="{E1944493-B28C-4E04-B14A-EEA8468DC9AB}" type="sibTrans" cxnId="{8DE22C76-0805-43D1-8E3E-06BFE1EAD584}">
      <dgm:prSet/>
      <dgm:spPr/>
      <dgm:t>
        <a:bodyPr/>
        <a:lstStyle/>
        <a:p>
          <a:endParaRPr lang="en-US"/>
        </a:p>
      </dgm:t>
    </dgm:pt>
    <dgm:pt modelId="{D014A7F9-2161-498F-932F-8E7558E0E6EF}">
      <dgm:prSet/>
      <dgm:spPr/>
      <dgm:t>
        <a:bodyPr/>
        <a:lstStyle/>
        <a:p>
          <a:r>
            <a:rPr lang="en-US"/>
            <a:t>This is a time for consolidation, improving areas of difficulty</a:t>
          </a:r>
        </a:p>
      </dgm:t>
    </dgm:pt>
    <dgm:pt modelId="{65D0F4AF-8009-46D7-A742-0E65D073FF63}" type="parTrans" cxnId="{75A9732F-25EC-4E38-9D06-6D4327615B21}">
      <dgm:prSet/>
      <dgm:spPr/>
      <dgm:t>
        <a:bodyPr/>
        <a:lstStyle/>
        <a:p>
          <a:endParaRPr lang="en-US"/>
        </a:p>
      </dgm:t>
    </dgm:pt>
    <dgm:pt modelId="{68E07BB7-12C5-4401-B4F7-C8F77496A957}" type="sibTrans" cxnId="{75A9732F-25EC-4E38-9D06-6D4327615B21}">
      <dgm:prSet/>
      <dgm:spPr/>
      <dgm:t>
        <a:bodyPr/>
        <a:lstStyle/>
        <a:p>
          <a:endParaRPr lang="en-US"/>
        </a:p>
      </dgm:t>
    </dgm:pt>
    <dgm:pt modelId="{BA6F8E11-3B6B-4709-A0B8-AB0874392CA2}">
      <dgm:prSet custT="1"/>
      <dgm:spPr/>
      <dgm:t>
        <a:bodyPr/>
        <a:lstStyle/>
        <a:p>
          <a:r>
            <a:rPr lang="en-US" sz="900" dirty="0"/>
            <a:t>Early timetable setting for hubs, allowing earlier opening of booking</a:t>
          </a:r>
        </a:p>
      </dgm:t>
    </dgm:pt>
    <dgm:pt modelId="{2ADBECC3-6A5F-4A4F-8AD2-2A4E178F1758}" type="parTrans" cxnId="{93BBB306-7305-4F7D-B349-55128EF3F24B}">
      <dgm:prSet/>
      <dgm:spPr/>
      <dgm:t>
        <a:bodyPr/>
        <a:lstStyle/>
        <a:p>
          <a:endParaRPr lang="en-US"/>
        </a:p>
      </dgm:t>
    </dgm:pt>
    <dgm:pt modelId="{5B31DCE6-0944-402B-9A4D-7FF74257BADC}" type="sibTrans" cxnId="{93BBB306-7305-4F7D-B349-55128EF3F24B}">
      <dgm:prSet/>
      <dgm:spPr/>
      <dgm:t>
        <a:bodyPr/>
        <a:lstStyle/>
        <a:p>
          <a:endParaRPr lang="en-US"/>
        </a:p>
      </dgm:t>
    </dgm:pt>
    <dgm:pt modelId="{5FDF2797-F9A3-47BD-88FC-52BD55DAD420}">
      <dgm:prSet custT="1"/>
      <dgm:spPr/>
      <dgm:t>
        <a:bodyPr/>
        <a:lstStyle/>
        <a:p>
          <a:r>
            <a:rPr lang="en-US" sz="900" dirty="0"/>
            <a:t>See if we can purchase a more automated system</a:t>
          </a:r>
        </a:p>
      </dgm:t>
    </dgm:pt>
    <dgm:pt modelId="{B21AB5DB-FAC4-4153-8061-0411417798B3}" type="parTrans" cxnId="{B9861E91-3972-459D-90BE-55625E1D0A9C}">
      <dgm:prSet/>
      <dgm:spPr/>
      <dgm:t>
        <a:bodyPr/>
        <a:lstStyle/>
        <a:p>
          <a:endParaRPr lang="en-US"/>
        </a:p>
      </dgm:t>
    </dgm:pt>
    <dgm:pt modelId="{111EB659-B69F-4A7B-86B0-3E33486C6B05}" type="sibTrans" cxnId="{B9861E91-3972-459D-90BE-55625E1D0A9C}">
      <dgm:prSet/>
      <dgm:spPr/>
      <dgm:t>
        <a:bodyPr/>
        <a:lstStyle/>
        <a:p>
          <a:endParaRPr lang="en-US"/>
        </a:p>
      </dgm:t>
    </dgm:pt>
    <dgm:pt modelId="{E9696434-7CAD-4EC8-8C90-C82D3A8988A6}">
      <dgm:prSet custT="1"/>
      <dgm:spPr/>
      <dgm:t>
        <a:bodyPr/>
        <a:lstStyle/>
        <a:p>
          <a:r>
            <a:rPr lang="en-US" sz="900" dirty="0"/>
            <a:t>How do we manage trusts notification late? Trainees not booking in?</a:t>
          </a:r>
        </a:p>
      </dgm:t>
    </dgm:pt>
    <dgm:pt modelId="{D89B9FAA-35ED-4947-B77B-0A8C722D3938}" type="parTrans" cxnId="{7EC3995E-B6A9-42AD-A954-F574EACEA398}">
      <dgm:prSet/>
      <dgm:spPr/>
      <dgm:t>
        <a:bodyPr/>
        <a:lstStyle/>
        <a:p>
          <a:endParaRPr lang="en-US"/>
        </a:p>
      </dgm:t>
    </dgm:pt>
    <dgm:pt modelId="{A24DD35D-C67C-4FA1-B816-4019BC1E6F54}" type="sibTrans" cxnId="{7EC3995E-B6A9-42AD-A954-F574EACEA398}">
      <dgm:prSet/>
      <dgm:spPr/>
      <dgm:t>
        <a:bodyPr/>
        <a:lstStyle/>
        <a:p>
          <a:endParaRPr lang="en-US"/>
        </a:p>
      </dgm:t>
    </dgm:pt>
    <dgm:pt modelId="{0E6D657E-32E7-4E45-A833-2DF02791C15D}">
      <dgm:prSet/>
      <dgm:spPr/>
      <dgm:t>
        <a:bodyPr/>
        <a:lstStyle/>
        <a:p>
          <a:r>
            <a:rPr lang="en-US"/>
            <a:t>Using academic foundation and fellows to assess how trainees value the different areas</a:t>
          </a:r>
        </a:p>
      </dgm:t>
    </dgm:pt>
    <dgm:pt modelId="{9A0B52AE-D52F-4F87-BD53-6DD4D0ED83AD}" type="parTrans" cxnId="{651C71EF-C355-4D95-AAF9-A257E4245443}">
      <dgm:prSet/>
      <dgm:spPr/>
      <dgm:t>
        <a:bodyPr/>
        <a:lstStyle/>
        <a:p>
          <a:endParaRPr lang="en-US"/>
        </a:p>
      </dgm:t>
    </dgm:pt>
    <dgm:pt modelId="{A9E5D1E1-9D3B-4E94-92D0-7C8081F2E8B4}" type="sibTrans" cxnId="{651C71EF-C355-4D95-AAF9-A257E4245443}">
      <dgm:prSet/>
      <dgm:spPr/>
      <dgm:t>
        <a:bodyPr/>
        <a:lstStyle/>
        <a:p>
          <a:endParaRPr lang="en-US"/>
        </a:p>
      </dgm:t>
    </dgm:pt>
    <dgm:pt modelId="{CB732F0D-47CB-40D6-B247-9FCA8E157E60}">
      <dgm:prSet/>
      <dgm:spPr/>
      <dgm:t>
        <a:bodyPr/>
        <a:lstStyle/>
        <a:p>
          <a:r>
            <a:rPr lang="en-US"/>
            <a:t>What could we enhance?</a:t>
          </a:r>
        </a:p>
      </dgm:t>
    </dgm:pt>
    <dgm:pt modelId="{7FB865C2-076B-451B-A22A-6568C6373FA9}" type="parTrans" cxnId="{EFCD65D2-74A9-4FDA-ABEB-5EF3ECA09DC0}">
      <dgm:prSet/>
      <dgm:spPr/>
      <dgm:t>
        <a:bodyPr/>
        <a:lstStyle/>
        <a:p>
          <a:endParaRPr lang="en-US"/>
        </a:p>
      </dgm:t>
    </dgm:pt>
    <dgm:pt modelId="{2BC1B9CD-FCA0-4EE8-A9C8-C837BFF5C428}" type="sibTrans" cxnId="{EFCD65D2-74A9-4FDA-ABEB-5EF3ECA09DC0}">
      <dgm:prSet/>
      <dgm:spPr/>
      <dgm:t>
        <a:bodyPr/>
        <a:lstStyle/>
        <a:p>
          <a:endParaRPr lang="en-US"/>
        </a:p>
      </dgm:t>
    </dgm:pt>
    <dgm:pt modelId="{04F9489A-9AF5-46BC-AFBE-D0336C95AF9F}">
      <dgm:prSet/>
      <dgm:spPr/>
      <dgm:t>
        <a:bodyPr/>
        <a:lstStyle/>
        <a:p>
          <a:r>
            <a:rPr lang="en-US"/>
            <a:t>How best should we be using VR</a:t>
          </a:r>
        </a:p>
      </dgm:t>
    </dgm:pt>
    <dgm:pt modelId="{3EB0F1AE-1D53-4867-86E7-4E5D87B02E8F}" type="parTrans" cxnId="{4630CD94-EEA8-4DB1-B566-5644C1E973AB}">
      <dgm:prSet/>
      <dgm:spPr/>
      <dgm:t>
        <a:bodyPr/>
        <a:lstStyle/>
        <a:p>
          <a:endParaRPr lang="en-US"/>
        </a:p>
      </dgm:t>
    </dgm:pt>
    <dgm:pt modelId="{E170F4D5-CF45-480C-9E2F-107659599BEE}" type="sibTrans" cxnId="{4630CD94-EEA8-4DB1-B566-5644C1E973AB}">
      <dgm:prSet/>
      <dgm:spPr/>
      <dgm:t>
        <a:bodyPr/>
        <a:lstStyle/>
        <a:p>
          <a:endParaRPr lang="en-US"/>
        </a:p>
      </dgm:t>
    </dgm:pt>
    <dgm:pt modelId="{2DC59673-8147-4CBD-9245-C227FE874CEF}">
      <dgm:prSet/>
      <dgm:spPr/>
      <dgm:t>
        <a:bodyPr/>
        <a:lstStyle/>
        <a:p>
          <a:r>
            <a:rPr lang="en-US"/>
            <a:t>Which hubs work best, and sharing these ideas.</a:t>
          </a:r>
        </a:p>
      </dgm:t>
    </dgm:pt>
    <dgm:pt modelId="{A7BB1956-9A19-4FC4-A4EB-F232BCA05C69}" type="parTrans" cxnId="{142AF6A4-8958-4219-9226-FD9B495BB24D}">
      <dgm:prSet/>
      <dgm:spPr/>
      <dgm:t>
        <a:bodyPr/>
        <a:lstStyle/>
        <a:p>
          <a:endParaRPr lang="en-US"/>
        </a:p>
      </dgm:t>
    </dgm:pt>
    <dgm:pt modelId="{1C9AB218-AB63-478D-A96A-C2E15D0ED7BC}" type="sibTrans" cxnId="{142AF6A4-8958-4219-9226-FD9B495BB24D}">
      <dgm:prSet/>
      <dgm:spPr/>
      <dgm:t>
        <a:bodyPr/>
        <a:lstStyle/>
        <a:p>
          <a:endParaRPr lang="en-US"/>
        </a:p>
      </dgm:t>
    </dgm:pt>
    <dgm:pt modelId="{0E6A382A-AF80-4FAB-A633-67F42BDA3BD1}">
      <dgm:prSet/>
      <dgm:spPr/>
      <dgm:t>
        <a:bodyPr/>
        <a:lstStyle/>
        <a:p>
          <a:r>
            <a:rPr lang="en-US"/>
            <a:t>Consider position of skills and drills type scenarios – often done in specialties, counts as a simulation activity. ? Should we develop more? Should we ask new fellows to make perhaps 5 generic drills for f1 to practice?</a:t>
          </a:r>
        </a:p>
      </dgm:t>
    </dgm:pt>
    <dgm:pt modelId="{23461030-8690-41AE-858C-12443E8EA622}" type="parTrans" cxnId="{03264325-B977-4B98-9ED8-C4584BFC18F8}">
      <dgm:prSet/>
      <dgm:spPr/>
      <dgm:t>
        <a:bodyPr/>
        <a:lstStyle/>
        <a:p>
          <a:endParaRPr lang="en-US"/>
        </a:p>
      </dgm:t>
    </dgm:pt>
    <dgm:pt modelId="{8A45F4A1-E2CA-4D1A-822A-6F20BFFAFD86}" type="sibTrans" cxnId="{03264325-B977-4B98-9ED8-C4584BFC18F8}">
      <dgm:prSet/>
      <dgm:spPr/>
      <dgm:t>
        <a:bodyPr/>
        <a:lstStyle/>
        <a:p>
          <a:endParaRPr lang="en-US"/>
        </a:p>
      </dgm:t>
    </dgm:pt>
    <dgm:pt modelId="{DEA90FA2-6A85-4239-BD67-3F504B11C9FA}" type="pres">
      <dgm:prSet presAssocID="{E6FAB616-764B-4815-B8A1-F30B34AC253D}" presName="root" presStyleCnt="0">
        <dgm:presLayoutVars>
          <dgm:dir/>
          <dgm:resizeHandles val="exact"/>
        </dgm:presLayoutVars>
      </dgm:prSet>
      <dgm:spPr/>
    </dgm:pt>
    <dgm:pt modelId="{B9F490B8-BFD4-47DD-82BA-FA5E24F01F4B}" type="pres">
      <dgm:prSet presAssocID="{E737B5EB-770A-4C7A-B59D-A59633269073}" presName="compNode" presStyleCnt="0"/>
      <dgm:spPr/>
    </dgm:pt>
    <dgm:pt modelId="{86306D2B-6CDC-4BCB-91DB-BBF042FA8B4B}" type="pres">
      <dgm:prSet presAssocID="{E737B5EB-770A-4C7A-B59D-A59633269073}" presName="bgRect" presStyleLbl="bgShp" presStyleIdx="0" presStyleCnt="4"/>
      <dgm:spPr/>
    </dgm:pt>
    <dgm:pt modelId="{E2D2A9E7-0778-4C42-A417-F52D5D43C84D}" type="pres">
      <dgm:prSet presAssocID="{E737B5EB-770A-4C7A-B59D-A596332690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7C17B10C-B275-4608-AF6F-CDBAE48C96F8}" type="pres">
      <dgm:prSet presAssocID="{E737B5EB-770A-4C7A-B59D-A59633269073}" presName="spaceRect" presStyleCnt="0"/>
      <dgm:spPr/>
    </dgm:pt>
    <dgm:pt modelId="{FEEE8CB1-8E02-4099-9D99-952CF2BECBDF}" type="pres">
      <dgm:prSet presAssocID="{E737B5EB-770A-4C7A-B59D-A59633269073}" presName="parTx" presStyleLbl="revTx" presStyleIdx="0" presStyleCnt="6">
        <dgm:presLayoutVars>
          <dgm:chMax val="0"/>
          <dgm:chPref val="0"/>
        </dgm:presLayoutVars>
      </dgm:prSet>
      <dgm:spPr/>
    </dgm:pt>
    <dgm:pt modelId="{7387D868-DDEB-497C-85E2-E83B652FF81F}" type="pres">
      <dgm:prSet presAssocID="{E1944493-B28C-4E04-B14A-EEA8468DC9AB}" presName="sibTrans" presStyleCnt="0"/>
      <dgm:spPr/>
    </dgm:pt>
    <dgm:pt modelId="{9BFE510D-AFE8-46AF-A7A9-B45E6CE1AAD4}" type="pres">
      <dgm:prSet presAssocID="{D014A7F9-2161-498F-932F-8E7558E0E6EF}" presName="compNode" presStyleCnt="0"/>
      <dgm:spPr/>
    </dgm:pt>
    <dgm:pt modelId="{805D51B9-C05B-407A-BF32-8CCE6AA0C327}" type="pres">
      <dgm:prSet presAssocID="{D014A7F9-2161-498F-932F-8E7558E0E6EF}" presName="bgRect" presStyleLbl="bgShp" presStyleIdx="1" presStyleCnt="4"/>
      <dgm:spPr/>
    </dgm:pt>
    <dgm:pt modelId="{1ADF2D34-1A59-423B-BAA0-427C7815413D}" type="pres">
      <dgm:prSet presAssocID="{D014A7F9-2161-498F-932F-8E7558E0E6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8333C87A-99D1-48B9-A4A7-FB1C9E6EC71D}" type="pres">
      <dgm:prSet presAssocID="{D014A7F9-2161-498F-932F-8E7558E0E6EF}" presName="spaceRect" presStyleCnt="0"/>
      <dgm:spPr/>
    </dgm:pt>
    <dgm:pt modelId="{34C21083-7833-43F5-A222-B37D10A1889A}" type="pres">
      <dgm:prSet presAssocID="{D014A7F9-2161-498F-932F-8E7558E0E6EF}" presName="parTx" presStyleLbl="revTx" presStyleIdx="1" presStyleCnt="6">
        <dgm:presLayoutVars>
          <dgm:chMax val="0"/>
          <dgm:chPref val="0"/>
        </dgm:presLayoutVars>
      </dgm:prSet>
      <dgm:spPr/>
    </dgm:pt>
    <dgm:pt modelId="{89E2F558-D407-4C70-B58D-8B3F208AF5DB}" type="pres">
      <dgm:prSet presAssocID="{D014A7F9-2161-498F-932F-8E7558E0E6EF}" presName="desTx" presStyleLbl="revTx" presStyleIdx="2" presStyleCnt="6">
        <dgm:presLayoutVars/>
      </dgm:prSet>
      <dgm:spPr/>
    </dgm:pt>
    <dgm:pt modelId="{4FBB5D20-C302-44E5-AE6C-046F829DB421}" type="pres">
      <dgm:prSet presAssocID="{68E07BB7-12C5-4401-B4F7-C8F77496A957}" presName="sibTrans" presStyleCnt="0"/>
      <dgm:spPr/>
    </dgm:pt>
    <dgm:pt modelId="{99225FF0-50B0-4D52-B8E7-E022AB7330BF}" type="pres">
      <dgm:prSet presAssocID="{0E6D657E-32E7-4E45-A833-2DF02791C15D}" presName="compNode" presStyleCnt="0"/>
      <dgm:spPr/>
    </dgm:pt>
    <dgm:pt modelId="{F0E448FC-0C1A-41FE-A712-35BF844680B4}" type="pres">
      <dgm:prSet presAssocID="{0E6D657E-32E7-4E45-A833-2DF02791C15D}" presName="bgRect" presStyleLbl="bgShp" presStyleIdx="2" presStyleCnt="4"/>
      <dgm:spPr/>
    </dgm:pt>
    <dgm:pt modelId="{C8B3053F-4EC8-4167-B8F8-98A1D26508CE}" type="pres">
      <dgm:prSet presAssocID="{0E6D657E-32E7-4E45-A833-2DF02791C1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FE56179E-A783-4665-B07E-1C2FB14DA006}" type="pres">
      <dgm:prSet presAssocID="{0E6D657E-32E7-4E45-A833-2DF02791C15D}" presName="spaceRect" presStyleCnt="0"/>
      <dgm:spPr/>
    </dgm:pt>
    <dgm:pt modelId="{18A46A4C-66FF-45E3-971E-C8F8FBF438E4}" type="pres">
      <dgm:prSet presAssocID="{0E6D657E-32E7-4E45-A833-2DF02791C15D}" presName="parTx" presStyleLbl="revTx" presStyleIdx="3" presStyleCnt="6">
        <dgm:presLayoutVars>
          <dgm:chMax val="0"/>
          <dgm:chPref val="0"/>
        </dgm:presLayoutVars>
      </dgm:prSet>
      <dgm:spPr/>
    </dgm:pt>
    <dgm:pt modelId="{D916D244-FC67-4C9C-8E60-5872AC807DF0}" type="pres">
      <dgm:prSet presAssocID="{0E6D657E-32E7-4E45-A833-2DF02791C15D}" presName="desTx" presStyleLbl="revTx" presStyleIdx="4" presStyleCnt="6">
        <dgm:presLayoutVars/>
      </dgm:prSet>
      <dgm:spPr/>
    </dgm:pt>
    <dgm:pt modelId="{6BA06530-D8CA-4CF8-950C-0C75471F26E9}" type="pres">
      <dgm:prSet presAssocID="{A9E5D1E1-9D3B-4E94-92D0-7C8081F2E8B4}" presName="sibTrans" presStyleCnt="0"/>
      <dgm:spPr/>
    </dgm:pt>
    <dgm:pt modelId="{9DF8A0A4-8E8F-4B04-985A-E492ACBEA533}" type="pres">
      <dgm:prSet presAssocID="{0E6A382A-AF80-4FAB-A633-67F42BDA3BD1}" presName="compNode" presStyleCnt="0"/>
      <dgm:spPr/>
    </dgm:pt>
    <dgm:pt modelId="{086A2977-3211-4C51-A506-47248FB0E36F}" type="pres">
      <dgm:prSet presAssocID="{0E6A382A-AF80-4FAB-A633-67F42BDA3BD1}" presName="bgRect" presStyleLbl="bgShp" presStyleIdx="3" presStyleCnt="4"/>
      <dgm:spPr/>
    </dgm:pt>
    <dgm:pt modelId="{4C947A31-3696-4F9C-8E62-DBB82F12DA5B}" type="pres">
      <dgm:prSet presAssocID="{0E6A382A-AF80-4FAB-A633-67F42BDA3B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5EBDA976-E132-40C8-B0CA-FE90865EAE47}" type="pres">
      <dgm:prSet presAssocID="{0E6A382A-AF80-4FAB-A633-67F42BDA3BD1}" presName="spaceRect" presStyleCnt="0"/>
      <dgm:spPr/>
    </dgm:pt>
    <dgm:pt modelId="{4BF3D9FB-6079-4AC3-872D-A1EBC1126F31}" type="pres">
      <dgm:prSet presAssocID="{0E6A382A-AF80-4FAB-A633-67F42BDA3BD1}" presName="parTx" presStyleLbl="revTx" presStyleIdx="5" presStyleCnt="6">
        <dgm:presLayoutVars>
          <dgm:chMax val="0"/>
          <dgm:chPref val="0"/>
        </dgm:presLayoutVars>
      </dgm:prSet>
      <dgm:spPr/>
    </dgm:pt>
  </dgm:ptLst>
  <dgm:cxnLst>
    <dgm:cxn modelId="{A5316E00-5175-4E37-8B8E-9D778F29BC6F}" type="presOf" srcId="{E737B5EB-770A-4C7A-B59D-A59633269073}" destId="{FEEE8CB1-8E02-4099-9D99-952CF2BECBDF}" srcOrd="0" destOrd="0" presId="urn:microsoft.com/office/officeart/2018/2/layout/IconVerticalSolidList"/>
    <dgm:cxn modelId="{93BBB306-7305-4F7D-B349-55128EF3F24B}" srcId="{D014A7F9-2161-498F-932F-8E7558E0E6EF}" destId="{BA6F8E11-3B6B-4709-A0B8-AB0874392CA2}" srcOrd="0" destOrd="0" parTransId="{2ADBECC3-6A5F-4A4F-8AD2-2A4E178F1758}" sibTransId="{5B31DCE6-0944-402B-9A4D-7FF74257BADC}"/>
    <dgm:cxn modelId="{50B0DA0C-ECC7-4E61-A181-FCF8C8BB7CF0}" type="presOf" srcId="{E6FAB616-764B-4815-B8A1-F30B34AC253D}" destId="{DEA90FA2-6A85-4239-BD67-3F504B11C9FA}" srcOrd="0" destOrd="0" presId="urn:microsoft.com/office/officeart/2018/2/layout/IconVerticalSolidList"/>
    <dgm:cxn modelId="{904C6B1C-D986-4F11-95B2-631BEE7E70F1}" type="presOf" srcId="{D014A7F9-2161-498F-932F-8E7558E0E6EF}" destId="{34C21083-7833-43F5-A222-B37D10A1889A}" srcOrd="0" destOrd="0" presId="urn:microsoft.com/office/officeart/2018/2/layout/IconVerticalSolidList"/>
    <dgm:cxn modelId="{03264325-B977-4B98-9ED8-C4584BFC18F8}" srcId="{E6FAB616-764B-4815-B8A1-F30B34AC253D}" destId="{0E6A382A-AF80-4FAB-A633-67F42BDA3BD1}" srcOrd="3" destOrd="0" parTransId="{23461030-8690-41AE-858C-12443E8EA622}" sibTransId="{8A45F4A1-E2CA-4D1A-822A-6F20BFFAFD86}"/>
    <dgm:cxn modelId="{6BC1A62A-EB78-4672-8AB3-449E782D2058}" type="presOf" srcId="{0E6A382A-AF80-4FAB-A633-67F42BDA3BD1}" destId="{4BF3D9FB-6079-4AC3-872D-A1EBC1126F31}" srcOrd="0" destOrd="0" presId="urn:microsoft.com/office/officeart/2018/2/layout/IconVerticalSolidList"/>
    <dgm:cxn modelId="{75A9732F-25EC-4E38-9D06-6D4327615B21}" srcId="{E6FAB616-764B-4815-B8A1-F30B34AC253D}" destId="{D014A7F9-2161-498F-932F-8E7558E0E6EF}" srcOrd="1" destOrd="0" parTransId="{65D0F4AF-8009-46D7-A742-0E65D073FF63}" sibTransId="{68E07BB7-12C5-4401-B4F7-C8F77496A957}"/>
    <dgm:cxn modelId="{07F73B33-04BB-41AD-8932-D9D84DCCD479}" type="presOf" srcId="{BA6F8E11-3B6B-4709-A0B8-AB0874392CA2}" destId="{89E2F558-D407-4C70-B58D-8B3F208AF5DB}" srcOrd="0" destOrd="0" presId="urn:microsoft.com/office/officeart/2018/2/layout/IconVerticalSolidList"/>
    <dgm:cxn modelId="{68463F3B-C34C-4514-A415-2C49D04408F8}" type="presOf" srcId="{E9696434-7CAD-4EC8-8C90-C82D3A8988A6}" destId="{89E2F558-D407-4C70-B58D-8B3F208AF5DB}" srcOrd="0" destOrd="2" presId="urn:microsoft.com/office/officeart/2018/2/layout/IconVerticalSolidList"/>
    <dgm:cxn modelId="{7EC3995E-B6A9-42AD-A954-F574EACEA398}" srcId="{D014A7F9-2161-498F-932F-8E7558E0E6EF}" destId="{E9696434-7CAD-4EC8-8C90-C82D3A8988A6}" srcOrd="2" destOrd="0" parTransId="{D89B9FAA-35ED-4947-B77B-0A8C722D3938}" sibTransId="{A24DD35D-C67C-4FA1-B816-4019BC1E6F54}"/>
    <dgm:cxn modelId="{2BBF8D46-E0B7-4179-9BEF-DE45F4940C74}" type="presOf" srcId="{04F9489A-9AF5-46BC-AFBE-D0336C95AF9F}" destId="{D916D244-FC67-4C9C-8E60-5872AC807DF0}" srcOrd="0" destOrd="1" presId="urn:microsoft.com/office/officeart/2018/2/layout/IconVerticalSolidList"/>
    <dgm:cxn modelId="{AF58AB4D-FD31-4B3D-9B0A-00DA6BC990C9}" type="presOf" srcId="{CB732F0D-47CB-40D6-B247-9FCA8E157E60}" destId="{D916D244-FC67-4C9C-8E60-5872AC807DF0}" srcOrd="0" destOrd="0" presId="urn:microsoft.com/office/officeart/2018/2/layout/IconVerticalSolidList"/>
    <dgm:cxn modelId="{8DE22C76-0805-43D1-8E3E-06BFE1EAD584}" srcId="{E6FAB616-764B-4815-B8A1-F30B34AC253D}" destId="{E737B5EB-770A-4C7A-B59D-A59633269073}" srcOrd="0" destOrd="0" parTransId="{AA011A55-2883-4A88-892B-3D37B0999F52}" sibTransId="{E1944493-B28C-4E04-B14A-EEA8468DC9AB}"/>
    <dgm:cxn modelId="{B9861E91-3972-459D-90BE-55625E1D0A9C}" srcId="{D014A7F9-2161-498F-932F-8E7558E0E6EF}" destId="{5FDF2797-F9A3-47BD-88FC-52BD55DAD420}" srcOrd="1" destOrd="0" parTransId="{B21AB5DB-FAC4-4153-8061-0411417798B3}" sibTransId="{111EB659-B69F-4A7B-86B0-3E33486C6B05}"/>
    <dgm:cxn modelId="{4630CD94-EEA8-4DB1-B566-5644C1E973AB}" srcId="{0E6D657E-32E7-4E45-A833-2DF02791C15D}" destId="{04F9489A-9AF5-46BC-AFBE-D0336C95AF9F}" srcOrd="1" destOrd="0" parTransId="{3EB0F1AE-1D53-4867-86E7-4E5D87B02E8F}" sibTransId="{E170F4D5-CF45-480C-9E2F-107659599BEE}"/>
    <dgm:cxn modelId="{931DB79A-132F-477A-9B56-9F13F58A5566}" type="presOf" srcId="{2DC59673-8147-4CBD-9245-C227FE874CEF}" destId="{D916D244-FC67-4C9C-8E60-5872AC807DF0}" srcOrd="0" destOrd="2" presId="urn:microsoft.com/office/officeart/2018/2/layout/IconVerticalSolidList"/>
    <dgm:cxn modelId="{142AF6A4-8958-4219-9226-FD9B495BB24D}" srcId="{0E6D657E-32E7-4E45-A833-2DF02791C15D}" destId="{2DC59673-8147-4CBD-9245-C227FE874CEF}" srcOrd="2" destOrd="0" parTransId="{A7BB1956-9A19-4FC4-A4EB-F232BCA05C69}" sibTransId="{1C9AB218-AB63-478D-A96A-C2E15D0ED7BC}"/>
    <dgm:cxn modelId="{1172E3AC-5B1E-4DE8-BB53-190638005DA1}" type="presOf" srcId="{5FDF2797-F9A3-47BD-88FC-52BD55DAD420}" destId="{89E2F558-D407-4C70-B58D-8B3F208AF5DB}" srcOrd="0" destOrd="1" presId="urn:microsoft.com/office/officeart/2018/2/layout/IconVerticalSolidList"/>
    <dgm:cxn modelId="{E889EBAF-7526-4CA2-BABF-5C7CB6FC9176}" type="presOf" srcId="{0E6D657E-32E7-4E45-A833-2DF02791C15D}" destId="{18A46A4C-66FF-45E3-971E-C8F8FBF438E4}" srcOrd="0" destOrd="0" presId="urn:microsoft.com/office/officeart/2018/2/layout/IconVerticalSolidList"/>
    <dgm:cxn modelId="{EFCD65D2-74A9-4FDA-ABEB-5EF3ECA09DC0}" srcId="{0E6D657E-32E7-4E45-A833-2DF02791C15D}" destId="{CB732F0D-47CB-40D6-B247-9FCA8E157E60}" srcOrd="0" destOrd="0" parTransId="{7FB865C2-076B-451B-A22A-6568C6373FA9}" sibTransId="{2BC1B9CD-FCA0-4EE8-A9C8-C837BFF5C428}"/>
    <dgm:cxn modelId="{651C71EF-C355-4D95-AAF9-A257E4245443}" srcId="{E6FAB616-764B-4815-B8A1-F30B34AC253D}" destId="{0E6D657E-32E7-4E45-A833-2DF02791C15D}" srcOrd="2" destOrd="0" parTransId="{9A0B52AE-D52F-4F87-BD53-6DD4D0ED83AD}" sibTransId="{A9E5D1E1-9D3B-4E94-92D0-7C8081F2E8B4}"/>
    <dgm:cxn modelId="{E5E49A58-BA5A-4F58-9F4B-D8CCAC90F38D}" type="presParOf" srcId="{DEA90FA2-6A85-4239-BD67-3F504B11C9FA}" destId="{B9F490B8-BFD4-47DD-82BA-FA5E24F01F4B}" srcOrd="0" destOrd="0" presId="urn:microsoft.com/office/officeart/2018/2/layout/IconVerticalSolidList"/>
    <dgm:cxn modelId="{D441ABD2-ADA2-4B7C-AC92-6EC135534329}" type="presParOf" srcId="{B9F490B8-BFD4-47DD-82BA-FA5E24F01F4B}" destId="{86306D2B-6CDC-4BCB-91DB-BBF042FA8B4B}" srcOrd="0" destOrd="0" presId="urn:microsoft.com/office/officeart/2018/2/layout/IconVerticalSolidList"/>
    <dgm:cxn modelId="{F4F4A930-5C4E-4FFF-9B35-32AD862CBF0F}" type="presParOf" srcId="{B9F490B8-BFD4-47DD-82BA-FA5E24F01F4B}" destId="{E2D2A9E7-0778-4C42-A417-F52D5D43C84D}" srcOrd="1" destOrd="0" presId="urn:microsoft.com/office/officeart/2018/2/layout/IconVerticalSolidList"/>
    <dgm:cxn modelId="{E60F3891-54DF-4FA2-9E9B-030CE62F1950}" type="presParOf" srcId="{B9F490B8-BFD4-47DD-82BA-FA5E24F01F4B}" destId="{7C17B10C-B275-4608-AF6F-CDBAE48C96F8}" srcOrd="2" destOrd="0" presId="urn:microsoft.com/office/officeart/2018/2/layout/IconVerticalSolidList"/>
    <dgm:cxn modelId="{788B0EE3-ADBE-4C41-B304-7C20FD3DBA70}" type="presParOf" srcId="{B9F490B8-BFD4-47DD-82BA-FA5E24F01F4B}" destId="{FEEE8CB1-8E02-4099-9D99-952CF2BECBDF}" srcOrd="3" destOrd="0" presId="urn:microsoft.com/office/officeart/2018/2/layout/IconVerticalSolidList"/>
    <dgm:cxn modelId="{41F7719E-193D-4D5E-BE72-5DD6D184A5C3}" type="presParOf" srcId="{DEA90FA2-6A85-4239-BD67-3F504B11C9FA}" destId="{7387D868-DDEB-497C-85E2-E83B652FF81F}" srcOrd="1" destOrd="0" presId="urn:microsoft.com/office/officeart/2018/2/layout/IconVerticalSolidList"/>
    <dgm:cxn modelId="{D70D2ADD-1D71-43A9-8665-86BB4DA7935E}" type="presParOf" srcId="{DEA90FA2-6A85-4239-BD67-3F504B11C9FA}" destId="{9BFE510D-AFE8-46AF-A7A9-B45E6CE1AAD4}" srcOrd="2" destOrd="0" presId="urn:microsoft.com/office/officeart/2018/2/layout/IconVerticalSolidList"/>
    <dgm:cxn modelId="{109802A0-D195-49F1-82A8-46E450BA59A0}" type="presParOf" srcId="{9BFE510D-AFE8-46AF-A7A9-B45E6CE1AAD4}" destId="{805D51B9-C05B-407A-BF32-8CCE6AA0C327}" srcOrd="0" destOrd="0" presId="urn:microsoft.com/office/officeart/2018/2/layout/IconVerticalSolidList"/>
    <dgm:cxn modelId="{A1DC9F2C-3550-4194-B091-D3950459D0F9}" type="presParOf" srcId="{9BFE510D-AFE8-46AF-A7A9-B45E6CE1AAD4}" destId="{1ADF2D34-1A59-423B-BAA0-427C7815413D}" srcOrd="1" destOrd="0" presId="urn:microsoft.com/office/officeart/2018/2/layout/IconVerticalSolidList"/>
    <dgm:cxn modelId="{5323AC05-AB92-4D32-AF66-5A743CCF24BB}" type="presParOf" srcId="{9BFE510D-AFE8-46AF-A7A9-B45E6CE1AAD4}" destId="{8333C87A-99D1-48B9-A4A7-FB1C9E6EC71D}" srcOrd="2" destOrd="0" presId="urn:microsoft.com/office/officeart/2018/2/layout/IconVerticalSolidList"/>
    <dgm:cxn modelId="{253AD74F-4745-4837-9799-C27B3EB2442A}" type="presParOf" srcId="{9BFE510D-AFE8-46AF-A7A9-B45E6CE1AAD4}" destId="{34C21083-7833-43F5-A222-B37D10A1889A}" srcOrd="3" destOrd="0" presId="urn:microsoft.com/office/officeart/2018/2/layout/IconVerticalSolidList"/>
    <dgm:cxn modelId="{E8694156-1B53-4AD8-BF60-9B8483EF352B}" type="presParOf" srcId="{9BFE510D-AFE8-46AF-A7A9-B45E6CE1AAD4}" destId="{89E2F558-D407-4C70-B58D-8B3F208AF5DB}" srcOrd="4" destOrd="0" presId="urn:microsoft.com/office/officeart/2018/2/layout/IconVerticalSolidList"/>
    <dgm:cxn modelId="{B4EDEE5B-F904-4B5C-863D-CA4CD59B8567}" type="presParOf" srcId="{DEA90FA2-6A85-4239-BD67-3F504B11C9FA}" destId="{4FBB5D20-C302-44E5-AE6C-046F829DB421}" srcOrd="3" destOrd="0" presId="urn:microsoft.com/office/officeart/2018/2/layout/IconVerticalSolidList"/>
    <dgm:cxn modelId="{B2CE0D14-BC4C-4A8B-871B-10807CD6646D}" type="presParOf" srcId="{DEA90FA2-6A85-4239-BD67-3F504B11C9FA}" destId="{99225FF0-50B0-4D52-B8E7-E022AB7330BF}" srcOrd="4" destOrd="0" presId="urn:microsoft.com/office/officeart/2018/2/layout/IconVerticalSolidList"/>
    <dgm:cxn modelId="{8C3C6672-09BF-4C44-8AAA-70862FB3DDE3}" type="presParOf" srcId="{99225FF0-50B0-4D52-B8E7-E022AB7330BF}" destId="{F0E448FC-0C1A-41FE-A712-35BF844680B4}" srcOrd="0" destOrd="0" presId="urn:microsoft.com/office/officeart/2018/2/layout/IconVerticalSolidList"/>
    <dgm:cxn modelId="{4B8351F7-2476-49E1-B52E-C514681AFCDB}" type="presParOf" srcId="{99225FF0-50B0-4D52-B8E7-E022AB7330BF}" destId="{C8B3053F-4EC8-4167-B8F8-98A1D26508CE}" srcOrd="1" destOrd="0" presId="urn:microsoft.com/office/officeart/2018/2/layout/IconVerticalSolidList"/>
    <dgm:cxn modelId="{3B91AA26-E2B8-4CFB-9256-63A6D46F5483}" type="presParOf" srcId="{99225FF0-50B0-4D52-B8E7-E022AB7330BF}" destId="{FE56179E-A783-4665-B07E-1C2FB14DA006}" srcOrd="2" destOrd="0" presId="urn:microsoft.com/office/officeart/2018/2/layout/IconVerticalSolidList"/>
    <dgm:cxn modelId="{74AE1885-F360-4BF8-8B6E-BAF169A9C96C}" type="presParOf" srcId="{99225FF0-50B0-4D52-B8E7-E022AB7330BF}" destId="{18A46A4C-66FF-45E3-971E-C8F8FBF438E4}" srcOrd="3" destOrd="0" presId="urn:microsoft.com/office/officeart/2018/2/layout/IconVerticalSolidList"/>
    <dgm:cxn modelId="{9EB32714-66B0-4D11-8418-FEA0CCB6B782}" type="presParOf" srcId="{99225FF0-50B0-4D52-B8E7-E022AB7330BF}" destId="{D916D244-FC67-4C9C-8E60-5872AC807DF0}" srcOrd="4" destOrd="0" presId="urn:microsoft.com/office/officeart/2018/2/layout/IconVerticalSolidList"/>
    <dgm:cxn modelId="{58B9527D-0647-4846-9032-6DB5E46FDC9C}" type="presParOf" srcId="{DEA90FA2-6A85-4239-BD67-3F504B11C9FA}" destId="{6BA06530-D8CA-4CF8-950C-0C75471F26E9}" srcOrd="5" destOrd="0" presId="urn:microsoft.com/office/officeart/2018/2/layout/IconVerticalSolidList"/>
    <dgm:cxn modelId="{BDCD78B2-488D-4A8F-B0C4-D9234B6490AD}" type="presParOf" srcId="{DEA90FA2-6A85-4239-BD67-3F504B11C9FA}" destId="{9DF8A0A4-8E8F-4B04-985A-E492ACBEA533}" srcOrd="6" destOrd="0" presId="urn:microsoft.com/office/officeart/2018/2/layout/IconVerticalSolidList"/>
    <dgm:cxn modelId="{9B4BA386-49AB-4E24-B11D-40C7E7793968}" type="presParOf" srcId="{9DF8A0A4-8E8F-4B04-985A-E492ACBEA533}" destId="{086A2977-3211-4C51-A506-47248FB0E36F}" srcOrd="0" destOrd="0" presId="urn:microsoft.com/office/officeart/2018/2/layout/IconVerticalSolidList"/>
    <dgm:cxn modelId="{127910D5-09B3-4FA2-9B1E-78E528ED3025}" type="presParOf" srcId="{9DF8A0A4-8E8F-4B04-985A-E492ACBEA533}" destId="{4C947A31-3696-4F9C-8E62-DBB82F12DA5B}" srcOrd="1" destOrd="0" presId="urn:microsoft.com/office/officeart/2018/2/layout/IconVerticalSolidList"/>
    <dgm:cxn modelId="{2C78BA7C-AB10-408E-AFE8-A14A561B0345}" type="presParOf" srcId="{9DF8A0A4-8E8F-4B04-985A-E492ACBEA533}" destId="{5EBDA976-E132-40C8-B0CA-FE90865EAE47}" srcOrd="2" destOrd="0" presId="urn:microsoft.com/office/officeart/2018/2/layout/IconVerticalSolidList"/>
    <dgm:cxn modelId="{015115D8-14AD-4B90-B4FA-0536FBC4DE6F}" type="presParOf" srcId="{9DF8A0A4-8E8F-4B04-985A-E492ACBEA533}" destId="{4BF3D9FB-6079-4AC3-872D-A1EBC1126F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3D7575-026E-4962-9357-1758C7CF8D4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3701753-1AB1-46C2-AE85-ADB02A694475}">
      <dgm:prSet/>
      <dgm:spPr/>
      <dgm:t>
        <a:bodyPr/>
        <a:lstStyle/>
        <a:p>
          <a:r>
            <a:rPr lang="en-US"/>
            <a:t>There are going to be expansion posts [with minimal notice]</a:t>
          </a:r>
        </a:p>
      </dgm:t>
    </dgm:pt>
    <dgm:pt modelId="{63EC22A0-D4CD-4F98-8409-73CB48A7C327}" type="parTrans" cxnId="{3921200F-D6F4-43D7-B6DB-BFDC13F83103}">
      <dgm:prSet/>
      <dgm:spPr/>
      <dgm:t>
        <a:bodyPr/>
        <a:lstStyle/>
        <a:p>
          <a:endParaRPr lang="en-US"/>
        </a:p>
      </dgm:t>
    </dgm:pt>
    <dgm:pt modelId="{C19EDF19-1E60-4385-9F91-B914D1727BF2}" type="sibTrans" cxnId="{3921200F-D6F4-43D7-B6DB-BFDC13F83103}">
      <dgm:prSet/>
      <dgm:spPr/>
      <dgm:t>
        <a:bodyPr/>
        <a:lstStyle/>
        <a:p>
          <a:endParaRPr lang="en-US"/>
        </a:p>
      </dgm:t>
    </dgm:pt>
    <dgm:pt modelId="{7684D841-1560-4A48-A1B4-7F18D0FE421F}">
      <dgm:prSet/>
      <dgm:spPr/>
      <dgm:t>
        <a:bodyPr/>
        <a:lstStyle/>
        <a:p>
          <a:r>
            <a:rPr lang="en-US"/>
            <a:t>What can your trust offer</a:t>
          </a:r>
        </a:p>
      </dgm:t>
    </dgm:pt>
    <dgm:pt modelId="{45BB1026-C4B0-44CD-B4C9-0212B19A3EFC}" type="parTrans" cxnId="{08B284D1-FA2A-4B98-8288-A6862A712A06}">
      <dgm:prSet/>
      <dgm:spPr/>
      <dgm:t>
        <a:bodyPr/>
        <a:lstStyle/>
        <a:p>
          <a:endParaRPr lang="en-US"/>
        </a:p>
      </dgm:t>
    </dgm:pt>
    <dgm:pt modelId="{6F1B8E3D-DF72-4938-A700-D5E1918FA0F4}" type="sibTrans" cxnId="{08B284D1-FA2A-4B98-8288-A6862A712A06}">
      <dgm:prSet/>
      <dgm:spPr/>
      <dgm:t>
        <a:bodyPr/>
        <a:lstStyle/>
        <a:p>
          <a:endParaRPr lang="en-US"/>
        </a:p>
      </dgm:t>
    </dgm:pt>
    <dgm:pt modelId="{1A6F79BA-9C82-497C-9CBF-B0FD910546C5}">
      <dgm:prSet/>
      <dgm:spPr/>
      <dgm:t>
        <a:bodyPr/>
        <a:lstStyle/>
        <a:p>
          <a:r>
            <a:rPr lang="en-US"/>
            <a:t>Is it innovative? Primary/secondary divide fuzzy space?</a:t>
          </a:r>
        </a:p>
      </dgm:t>
    </dgm:pt>
    <dgm:pt modelId="{57DEE05D-D638-40F6-95DB-6832989BA180}" type="parTrans" cxnId="{DCD96DEE-8F69-4149-920A-95D15BD76CBB}">
      <dgm:prSet/>
      <dgm:spPr/>
      <dgm:t>
        <a:bodyPr/>
        <a:lstStyle/>
        <a:p>
          <a:endParaRPr lang="en-US"/>
        </a:p>
      </dgm:t>
    </dgm:pt>
    <dgm:pt modelId="{152EBAD9-5CA0-4F44-9103-063D47FA04F3}" type="sibTrans" cxnId="{DCD96DEE-8F69-4149-920A-95D15BD76CBB}">
      <dgm:prSet/>
      <dgm:spPr/>
      <dgm:t>
        <a:bodyPr/>
        <a:lstStyle/>
        <a:p>
          <a:endParaRPr lang="en-US"/>
        </a:p>
      </dgm:t>
    </dgm:pt>
    <dgm:pt modelId="{55623B4C-E3D1-42CF-9A85-21CA9CA75C81}">
      <dgm:prSet/>
      <dgm:spPr/>
      <dgm:t>
        <a:bodyPr/>
        <a:lstStyle/>
        <a:p>
          <a:r>
            <a:rPr lang="en-US"/>
            <a:t>Global health focus?</a:t>
          </a:r>
        </a:p>
      </dgm:t>
    </dgm:pt>
    <dgm:pt modelId="{FE11CB8B-6D74-42B1-B566-E9D5A4411ABA}" type="parTrans" cxnId="{1573EC26-48EB-4198-9D60-F95A33C12C33}">
      <dgm:prSet/>
      <dgm:spPr/>
      <dgm:t>
        <a:bodyPr/>
        <a:lstStyle/>
        <a:p>
          <a:endParaRPr lang="en-US"/>
        </a:p>
      </dgm:t>
    </dgm:pt>
    <dgm:pt modelId="{C348B2E2-A7EC-4A48-AB1D-6E97EF3ADB87}" type="sibTrans" cxnId="{1573EC26-48EB-4198-9D60-F95A33C12C33}">
      <dgm:prSet/>
      <dgm:spPr/>
      <dgm:t>
        <a:bodyPr/>
        <a:lstStyle/>
        <a:p>
          <a:endParaRPr lang="en-US"/>
        </a:p>
      </dgm:t>
    </dgm:pt>
    <dgm:pt modelId="{D13B4509-1E1E-4254-994F-57D04824A91F}">
      <dgm:prSet/>
      <dgm:spPr/>
      <dgm:t>
        <a:bodyPr/>
        <a:lstStyle/>
        <a:p>
          <a:r>
            <a:rPr lang="en-US"/>
            <a:t>Can we do more for widening participation</a:t>
          </a:r>
        </a:p>
      </dgm:t>
    </dgm:pt>
    <dgm:pt modelId="{FA3367A8-7AD7-4607-AACE-31CEE69106EE}" type="parTrans" cxnId="{8DE64DAF-7C8B-4D9C-AF33-648A3BA31996}">
      <dgm:prSet/>
      <dgm:spPr/>
      <dgm:t>
        <a:bodyPr/>
        <a:lstStyle/>
        <a:p>
          <a:endParaRPr lang="en-US"/>
        </a:p>
      </dgm:t>
    </dgm:pt>
    <dgm:pt modelId="{70E52508-D045-424A-894C-22B97B1DCF17}" type="sibTrans" cxnId="{8DE64DAF-7C8B-4D9C-AF33-648A3BA31996}">
      <dgm:prSet/>
      <dgm:spPr/>
      <dgm:t>
        <a:bodyPr/>
        <a:lstStyle/>
        <a:p>
          <a:endParaRPr lang="en-US"/>
        </a:p>
      </dgm:t>
    </dgm:pt>
    <dgm:pt modelId="{ACA350EF-48D6-4AB1-8623-01D5C1870413}">
      <dgm:prSet/>
      <dgm:spPr/>
      <dgm:t>
        <a:bodyPr/>
        <a:lstStyle/>
        <a:p>
          <a:r>
            <a:rPr lang="en-US"/>
            <a:t>LTFTT/ adjustments for health/ return to practice?</a:t>
          </a:r>
        </a:p>
      </dgm:t>
    </dgm:pt>
    <dgm:pt modelId="{CD313E17-D83C-466D-97C3-7DEFF029F498}" type="parTrans" cxnId="{7DEBFCAE-4E4B-4489-AA3F-760DCEB8440F}">
      <dgm:prSet/>
      <dgm:spPr/>
      <dgm:t>
        <a:bodyPr/>
        <a:lstStyle/>
        <a:p>
          <a:endParaRPr lang="en-US"/>
        </a:p>
      </dgm:t>
    </dgm:pt>
    <dgm:pt modelId="{85233D95-E5E4-4F2A-A82A-E40455C49BD6}" type="sibTrans" cxnId="{7DEBFCAE-4E4B-4489-AA3F-760DCEB8440F}">
      <dgm:prSet/>
      <dgm:spPr/>
      <dgm:t>
        <a:bodyPr/>
        <a:lstStyle/>
        <a:p>
          <a:endParaRPr lang="en-US"/>
        </a:p>
      </dgm:t>
    </dgm:pt>
    <dgm:pt modelId="{0F177C8C-5825-4D52-8032-06C2E4B51B11}">
      <dgm:prSet/>
      <dgm:spPr/>
      <dgm:t>
        <a:bodyPr/>
        <a:lstStyle/>
        <a:p>
          <a:r>
            <a:rPr lang="en-US"/>
            <a:t>Improving our training posts</a:t>
          </a:r>
        </a:p>
      </dgm:t>
    </dgm:pt>
    <dgm:pt modelId="{F5681749-315E-4939-AA1B-698934C51F92}" type="parTrans" cxnId="{0CE33A1E-9D14-4DF7-812D-0F1297CDA817}">
      <dgm:prSet/>
      <dgm:spPr/>
      <dgm:t>
        <a:bodyPr/>
        <a:lstStyle/>
        <a:p>
          <a:endParaRPr lang="en-US"/>
        </a:p>
      </dgm:t>
    </dgm:pt>
    <dgm:pt modelId="{78771A80-7EB9-45A6-9C2D-4FAEEDE16044}" type="sibTrans" cxnId="{0CE33A1E-9D14-4DF7-812D-0F1297CDA817}">
      <dgm:prSet/>
      <dgm:spPr/>
      <dgm:t>
        <a:bodyPr/>
        <a:lstStyle/>
        <a:p>
          <a:endParaRPr lang="en-US"/>
        </a:p>
      </dgm:t>
    </dgm:pt>
    <dgm:pt modelId="{5D404569-7954-4F5F-A8CE-1ADEDFB2C286}">
      <dgm:prSet/>
      <dgm:spPr/>
      <dgm:t>
        <a:bodyPr/>
        <a:lstStyle/>
        <a:p>
          <a:r>
            <a:rPr lang="en-US"/>
            <a:t>Medicine: surgery: ED</a:t>
          </a:r>
        </a:p>
      </dgm:t>
    </dgm:pt>
    <dgm:pt modelId="{B2586CD6-0B6B-49AD-8BDA-81C2B0E7B61E}" type="parTrans" cxnId="{0DA56AAE-7912-4ECB-ABE2-F7628B71D025}">
      <dgm:prSet/>
      <dgm:spPr/>
      <dgm:t>
        <a:bodyPr/>
        <a:lstStyle/>
        <a:p>
          <a:endParaRPr lang="en-US"/>
        </a:p>
      </dgm:t>
    </dgm:pt>
    <dgm:pt modelId="{C55D4149-C359-4AA7-800E-BC03A075C30B}" type="sibTrans" cxnId="{0DA56AAE-7912-4ECB-ABE2-F7628B71D025}">
      <dgm:prSet/>
      <dgm:spPr/>
      <dgm:t>
        <a:bodyPr/>
        <a:lstStyle/>
        <a:p>
          <a:endParaRPr lang="en-US"/>
        </a:p>
      </dgm:t>
    </dgm:pt>
    <dgm:pt modelId="{A1B06C3B-606B-411A-AEEB-DA7CC73A458D}">
      <dgm:prSet/>
      <dgm:spPr/>
      <dgm:t>
        <a:bodyPr/>
        <a:lstStyle/>
        <a:p>
          <a:r>
            <a:rPr lang="en-US"/>
            <a:t>How can we work together to improve? What needs to change?</a:t>
          </a:r>
        </a:p>
      </dgm:t>
    </dgm:pt>
    <dgm:pt modelId="{9ED5257D-4C7D-4D0B-AF90-C5C814D2E0D8}" type="parTrans" cxnId="{D44D8963-8F3D-4EE8-80CF-F6D7E5D353BB}">
      <dgm:prSet/>
      <dgm:spPr/>
      <dgm:t>
        <a:bodyPr/>
        <a:lstStyle/>
        <a:p>
          <a:endParaRPr lang="en-US"/>
        </a:p>
      </dgm:t>
    </dgm:pt>
    <dgm:pt modelId="{779A044A-40E7-4557-8AB1-D512F4D00CC9}" type="sibTrans" cxnId="{D44D8963-8F3D-4EE8-80CF-F6D7E5D353BB}">
      <dgm:prSet/>
      <dgm:spPr/>
      <dgm:t>
        <a:bodyPr/>
        <a:lstStyle/>
        <a:p>
          <a:endParaRPr lang="en-US"/>
        </a:p>
      </dgm:t>
    </dgm:pt>
    <dgm:pt modelId="{7CA55615-EE41-4D7E-BB7E-2517FC5EEB7D}" type="pres">
      <dgm:prSet presAssocID="{893D7575-026E-4962-9357-1758C7CF8D4B}" presName="root" presStyleCnt="0">
        <dgm:presLayoutVars>
          <dgm:dir/>
          <dgm:resizeHandles val="exact"/>
        </dgm:presLayoutVars>
      </dgm:prSet>
      <dgm:spPr/>
    </dgm:pt>
    <dgm:pt modelId="{5CB37ADA-4CCC-4260-BB0C-0B532FC39085}" type="pres">
      <dgm:prSet presAssocID="{63701753-1AB1-46C2-AE85-ADB02A694475}" presName="compNode" presStyleCnt="0"/>
      <dgm:spPr/>
    </dgm:pt>
    <dgm:pt modelId="{23BC7BCE-AC00-4EFC-A670-EFDEF16F723D}" type="pres">
      <dgm:prSet presAssocID="{63701753-1AB1-46C2-AE85-ADB02A694475}" presName="bgRect" presStyleLbl="bgShp" presStyleIdx="0" presStyleCnt="3"/>
      <dgm:spPr/>
    </dgm:pt>
    <dgm:pt modelId="{D9BAF2A2-5632-4E67-AADB-9305C8C7ED92}" type="pres">
      <dgm:prSet presAssocID="{63701753-1AB1-46C2-AE85-ADB02A6944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ximize"/>
        </a:ext>
      </dgm:extLst>
    </dgm:pt>
    <dgm:pt modelId="{6FC2C8EF-38CE-4C1D-9AC2-6FF4FEAF6EAD}" type="pres">
      <dgm:prSet presAssocID="{63701753-1AB1-46C2-AE85-ADB02A694475}" presName="spaceRect" presStyleCnt="0"/>
      <dgm:spPr/>
    </dgm:pt>
    <dgm:pt modelId="{A4ADBE8B-635A-44C7-AFB1-B0AD15BD91EB}" type="pres">
      <dgm:prSet presAssocID="{63701753-1AB1-46C2-AE85-ADB02A694475}" presName="parTx" presStyleLbl="revTx" presStyleIdx="0" presStyleCnt="6">
        <dgm:presLayoutVars>
          <dgm:chMax val="0"/>
          <dgm:chPref val="0"/>
        </dgm:presLayoutVars>
      </dgm:prSet>
      <dgm:spPr/>
    </dgm:pt>
    <dgm:pt modelId="{FDCE7036-1BFD-439A-8B03-BB401EC1C681}" type="pres">
      <dgm:prSet presAssocID="{63701753-1AB1-46C2-AE85-ADB02A694475}" presName="desTx" presStyleLbl="revTx" presStyleIdx="1" presStyleCnt="6">
        <dgm:presLayoutVars/>
      </dgm:prSet>
      <dgm:spPr/>
    </dgm:pt>
    <dgm:pt modelId="{284159B5-6C93-4D29-8838-E39B7EAC314D}" type="pres">
      <dgm:prSet presAssocID="{C19EDF19-1E60-4385-9F91-B914D1727BF2}" presName="sibTrans" presStyleCnt="0"/>
      <dgm:spPr/>
    </dgm:pt>
    <dgm:pt modelId="{B643983F-A755-4029-A8FC-904B8629BE26}" type="pres">
      <dgm:prSet presAssocID="{D13B4509-1E1E-4254-994F-57D04824A91F}" presName="compNode" presStyleCnt="0"/>
      <dgm:spPr/>
    </dgm:pt>
    <dgm:pt modelId="{E020467E-C3F1-46B5-A5DA-0148848635B8}" type="pres">
      <dgm:prSet presAssocID="{D13B4509-1E1E-4254-994F-57D04824A91F}" presName="bgRect" presStyleLbl="bgShp" presStyleIdx="1" presStyleCnt="3"/>
      <dgm:spPr/>
    </dgm:pt>
    <dgm:pt modelId="{F24963C8-2919-4C42-A03F-0182198EE12C}" type="pres">
      <dgm:prSet presAssocID="{D13B4509-1E1E-4254-994F-57D04824A9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77EB303B-FC92-42BD-AE5A-7C05FA099736}" type="pres">
      <dgm:prSet presAssocID="{D13B4509-1E1E-4254-994F-57D04824A91F}" presName="spaceRect" presStyleCnt="0"/>
      <dgm:spPr/>
    </dgm:pt>
    <dgm:pt modelId="{B693E86D-C9A4-4F09-AD6C-385839BA9C5C}" type="pres">
      <dgm:prSet presAssocID="{D13B4509-1E1E-4254-994F-57D04824A91F}" presName="parTx" presStyleLbl="revTx" presStyleIdx="2" presStyleCnt="6">
        <dgm:presLayoutVars>
          <dgm:chMax val="0"/>
          <dgm:chPref val="0"/>
        </dgm:presLayoutVars>
      </dgm:prSet>
      <dgm:spPr/>
    </dgm:pt>
    <dgm:pt modelId="{70943861-9B34-40C8-B2DC-4CDB0B759E14}" type="pres">
      <dgm:prSet presAssocID="{D13B4509-1E1E-4254-994F-57D04824A91F}" presName="desTx" presStyleLbl="revTx" presStyleIdx="3" presStyleCnt="6">
        <dgm:presLayoutVars/>
      </dgm:prSet>
      <dgm:spPr/>
    </dgm:pt>
    <dgm:pt modelId="{4281407C-E48A-4D6D-B405-A0DCA919B3F6}" type="pres">
      <dgm:prSet presAssocID="{70E52508-D045-424A-894C-22B97B1DCF17}" presName="sibTrans" presStyleCnt="0"/>
      <dgm:spPr/>
    </dgm:pt>
    <dgm:pt modelId="{E777EE9C-6454-4254-83D5-FE2FBB466D5B}" type="pres">
      <dgm:prSet presAssocID="{0F177C8C-5825-4D52-8032-06C2E4B51B11}" presName="compNode" presStyleCnt="0"/>
      <dgm:spPr/>
    </dgm:pt>
    <dgm:pt modelId="{E64E1161-45D3-4A92-AB41-9F00C09EBFC8}" type="pres">
      <dgm:prSet presAssocID="{0F177C8C-5825-4D52-8032-06C2E4B51B11}" presName="bgRect" presStyleLbl="bgShp" presStyleIdx="2" presStyleCnt="3"/>
      <dgm:spPr/>
    </dgm:pt>
    <dgm:pt modelId="{DC7EFF0E-D2C5-4DB5-9863-A48E7BB6729F}" type="pres">
      <dgm:prSet presAssocID="{0F177C8C-5825-4D52-8032-06C2E4B51B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11248E7-3A76-4C75-960E-0A49F3759A55}" type="pres">
      <dgm:prSet presAssocID="{0F177C8C-5825-4D52-8032-06C2E4B51B11}" presName="spaceRect" presStyleCnt="0"/>
      <dgm:spPr/>
    </dgm:pt>
    <dgm:pt modelId="{3A5E97D7-4342-4772-8986-E5550E1DFDF9}" type="pres">
      <dgm:prSet presAssocID="{0F177C8C-5825-4D52-8032-06C2E4B51B11}" presName="parTx" presStyleLbl="revTx" presStyleIdx="4" presStyleCnt="6">
        <dgm:presLayoutVars>
          <dgm:chMax val="0"/>
          <dgm:chPref val="0"/>
        </dgm:presLayoutVars>
      </dgm:prSet>
      <dgm:spPr/>
    </dgm:pt>
    <dgm:pt modelId="{B54476BC-697F-4CCF-9523-DA43A2D85B01}" type="pres">
      <dgm:prSet presAssocID="{0F177C8C-5825-4D52-8032-06C2E4B51B11}" presName="desTx" presStyleLbl="revTx" presStyleIdx="5" presStyleCnt="6">
        <dgm:presLayoutVars/>
      </dgm:prSet>
      <dgm:spPr/>
    </dgm:pt>
  </dgm:ptLst>
  <dgm:cxnLst>
    <dgm:cxn modelId="{3921200F-D6F4-43D7-B6DB-BFDC13F83103}" srcId="{893D7575-026E-4962-9357-1758C7CF8D4B}" destId="{63701753-1AB1-46C2-AE85-ADB02A694475}" srcOrd="0" destOrd="0" parTransId="{63EC22A0-D4CD-4F98-8409-73CB48A7C327}" sibTransId="{C19EDF19-1E60-4385-9F91-B914D1727BF2}"/>
    <dgm:cxn modelId="{2A2A9C1B-8A6E-46CB-B4DB-DE00DFA4DF4D}" type="presOf" srcId="{0F177C8C-5825-4D52-8032-06C2E4B51B11}" destId="{3A5E97D7-4342-4772-8986-E5550E1DFDF9}" srcOrd="0" destOrd="0" presId="urn:microsoft.com/office/officeart/2018/2/layout/IconVerticalSolidList"/>
    <dgm:cxn modelId="{956EC91D-CE80-4935-85DF-28CABD5E3277}" type="presOf" srcId="{55623B4C-E3D1-42CF-9A85-21CA9CA75C81}" destId="{FDCE7036-1BFD-439A-8B03-BB401EC1C681}" srcOrd="0" destOrd="2" presId="urn:microsoft.com/office/officeart/2018/2/layout/IconVerticalSolidList"/>
    <dgm:cxn modelId="{0CE33A1E-9D14-4DF7-812D-0F1297CDA817}" srcId="{893D7575-026E-4962-9357-1758C7CF8D4B}" destId="{0F177C8C-5825-4D52-8032-06C2E4B51B11}" srcOrd="2" destOrd="0" parTransId="{F5681749-315E-4939-AA1B-698934C51F92}" sibTransId="{78771A80-7EB9-45A6-9C2D-4FAEEDE16044}"/>
    <dgm:cxn modelId="{9BF6C71E-E7BA-4A39-A198-86631B9F36F1}" type="presOf" srcId="{63701753-1AB1-46C2-AE85-ADB02A694475}" destId="{A4ADBE8B-635A-44C7-AFB1-B0AD15BD91EB}" srcOrd="0" destOrd="0" presId="urn:microsoft.com/office/officeart/2018/2/layout/IconVerticalSolidList"/>
    <dgm:cxn modelId="{1573EC26-48EB-4198-9D60-F95A33C12C33}" srcId="{63701753-1AB1-46C2-AE85-ADB02A694475}" destId="{55623B4C-E3D1-42CF-9A85-21CA9CA75C81}" srcOrd="2" destOrd="0" parTransId="{FE11CB8B-6D74-42B1-B566-E9D5A4411ABA}" sibTransId="{C348B2E2-A7EC-4A48-AB1D-6E97EF3ADB87}"/>
    <dgm:cxn modelId="{B63DD72D-0400-4CA5-B68D-86DE010C2FA3}" type="presOf" srcId="{893D7575-026E-4962-9357-1758C7CF8D4B}" destId="{7CA55615-EE41-4D7E-BB7E-2517FC5EEB7D}" srcOrd="0" destOrd="0" presId="urn:microsoft.com/office/officeart/2018/2/layout/IconVerticalSolidList"/>
    <dgm:cxn modelId="{B7781731-36D7-48DC-994F-4F5AE14DD8A7}" type="presOf" srcId="{7684D841-1560-4A48-A1B4-7F18D0FE421F}" destId="{FDCE7036-1BFD-439A-8B03-BB401EC1C681}" srcOrd="0" destOrd="0" presId="urn:microsoft.com/office/officeart/2018/2/layout/IconVerticalSolidList"/>
    <dgm:cxn modelId="{072F653F-25FC-441B-9964-D74F11C27D5E}" type="presOf" srcId="{D13B4509-1E1E-4254-994F-57D04824A91F}" destId="{B693E86D-C9A4-4F09-AD6C-385839BA9C5C}" srcOrd="0" destOrd="0" presId="urn:microsoft.com/office/officeart/2018/2/layout/IconVerticalSolidList"/>
    <dgm:cxn modelId="{D44D8963-8F3D-4EE8-80CF-F6D7E5D353BB}" srcId="{0F177C8C-5825-4D52-8032-06C2E4B51B11}" destId="{A1B06C3B-606B-411A-AEEB-DA7CC73A458D}" srcOrd="1" destOrd="0" parTransId="{9ED5257D-4C7D-4D0B-AF90-C5C814D2E0D8}" sibTransId="{779A044A-40E7-4557-8AB1-D512F4D00CC9}"/>
    <dgm:cxn modelId="{5597E643-76E8-4904-BE41-6BDB9C01CFC7}" type="presOf" srcId="{A1B06C3B-606B-411A-AEEB-DA7CC73A458D}" destId="{B54476BC-697F-4CCF-9523-DA43A2D85B01}" srcOrd="0" destOrd="1" presId="urn:microsoft.com/office/officeart/2018/2/layout/IconVerticalSolidList"/>
    <dgm:cxn modelId="{3EB8CDA5-B8D7-427D-84FD-F3A144E49975}" type="presOf" srcId="{ACA350EF-48D6-4AB1-8623-01D5C1870413}" destId="{70943861-9B34-40C8-B2DC-4CDB0B759E14}" srcOrd="0" destOrd="0" presId="urn:microsoft.com/office/officeart/2018/2/layout/IconVerticalSolidList"/>
    <dgm:cxn modelId="{6087D7AA-23EE-487E-B5DC-3A3516FA0E75}" type="presOf" srcId="{5D404569-7954-4F5F-A8CE-1ADEDFB2C286}" destId="{B54476BC-697F-4CCF-9523-DA43A2D85B01}" srcOrd="0" destOrd="0" presId="urn:microsoft.com/office/officeart/2018/2/layout/IconVerticalSolidList"/>
    <dgm:cxn modelId="{0DA56AAE-7912-4ECB-ABE2-F7628B71D025}" srcId="{0F177C8C-5825-4D52-8032-06C2E4B51B11}" destId="{5D404569-7954-4F5F-A8CE-1ADEDFB2C286}" srcOrd="0" destOrd="0" parTransId="{B2586CD6-0B6B-49AD-8BDA-81C2B0E7B61E}" sibTransId="{C55D4149-C359-4AA7-800E-BC03A075C30B}"/>
    <dgm:cxn modelId="{F6D5D8AE-AFE5-42B1-937C-81282781FA36}" type="presOf" srcId="{1A6F79BA-9C82-497C-9CBF-B0FD910546C5}" destId="{FDCE7036-1BFD-439A-8B03-BB401EC1C681}" srcOrd="0" destOrd="1" presId="urn:microsoft.com/office/officeart/2018/2/layout/IconVerticalSolidList"/>
    <dgm:cxn modelId="{7DEBFCAE-4E4B-4489-AA3F-760DCEB8440F}" srcId="{D13B4509-1E1E-4254-994F-57D04824A91F}" destId="{ACA350EF-48D6-4AB1-8623-01D5C1870413}" srcOrd="0" destOrd="0" parTransId="{CD313E17-D83C-466D-97C3-7DEFF029F498}" sibTransId="{85233D95-E5E4-4F2A-A82A-E40455C49BD6}"/>
    <dgm:cxn modelId="{8DE64DAF-7C8B-4D9C-AF33-648A3BA31996}" srcId="{893D7575-026E-4962-9357-1758C7CF8D4B}" destId="{D13B4509-1E1E-4254-994F-57D04824A91F}" srcOrd="1" destOrd="0" parTransId="{FA3367A8-7AD7-4607-AACE-31CEE69106EE}" sibTransId="{70E52508-D045-424A-894C-22B97B1DCF17}"/>
    <dgm:cxn modelId="{08B284D1-FA2A-4B98-8288-A6862A712A06}" srcId="{63701753-1AB1-46C2-AE85-ADB02A694475}" destId="{7684D841-1560-4A48-A1B4-7F18D0FE421F}" srcOrd="0" destOrd="0" parTransId="{45BB1026-C4B0-44CD-B4C9-0212B19A3EFC}" sibTransId="{6F1B8E3D-DF72-4938-A700-D5E1918FA0F4}"/>
    <dgm:cxn modelId="{DCD96DEE-8F69-4149-920A-95D15BD76CBB}" srcId="{63701753-1AB1-46C2-AE85-ADB02A694475}" destId="{1A6F79BA-9C82-497C-9CBF-B0FD910546C5}" srcOrd="1" destOrd="0" parTransId="{57DEE05D-D638-40F6-95DB-6832989BA180}" sibTransId="{152EBAD9-5CA0-4F44-9103-063D47FA04F3}"/>
    <dgm:cxn modelId="{D0D8C778-AEA4-4EAC-AA16-CB7E8F5AA110}" type="presParOf" srcId="{7CA55615-EE41-4D7E-BB7E-2517FC5EEB7D}" destId="{5CB37ADA-4CCC-4260-BB0C-0B532FC39085}" srcOrd="0" destOrd="0" presId="urn:microsoft.com/office/officeart/2018/2/layout/IconVerticalSolidList"/>
    <dgm:cxn modelId="{069340D6-F3A6-4550-9C94-B90BC4D252E7}" type="presParOf" srcId="{5CB37ADA-4CCC-4260-BB0C-0B532FC39085}" destId="{23BC7BCE-AC00-4EFC-A670-EFDEF16F723D}" srcOrd="0" destOrd="0" presId="urn:microsoft.com/office/officeart/2018/2/layout/IconVerticalSolidList"/>
    <dgm:cxn modelId="{9DD8D67A-6BAE-47B0-B0A3-4F2308F9328C}" type="presParOf" srcId="{5CB37ADA-4CCC-4260-BB0C-0B532FC39085}" destId="{D9BAF2A2-5632-4E67-AADB-9305C8C7ED92}" srcOrd="1" destOrd="0" presId="urn:microsoft.com/office/officeart/2018/2/layout/IconVerticalSolidList"/>
    <dgm:cxn modelId="{E6892AC8-0E03-4D8B-8C5F-EA5A15A30598}" type="presParOf" srcId="{5CB37ADA-4CCC-4260-BB0C-0B532FC39085}" destId="{6FC2C8EF-38CE-4C1D-9AC2-6FF4FEAF6EAD}" srcOrd="2" destOrd="0" presId="urn:microsoft.com/office/officeart/2018/2/layout/IconVerticalSolidList"/>
    <dgm:cxn modelId="{0D1673FA-E1A6-4D8B-BE41-7485A0186B0B}" type="presParOf" srcId="{5CB37ADA-4CCC-4260-BB0C-0B532FC39085}" destId="{A4ADBE8B-635A-44C7-AFB1-B0AD15BD91EB}" srcOrd="3" destOrd="0" presId="urn:microsoft.com/office/officeart/2018/2/layout/IconVerticalSolidList"/>
    <dgm:cxn modelId="{50FE70FF-26DE-4387-8823-FDCA2B029314}" type="presParOf" srcId="{5CB37ADA-4CCC-4260-BB0C-0B532FC39085}" destId="{FDCE7036-1BFD-439A-8B03-BB401EC1C681}" srcOrd="4" destOrd="0" presId="urn:microsoft.com/office/officeart/2018/2/layout/IconVerticalSolidList"/>
    <dgm:cxn modelId="{9DAD3CE7-C358-4A96-BEA6-E383A6606289}" type="presParOf" srcId="{7CA55615-EE41-4D7E-BB7E-2517FC5EEB7D}" destId="{284159B5-6C93-4D29-8838-E39B7EAC314D}" srcOrd="1" destOrd="0" presId="urn:microsoft.com/office/officeart/2018/2/layout/IconVerticalSolidList"/>
    <dgm:cxn modelId="{8E3F50F7-9F78-4085-8479-1994CD14B651}" type="presParOf" srcId="{7CA55615-EE41-4D7E-BB7E-2517FC5EEB7D}" destId="{B643983F-A755-4029-A8FC-904B8629BE26}" srcOrd="2" destOrd="0" presId="urn:microsoft.com/office/officeart/2018/2/layout/IconVerticalSolidList"/>
    <dgm:cxn modelId="{C72D2AD4-65F9-49F5-B820-CFFA9158E28E}" type="presParOf" srcId="{B643983F-A755-4029-A8FC-904B8629BE26}" destId="{E020467E-C3F1-46B5-A5DA-0148848635B8}" srcOrd="0" destOrd="0" presId="urn:microsoft.com/office/officeart/2018/2/layout/IconVerticalSolidList"/>
    <dgm:cxn modelId="{96686366-8362-4868-A374-DEEB341DE583}" type="presParOf" srcId="{B643983F-A755-4029-A8FC-904B8629BE26}" destId="{F24963C8-2919-4C42-A03F-0182198EE12C}" srcOrd="1" destOrd="0" presId="urn:microsoft.com/office/officeart/2018/2/layout/IconVerticalSolidList"/>
    <dgm:cxn modelId="{339E142F-5E14-40EF-8C41-B72328ADBF99}" type="presParOf" srcId="{B643983F-A755-4029-A8FC-904B8629BE26}" destId="{77EB303B-FC92-42BD-AE5A-7C05FA099736}" srcOrd="2" destOrd="0" presId="urn:microsoft.com/office/officeart/2018/2/layout/IconVerticalSolidList"/>
    <dgm:cxn modelId="{078A6A5A-6B96-465E-9C4F-A482E2DDFFB9}" type="presParOf" srcId="{B643983F-A755-4029-A8FC-904B8629BE26}" destId="{B693E86D-C9A4-4F09-AD6C-385839BA9C5C}" srcOrd="3" destOrd="0" presId="urn:microsoft.com/office/officeart/2018/2/layout/IconVerticalSolidList"/>
    <dgm:cxn modelId="{77DAF377-5280-4557-A192-77D784C76832}" type="presParOf" srcId="{B643983F-A755-4029-A8FC-904B8629BE26}" destId="{70943861-9B34-40C8-B2DC-4CDB0B759E14}" srcOrd="4" destOrd="0" presId="urn:microsoft.com/office/officeart/2018/2/layout/IconVerticalSolidList"/>
    <dgm:cxn modelId="{0F8FEEC5-92EF-43EA-BE42-B1CA03D6891B}" type="presParOf" srcId="{7CA55615-EE41-4D7E-BB7E-2517FC5EEB7D}" destId="{4281407C-E48A-4D6D-B405-A0DCA919B3F6}" srcOrd="3" destOrd="0" presId="urn:microsoft.com/office/officeart/2018/2/layout/IconVerticalSolidList"/>
    <dgm:cxn modelId="{6A0B4A68-261A-469F-AF84-BC80791EAAA0}" type="presParOf" srcId="{7CA55615-EE41-4D7E-BB7E-2517FC5EEB7D}" destId="{E777EE9C-6454-4254-83D5-FE2FBB466D5B}" srcOrd="4" destOrd="0" presId="urn:microsoft.com/office/officeart/2018/2/layout/IconVerticalSolidList"/>
    <dgm:cxn modelId="{5072212A-9B1B-4506-88E2-41104B6D4E07}" type="presParOf" srcId="{E777EE9C-6454-4254-83D5-FE2FBB466D5B}" destId="{E64E1161-45D3-4A92-AB41-9F00C09EBFC8}" srcOrd="0" destOrd="0" presId="urn:microsoft.com/office/officeart/2018/2/layout/IconVerticalSolidList"/>
    <dgm:cxn modelId="{C8AB6BF3-2400-48B5-9319-AC2FBFBE5CC8}" type="presParOf" srcId="{E777EE9C-6454-4254-83D5-FE2FBB466D5B}" destId="{DC7EFF0E-D2C5-4DB5-9863-A48E7BB6729F}" srcOrd="1" destOrd="0" presId="urn:microsoft.com/office/officeart/2018/2/layout/IconVerticalSolidList"/>
    <dgm:cxn modelId="{EB736B68-661A-4C39-9EE3-B4AD5E23F306}" type="presParOf" srcId="{E777EE9C-6454-4254-83D5-FE2FBB466D5B}" destId="{D11248E7-3A76-4C75-960E-0A49F3759A55}" srcOrd="2" destOrd="0" presId="urn:microsoft.com/office/officeart/2018/2/layout/IconVerticalSolidList"/>
    <dgm:cxn modelId="{63E4F016-DA64-43E9-A12E-FEC7743AFDF9}" type="presParOf" srcId="{E777EE9C-6454-4254-83D5-FE2FBB466D5B}" destId="{3A5E97D7-4342-4772-8986-E5550E1DFDF9}" srcOrd="3" destOrd="0" presId="urn:microsoft.com/office/officeart/2018/2/layout/IconVerticalSolidList"/>
    <dgm:cxn modelId="{547077A3-850D-4D2F-BF70-4B98D3E10FB8}" type="presParOf" srcId="{E777EE9C-6454-4254-83D5-FE2FBB466D5B}" destId="{B54476BC-697F-4CCF-9523-DA43A2D85B0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58317-C210-4430-9745-6659817EB69B}">
      <dsp:nvSpPr>
        <dsp:cNvPr id="0" name=""/>
        <dsp:cNvSpPr/>
      </dsp:nvSpPr>
      <dsp:spPr>
        <a:xfrm>
          <a:off x="0" y="4128"/>
          <a:ext cx="6403994" cy="7005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AC0D78-BD1C-434F-A226-60431523A49A}">
      <dsp:nvSpPr>
        <dsp:cNvPr id="0" name=""/>
        <dsp:cNvSpPr/>
      </dsp:nvSpPr>
      <dsp:spPr>
        <a:xfrm>
          <a:off x="211923" y="161757"/>
          <a:ext cx="385315" cy="385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875A70-1F23-46C9-A119-8B17CF8345D9}">
      <dsp:nvSpPr>
        <dsp:cNvPr id="0" name=""/>
        <dsp:cNvSpPr/>
      </dsp:nvSpPr>
      <dsp:spPr>
        <a:xfrm>
          <a:off x="809161" y="4128"/>
          <a:ext cx="5594041" cy="70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4" tIns="74144" rIns="74144" bIns="74144" numCol="1" spcCol="1270" anchor="ctr" anchorCtr="0">
          <a:noAutofit/>
        </a:bodyPr>
        <a:lstStyle/>
        <a:p>
          <a:pPr marL="0" lvl="0" indent="0" algn="l" defTabSz="755650">
            <a:lnSpc>
              <a:spcPct val="90000"/>
            </a:lnSpc>
            <a:spcBef>
              <a:spcPct val="0"/>
            </a:spcBef>
            <a:spcAft>
              <a:spcPct val="35000"/>
            </a:spcAft>
            <a:buNone/>
          </a:pPr>
          <a:r>
            <a:rPr lang="en-US" sz="1700" kern="1200"/>
            <a:t>This is our area for discussion and review as a group</a:t>
          </a:r>
        </a:p>
      </dsp:txBody>
      <dsp:txXfrm>
        <a:off x="809161" y="4128"/>
        <a:ext cx="5594041" cy="700572"/>
      </dsp:txXfrm>
    </dsp:sp>
    <dsp:sp modelId="{CB3AB666-3AD7-4FB8-AA5C-BC56891D2CAB}">
      <dsp:nvSpPr>
        <dsp:cNvPr id="0" name=""/>
        <dsp:cNvSpPr/>
      </dsp:nvSpPr>
      <dsp:spPr>
        <a:xfrm>
          <a:off x="0" y="879844"/>
          <a:ext cx="6403994" cy="7005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CF6A5-7F1E-439D-9F43-4FADCA9F6919}">
      <dsp:nvSpPr>
        <dsp:cNvPr id="0" name=""/>
        <dsp:cNvSpPr/>
      </dsp:nvSpPr>
      <dsp:spPr>
        <a:xfrm>
          <a:off x="211923" y="1037473"/>
          <a:ext cx="385315" cy="385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59556A-F250-4662-A8C9-D6656CD9C8B4}">
      <dsp:nvSpPr>
        <dsp:cNvPr id="0" name=""/>
        <dsp:cNvSpPr/>
      </dsp:nvSpPr>
      <dsp:spPr>
        <a:xfrm>
          <a:off x="809161" y="879844"/>
          <a:ext cx="5594041" cy="70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4" tIns="74144" rIns="74144" bIns="74144" numCol="1" spcCol="1270" anchor="ctr" anchorCtr="0">
          <a:noAutofit/>
        </a:bodyPr>
        <a:lstStyle/>
        <a:p>
          <a:pPr marL="0" lvl="0" indent="0" algn="l" defTabSz="755650">
            <a:lnSpc>
              <a:spcPct val="90000"/>
            </a:lnSpc>
            <a:spcBef>
              <a:spcPct val="0"/>
            </a:spcBef>
            <a:spcAft>
              <a:spcPct val="35000"/>
            </a:spcAft>
            <a:buNone/>
          </a:pPr>
          <a:r>
            <a:rPr lang="en-US" sz="1700" kern="1200"/>
            <a:t>How can we best support our trainees</a:t>
          </a:r>
        </a:p>
      </dsp:txBody>
      <dsp:txXfrm>
        <a:off x="809161" y="879844"/>
        <a:ext cx="5594041" cy="700572"/>
      </dsp:txXfrm>
    </dsp:sp>
    <dsp:sp modelId="{DFE70FC5-D80A-4099-95B1-8B6DCF119E89}">
      <dsp:nvSpPr>
        <dsp:cNvPr id="0" name=""/>
        <dsp:cNvSpPr/>
      </dsp:nvSpPr>
      <dsp:spPr>
        <a:xfrm>
          <a:off x="0" y="1755560"/>
          <a:ext cx="6403994" cy="7005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D2D6C-DDD3-434E-964F-81D8295AB337}">
      <dsp:nvSpPr>
        <dsp:cNvPr id="0" name=""/>
        <dsp:cNvSpPr/>
      </dsp:nvSpPr>
      <dsp:spPr>
        <a:xfrm>
          <a:off x="211923" y="1913189"/>
          <a:ext cx="385315" cy="385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479150-D1D2-4E7F-8BBD-62B76A758E67}">
      <dsp:nvSpPr>
        <dsp:cNvPr id="0" name=""/>
        <dsp:cNvSpPr/>
      </dsp:nvSpPr>
      <dsp:spPr>
        <a:xfrm>
          <a:off x="809161" y="1755560"/>
          <a:ext cx="2881797" cy="70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4" tIns="74144" rIns="74144" bIns="74144" numCol="1" spcCol="1270" anchor="ctr" anchorCtr="0">
          <a:noAutofit/>
        </a:bodyPr>
        <a:lstStyle/>
        <a:p>
          <a:pPr marL="0" lvl="0" indent="0" algn="l" defTabSz="755650">
            <a:lnSpc>
              <a:spcPct val="90000"/>
            </a:lnSpc>
            <a:spcBef>
              <a:spcPct val="0"/>
            </a:spcBef>
            <a:spcAft>
              <a:spcPct val="35000"/>
            </a:spcAft>
            <a:buNone/>
          </a:pPr>
          <a:r>
            <a:rPr lang="en-US" sz="1700" kern="1200"/>
            <a:t>Like our education plan, have a variety of options?</a:t>
          </a:r>
        </a:p>
      </dsp:txBody>
      <dsp:txXfrm>
        <a:off x="809161" y="1755560"/>
        <a:ext cx="2881797" cy="700572"/>
      </dsp:txXfrm>
    </dsp:sp>
    <dsp:sp modelId="{9BA506AE-4F7E-4557-8998-DDCB5F27810C}">
      <dsp:nvSpPr>
        <dsp:cNvPr id="0" name=""/>
        <dsp:cNvSpPr/>
      </dsp:nvSpPr>
      <dsp:spPr>
        <a:xfrm>
          <a:off x="3690958" y="1755560"/>
          <a:ext cx="2712244" cy="70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4" tIns="74144" rIns="74144" bIns="74144" numCol="1" spcCol="1270" anchor="ctr" anchorCtr="0">
          <a:noAutofit/>
        </a:bodyPr>
        <a:lstStyle/>
        <a:p>
          <a:pPr marL="0" lvl="0" indent="0" algn="l" defTabSz="488950">
            <a:lnSpc>
              <a:spcPct val="90000"/>
            </a:lnSpc>
            <a:spcBef>
              <a:spcPct val="0"/>
            </a:spcBef>
            <a:spcAft>
              <a:spcPct val="35000"/>
            </a:spcAft>
            <a:buNone/>
          </a:pPr>
          <a:r>
            <a:rPr lang="en-US" sz="1100" kern="1200"/>
            <a:t>Trust based support</a:t>
          </a:r>
        </a:p>
        <a:p>
          <a:pPr marL="57150" lvl="1" indent="-57150" algn="l" defTabSz="488950">
            <a:lnSpc>
              <a:spcPct val="90000"/>
            </a:lnSpc>
            <a:spcBef>
              <a:spcPct val="0"/>
            </a:spcBef>
            <a:spcAft>
              <a:spcPct val="15000"/>
            </a:spcAft>
            <a:buChar char="•"/>
          </a:pPr>
          <a:r>
            <a:rPr lang="en-US" sz="1100" kern="1200"/>
            <a:t>Groups? ES 121?</a:t>
          </a:r>
        </a:p>
        <a:p>
          <a:pPr marL="57150" lvl="1" indent="-57150" algn="l" defTabSz="488950">
            <a:lnSpc>
              <a:spcPct val="90000"/>
            </a:lnSpc>
            <a:spcBef>
              <a:spcPct val="0"/>
            </a:spcBef>
            <a:spcAft>
              <a:spcPct val="15000"/>
            </a:spcAft>
            <a:buChar char="•"/>
          </a:pPr>
          <a:r>
            <a:rPr lang="en-US" sz="1100" kern="1200"/>
            <a:t>Enhance mentoring?</a:t>
          </a:r>
        </a:p>
        <a:p>
          <a:pPr marL="57150" lvl="1" indent="-57150" algn="l" defTabSz="488950">
            <a:lnSpc>
              <a:spcPct val="90000"/>
            </a:lnSpc>
            <a:spcBef>
              <a:spcPct val="0"/>
            </a:spcBef>
            <a:spcAft>
              <a:spcPct val="15000"/>
            </a:spcAft>
            <a:buChar char="•"/>
          </a:pPr>
          <a:r>
            <a:rPr lang="en-US" sz="1100" kern="1200"/>
            <a:t>Resilience?</a:t>
          </a:r>
        </a:p>
      </dsp:txBody>
      <dsp:txXfrm>
        <a:off x="3690958" y="1755560"/>
        <a:ext cx="2712244" cy="700572"/>
      </dsp:txXfrm>
    </dsp:sp>
    <dsp:sp modelId="{0DC35754-4F5F-44CC-8982-1FFE185B69D4}">
      <dsp:nvSpPr>
        <dsp:cNvPr id="0" name=""/>
        <dsp:cNvSpPr/>
      </dsp:nvSpPr>
      <dsp:spPr>
        <a:xfrm>
          <a:off x="0" y="2631276"/>
          <a:ext cx="6403994" cy="70057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0DD1-8CF6-4CCF-BCAD-A68E734EDAFE}">
      <dsp:nvSpPr>
        <dsp:cNvPr id="0" name=""/>
        <dsp:cNvSpPr/>
      </dsp:nvSpPr>
      <dsp:spPr>
        <a:xfrm>
          <a:off x="211923" y="2788904"/>
          <a:ext cx="385315" cy="3853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4179FE-BB5B-4315-8BC5-AF4F4AB79F07}">
      <dsp:nvSpPr>
        <dsp:cNvPr id="0" name=""/>
        <dsp:cNvSpPr/>
      </dsp:nvSpPr>
      <dsp:spPr>
        <a:xfrm>
          <a:off x="809161" y="2631276"/>
          <a:ext cx="5594041" cy="70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4" tIns="74144" rIns="74144" bIns="74144" numCol="1" spcCol="1270" anchor="ctr" anchorCtr="0">
          <a:noAutofit/>
        </a:bodyPr>
        <a:lstStyle/>
        <a:p>
          <a:pPr marL="0" lvl="0" indent="0" algn="l" defTabSz="755650">
            <a:lnSpc>
              <a:spcPct val="90000"/>
            </a:lnSpc>
            <a:spcBef>
              <a:spcPct val="0"/>
            </a:spcBef>
            <a:spcAft>
              <a:spcPct val="35000"/>
            </a:spcAft>
            <a:buNone/>
          </a:pPr>
          <a:r>
            <a:rPr lang="en-GB" sz="1700" kern="1200"/>
            <a:t>Online resources? What Is out there? Good day type apps</a:t>
          </a:r>
          <a:endParaRPr lang="en-US" sz="1700" kern="1200"/>
        </a:p>
      </dsp:txBody>
      <dsp:txXfrm>
        <a:off x="809161" y="2631276"/>
        <a:ext cx="5594041" cy="700572"/>
      </dsp:txXfrm>
    </dsp:sp>
    <dsp:sp modelId="{3911104C-EBCD-40CD-B423-5514990D7B33}">
      <dsp:nvSpPr>
        <dsp:cNvPr id="0" name=""/>
        <dsp:cNvSpPr/>
      </dsp:nvSpPr>
      <dsp:spPr>
        <a:xfrm>
          <a:off x="0" y="3506992"/>
          <a:ext cx="6403994" cy="70057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C52F2-21BF-421A-B2A0-707E9561603D}">
      <dsp:nvSpPr>
        <dsp:cNvPr id="0" name=""/>
        <dsp:cNvSpPr/>
      </dsp:nvSpPr>
      <dsp:spPr>
        <a:xfrm>
          <a:off x="211923" y="3664620"/>
          <a:ext cx="385315" cy="3853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65836-59E6-4D4C-BFA8-CB6FA22ABF7E}">
      <dsp:nvSpPr>
        <dsp:cNvPr id="0" name=""/>
        <dsp:cNvSpPr/>
      </dsp:nvSpPr>
      <dsp:spPr>
        <a:xfrm>
          <a:off x="809161" y="3506992"/>
          <a:ext cx="5594041" cy="70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4" tIns="74144" rIns="74144" bIns="74144" numCol="1" spcCol="1270" anchor="ctr" anchorCtr="0">
          <a:noAutofit/>
        </a:bodyPr>
        <a:lstStyle/>
        <a:p>
          <a:pPr marL="0" lvl="0" indent="0" algn="l" defTabSz="755650">
            <a:lnSpc>
              <a:spcPct val="90000"/>
            </a:lnSpc>
            <a:spcBef>
              <a:spcPct val="0"/>
            </a:spcBef>
            <a:spcAft>
              <a:spcPct val="35000"/>
            </a:spcAft>
            <a:buNone/>
          </a:pPr>
          <a:r>
            <a:rPr lang="en-GB" sz="1700" kern="1200"/>
            <a:t>What are universities doing? Can we carry this on in a seamless fashion</a:t>
          </a:r>
          <a:endParaRPr lang="en-US" sz="1700" kern="1200"/>
        </a:p>
      </dsp:txBody>
      <dsp:txXfrm>
        <a:off x="809161" y="3506992"/>
        <a:ext cx="5594041" cy="700572"/>
      </dsp:txXfrm>
    </dsp:sp>
    <dsp:sp modelId="{8D614F7A-4E52-453E-9464-F5A03A924B8A}">
      <dsp:nvSpPr>
        <dsp:cNvPr id="0" name=""/>
        <dsp:cNvSpPr/>
      </dsp:nvSpPr>
      <dsp:spPr>
        <a:xfrm>
          <a:off x="0" y="4382708"/>
          <a:ext cx="6403994" cy="7005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F7B49-C753-4801-B54A-8679545CF4A8}">
      <dsp:nvSpPr>
        <dsp:cNvPr id="0" name=""/>
        <dsp:cNvSpPr/>
      </dsp:nvSpPr>
      <dsp:spPr>
        <a:xfrm>
          <a:off x="211923" y="4540336"/>
          <a:ext cx="385315" cy="3853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245987-5125-4EAA-AEAA-29A79FCA1B0F}">
      <dsp:nvSpPr>
        <dsp:cNvPr id="0" name=""/>
        <dsp:cNvSpPr/>
      </dsp:nvSpPr>
      <dsp:spPr>
        <a:xfrm>
          <a:off x="809161" y="4382708"/>
          <a:ext cx="5594041" cy="70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4" tIns="74144" rIns="74144" bIns="74144" numCol="1" spcCol="1270" anchor="ctr" anchorCtr="0">
          <a:noAutofit/>
        </a:bodyPr>
        <a:lstStyle/>
        <a:p>
          <a:pPr marL="0" lvl="0" indent="0" algn="l" defTabSz="755650">
            <a:lnSpc>
              <a:spcPct val="90000"/>
            </a:lnSpc>
            <a:spcBef>
              <a:spcPct val="0"/>
            </a:spcBef>
            <a:spcAft>
              <a:spcPct val="35000"/>
            </a:spcAft>
            <a:buNone/>
          </a:pPr>
          <a:r>
            <a:rPr lang="en-GB" sz="1700" kern="1200"/>
            <a:t>Deanery options – prior to the PSW?</a:t>
          </a:r>
          <a:endParaRPr lang="en-US" sz="1700" kern="1200"/>
        </a:p>
      </dsp:txBody>
      <dsp:txXfrm>
        <a:off x="809161" y="4382708"/>
        <a:ext cx="5594041" cy="70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06D2B-6CDC-4BCB-91DB-BBF042FA8B4B}">
      <dsp:nvSpPr>
        <dsp:cNvPr id="0" name=""/>
        <dsp:cNvSpPr/>
      </dsp:nvSpPr>
      <dsp:spPr>
        <a:xfrm>
          <a:off x="0" y="4593"/>
          <a:ext cx="6403994" cy="10690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2A9E7-0778-4C42-A417-F52D5D43C84D}">
      <dsp:nvSpPr>
        <dsp:cNvPr id="0" name=""/>
        <dsp:cNvSpPr/>
      </dsp:nvSpPr>
      <dsp:spPr>
        <a:xfrm>
          <a:off x="323402" y="245140"/>
          <a:ext cx="588004" cy="5880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EE8CB1-8E02-4099-9D99-952CF2BECBDF}">
      <dsp:nvSpPr>
        <dsp:cNvPr id="0" name=""/>
        <dsp:cNvSpPr/>
      </dsp:nvSpPr>
      <dsp:spPr>
        <a:xfrm>
          <a:off x="1234809" y="4593"/>
          <a:ext cx="5167977" cy="106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6" tIns="113146" rIns="113146" bIns="113146" numCol="1" spcCol="1270" anchor="ctr" anchorCtr="0">
          <a:noAutofit/>
        </a:bodyPr>
        <a:lstStyle/>
        <a:p>
          <a:pPr marL="0" lvl="0" indent="0" algn="l" defTabSz="622300">
            <a:lnSpc>
              <a:spcPct val="90000"/>
            </a:lnSpc>
            <a:spcBef>
              <a:spcPct val="0"/>
            </a:spcBef>
            <a:spcAft>
              <a:spcPct val="35000"/>
            </a:spcAft>
            <a:buNone/>
          </a:pPr>
          <a:r>
            <a:rPr lang="en-US" sz="1400" kern="1200" dirty="0"/>
            <a:t>No dramatic changes planned!</a:t>
          </a:r>
        </a:p>
        <a:p>
          <a:pPr marL="0" lvl="0" indent="0" algn="l" defTabSz="622300">
            <a:lnSpc>
              <a:spcPct val="90000"/>
            </a:lnSpc>
            <a:spcBef>
              <a:spcPct val="0"/>
            </a:spcBef>
            <a:spcAft>
              <a:spcPct val="35000"/>
            </a:spcAft>
            <a:buNone/>
          </a:pPr>
          <a:r>
            <a:rPr lang="en-US" sz="1400" kern="1200" dirty="0"/>
            <a:t>	look at careers strategy</a:t>
          </a:r>
        </a:p>
      </dsp:txBody>
      <dsp:txXfrm>
        <a:off x="1234809" y="4593"/>
        <a:ext cx="5167977" cy="1069099"/>
      </dsp:txXfrm>
    </dsp:sp>
    <dsp:sp modelId="{805D51B9-C05B-407A-BF32-8CCE6AA0C327}">
      <dsp:nvSpPr>
        <dsp:cNvPr id="0" name=""/>
        <dsp:cNvSpPr/>
      </dsp:nvSpPr>
      <dsp:spPr>
        <a:xfrm>
          <a:off x="0" y="1340967"/>
          <a:ext cx="6403994" cy="10690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F2D34-1A59-423B-BAA0-427C7815413D}">
      <dsp:nvSpPr>
        <dsp:cNvPr id="0" name=""/>
        <dsp:cNvSpPr/>
      </dsp:nvSpPr>
      <dsp:spPr>
        <a:xfrm>
          <a:off x="323402" y="1581515"/>
          <a:ext cx="588004" cy="5880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C21083-7833-43F5-A222-B37D10A1889A}">
      <dsp:nvSpPr>
        <dsp:cNvPr id="0" name=""/>
        <dsp:cNvSpPr/>
      </dsp:nvSpPr>
      <dsp:spPr>
        <a:xfrm>
          <a:off x="1234809" y="1340967"/>
          <a:ext cx="2881797" cy="106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6" tIns="113146" rIns="113146" bIns="113146" numCol="1" spcCol="1270" anchor="ctr" anchorCtr="0">
          <a:noAutofit/>
        </a:bodyPr>
        <a:lstStyle/>
        <a:p>
          <a:pPr marL="0" lvl="0" indent="0" algn="l" defTabSz="622300">
            <a:lnSpc>
              <a:spcPct val="90000"/>
            </a:lnSpc>
            <a:spcBef>
              <a:spcPct val="0"/>
            </a:spcBef>
            <a:spcAft>
              <a:spcPct val="35000"/>
            </a:spcAft>
            <a:buNone/>
          </a:pPr>
          <a:r>
            <a:rPr lang="en-US" sz="1400" kern="1200"/>
            <a:t>This is a time for consolidation, improving areas of difficulty</a:t>
          </a:r>
        </a:p>
      </dsp:txBody>
      <dsp:txXfrm>
        <a:off x="1234809" y="1340967"/>
        <a:ext cx="2881797" cy="1069099"/>
      </dsp:txXfrm>
    </dsp:sp>
    <dsp:sp modelId="{89E2F558-D407-4C70-B58D-8B3F208AF5DB}">
      <dsp:nvSpPr>
        <dsp:cNvPr id="0" name=""/>
        <dsp:cNvSpPr/>
      </dsp:nvSpPr>
      <dsp:spPr>
        <a:xfrm>
          <a:off x="4116607" y="1340967"/>
          <a:ext cx="2286179" cy="106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6" tIns="113146" rIns="113146" bIns="113146" numCol="1" spcCol="1270" anchor="ctr" anchorCtr="0">
          <a:noAutofit/>
        </a:bodyPr>
        <a:lstStyle/>
        <a:p>
          <a:pPr marL="0" lvl="0" indent="0" algn="l" defTabSz="400050">
            <a:lnSpc>
              <a:spcPct val="90000"/>
            </a:lnSpc>
            <a:spcBef>
              <a:spcPct val="0"/>
            </a:spcBef>
            <a:spcAft>
              <a:spcPct val="35000"/>
            </a:spcAft>
            <a:buNone/>
          </a:pPr>
          <a:r>
            <a:rPr lang="en-US" sz="900" kern="1200" dirty="0"/>
            <a:t>Early timetable setting for hubs, allowing earlier opening of booking</a:t>
          </a:r>
        </a:p>
        <a:p>
          <a:pPr marL="0" lvl="0" indent="0" algn="l" defTabSz="400050">
            <a:lnSpc>
              <a:spcPct val="90000"/>
            </a:lnSpc>
            <a:spcBef>
              <a:spcPct val="0"/>
            </a:spcBef>
            <a:spcAft>
              <a:spcPct val="35000"/>
            </a:spcAft>
            <a:buNone/>
          </a:pPr>
          <a:r>
            <a:rPr lang="en-US" sz="900" kern="1200" dirty="0"/>
            <a:t>See if we can purchase a more automated system</a:t>
          </a:r>
        </a:p>
        <a:p>
          <a:pPr marL="0" lvl="0" indent="0" algn="l" defTabSz="400050">
            <a:lnSpc>
              <a:spcPct val="90000"/>
            </a:lnSpc>
            <a:spcBef>
              <a:spcPct val="0"/>
            </a:spcBef>
            <a:spcAft>
              <a:spcPct val="35000"/>
            </a:spcAft>
            <a:buNone/>
          </a:pPr>
          <a:r>
            <a:rPr lang="en-US" sz="900" kern="1200" dirty="0"/>
            <a:t>How do we manage trusts notification late? Trainees not booking in?</a:t>
          </a:r>
        </a:p>
      </dsp:txBody>
      <dsp:txXfrm>
        <a:off x="4116607" y="1340967"/>
        <a:ext cx="2286179" cy="1069099"/>
      </dsp:txXfrm>
    </dsp:sp>
    <dsp:sp modelId="{F0E448FC-0C1A-41FE-A712-35BF844680B4}">
      <dsp:nvSpPr>
        <dsp:cNvPr id="0" name=""/>
        <dsp:cNvSpPr/>
      </dsp:nvSpPr>
      <dsp:spPr>
        <a:xfrm>
          <a:off x="0" y="2677341"/>
          <a:ext cx="6403994" cy="10690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3053F-4EC8-4167-B8F8-98A1D26508CE}">
      <dsp:nvSpPr>
        <dsp:cNvPr id="0" name=""/>
        <dsp:cNvSpPr/>
      </dsp:nvSpPr>
      <dsp:spPr>
        <a:xfrm>
          <a:off x="323402" y="2917889"/>
          <a:ext cx="588004" cy="5880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A46A4C-66FF-45E3-971E-C8F8FBF438E4}">
      <dsp:nvSpPr>
        <dsp:cNvPr id="0" name=""/>
        <dsp:cNvSpPr/>
      </dsp:nvSpPr>
      <dsp:spPr>
        <a:xfrm>
          <a:off x="1234809" y="2677341"/>
          <a:ext cx="2881797" cy="106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6" tIns="113146" rIns="113146" bIns="113146" numCol="1" spcCol="1270" anchor="ctr" anchorCtr="0">
          <a:noAutofit/>
        </a:bodyPr>
        <a:lstStyle/>
        <a:p>
          <a:pPr marL="0" lvl="0" indent="0" algn="l" defTabSz="622300">
            <a:lnSpc>
              <a:spcPct val="90000"/>
            </a:lnSpc>
            <a:spcBef>
              <a:spcPct val="0"/>
            </a:spcBef>
            <a:spcAft>
              <a:spcPct val="35000"/>
            </a:spcAft>
            <a:buNone/>
          </a:pPr>
          <a:r>
            <a:rPr lang="en-US" sz="1400" kern="1200"/>
            <a:t>Using academic foundation and fellows to assess how trainees value the different areas</a:t>
          </a:r>
        </a:p>
      </dsp:txBody>
      <dsp:txXfrm>
        <a:off x="1234809" y="2677341"/>
        <a:ext cx="2881797" cy="1069099"/>
      </dsp:txXfrm>
    </dsp:sp>
    <dsp:sp modelId="{D916D244-FC67-4C9C-8E60-5872AC807DF0}">
      <dsp:nvSpPr>
        <dsp:cNvPr id="0" name=""/>
        <dsp:cNvSpPr/>
      </dsp:nvSpPr>
      <dsp:spPr>
        <a:xfrm>
          <a:off x="4116607" y="2677341"/>
          <a:ext cx="2286179" cy="106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6" tIns="113146" rIns="113146" bIns="113146" numCol="1" spcCol="1270" anchor="ctr" anchorCtr="0">
          <a:noAutofit/>
        </a:bodyPr>
        <a:lstStyle/>
        <a:p>
          <a:pPr marL="0" lvl="0" indent="0" algn="l" defTabSz="488950">
            <a:lnSpc>
              <a:spcPct val="90000"/>
            </a:lnSpc>
            <a:spcBef>
              <a:spcPct val="0"/>
            </a:spcBef>
            <a:spcAft>
              <a:spcPct val="35000"/>
            </a:spcAft>
            <a:buNone/>
          </a:pPr>
          <a:r>
            <a:rPr lang="en-US" sz="1100" kern="1200"/>
            <a:t>What could we enhance?</a:t>
          </a:r>
        </a:p>
        <a:p>
          <a:pPr marL="0" lvl="0" indent="0" algn="l" defTabSz="488950">
            <a:lnSpc>
              <a:spcPct val="90000"/>
            </a:lnSpc>
            <a:spcBef>
              <a:spcPct val="0"/>
            </a:spcBef>
            <a:spcAft>
              <a:spcPct val="35000"/>
            </a:spcAft>
            <a:buNone/>
          </a:pPr>
          <a:r>
            <a:rPr lang="en-US" sz="1100" kern="1200"/>
            <a:t>How best should we be using VR</a:t>
          </a:r>
        </a:p>
        <a:p>
          <a:pPr marL="0" lvl="0" indent="0" algn="l" defTabSz="488950">
            <a:lnSpc>
              <a:spcPct val="90000"/>
            </a:lnSpc>
            <a:spcBef>
              <a:spcPct val="0"/>
            </a:spcBef>
            <a:spcAft>
              <a:spcPct val="35000"/>
            </a:spcAft>
            <a:buNone/>
          </a:pPr>
          <a:r>
            <a:rPr lang="en-US" sz="1100" kern="1200"/>
            <a:t>Which hubs work best, and sharing these ideas.</a:t>
          </a:r>
        </a:p>
      </dsp:txBody>
      <dsp:txXfrm>
        <a:off x="4116607" y="2677341"/>
        <a:ext cx="2286179" cy="1069099"/>
      </dsp:txXfrm>
    </dsp:sp>
    <dsp:sp modelId="{086A2977-3211-4C51-A506-47248FB0E36F}">
      <dsp:nvSpPr>
        <dsp:cNvPr id="0" name=""/>
        <dsp:cNvSpPr/>
      </dsp:nvSpPr>
      <dsp:spPr>
        <a:xfrm>
          <a:off x="0" y="4013716"/>
          <a:ext cx="6403994" cy="10690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47A31-3696-4F9C-8E62-DBB82F12DA5B}">
      <dsp:nvSpPr>
        <dsp:cNvPr id="0" name=""/>
        <dsp:cNvSpPr/>
      </dsp:nvSpPr>
      <dsp:spPr>
        <a:xfrm>
          <a:off x="323402" y="4254263"/>
          <a:ext cx="588004" cy="5880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F3D9FB-6079-4AC3-872D-A1EBC1126F31}">
      <dsp:nvSpPr>
        <dsp:cNvPr id="0" name=""/>
        <dsp:cNvSpPr/>
      </dsp:nvSpPr>
      <dsp:spPr>
        <a:xfrm>
          <a:off x="1234809" y="4013716"/>
          <a:ext cx="5167977" cy="106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6" tIns="113146" rIns="113146" bIns="113146" numCol="1" spcCol="1270" anchor="ctr" anchorCtr="0">
          <a:noAutofit/>
        </a:bodyPr>
        <a:lstStyle/>
        <a:p>
          <a:pPr marL="0" lvl="0" indent="0" algn="l" defTabSz="622300">
            <a:lnSpc>
              <a:spcPct val="90000"/>
            </a:lnSpc>
            <a:spcBef>
              <a:spcPct val="0"/>
            </a:spcBef>
            <a:spcAft>
              <a:spcPct val="35000"/>
            </a:spcAft>
            <a:buNone/>
          </a:pPr>
          <a:r>
            <a:rPr lang="en-US" sz="1400" kern="1200"/>
            <a:t>Consider position of skills and drills type scenarios – often done in specialties, counts as a simulation activity. ? Should we develop more? Should we ask new fellows to make perhaps 5 generic drills for f1 to practice?</a:t>
          </a:r>
        </a:p>
      </dsp:txBody>
      <dsp:txXfrm>
        <a:off x="1234809" y="4013716"/>
        <a:ext cx="5167977" cy="1069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C7BCE-AC00-4EFC-A670-EFDEF16F723D}">
      <dsp:nvSpPr>
        <dsp:cNvPr id="0" name=""/>
        <dsp:cNvSpPr/>
      </dsp:nvSpPr>
      <dsp:spPr>
        <a:xfrm>
          <a:off x="0" y="430"/>
          <a:ext cx="10820400" cy="100834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AF2A2-5632-4E67-AADB-9305C8C7ED92}">
      <dsp:nvSpPr>
        <dsp:cNvPr id="0" name=""/>
        <dsp:cNvSpPr/>
      </dsp:nvSpPr>
      <dsp:spPr>
        <a:xfrm>
          <a:off x="305023" y="227308"/>
          <a:ext cx="554588" cy="554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DBE8B-635A-44C7-AFB1-B0AD15BD91EB}">
      <dsp:nvSpPr>
        <dsp:cNvPr id="0" name=""/>
        <dsp:cNvSpPr/>
      </dsp:nvSpPr>
      <dsp:spPr>
        <a:xfrm>
          <a:off x="1164636" y="430"/>
          <a:ext cx="4869180"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1022350">
            <a:lnSpc>
              <a:spcPct val="90000"/>
            </a:lnSpc>
            <a:spcBef>
              <a:spcPct val="0"/>
            </a:spcBef>
            <a:spcAft>
              <a:spcPct val="35000"/>
            </a:spcAft>
            <a:buNone/>
          </a:pPr>
          <a:r>
            <a:rPr lang="en-US" sz="2300" kern="1200"/>
            <a:t>There are going to be expansion posts [with minimal notice]</a:t>
          </a:r>
        </a:p>
      </dsp:txBody>
      <dsp:txXfrm>
        <a:off x="1164636" y="430"/>
        <a:ext cx="4869180" cy="1008342"/>
      </dsp:txXfrm>
    </dsp:sp>
    <dsp:sp modelId="{FDCE7036-1BFD-439A-8B03-BB401EC1C681}">
      <dsp:nvSpPr>
        <dsp:cNvPr id="0" name=""/>
        <dsp:cNvSpPr/>
      </dsp:nvSpPr>
      <dsp:spPr>
        <a:xfrm>
          <a:off x="6033816" y="430"/>
          <a:ext cx="478658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577850">
            <a:lnSpc>
              <a:spcPct val="90000"/>
            </a:lnSpc>
            <a:spcBef>
              <a:spcPct val="0"/>
            </a:spcBef>
            <a:spcAft>
              <a:spcPct val="35000"/>
            </a:spcAft>
            <a:buNone/>
          </a:pPr>
          <a:r>
            <a:rPr lang="en-US" sz="1300" kern="1200"/>
            <a:t>What can your trust offer</a:t>
          </a:r>
        </a:p>
        <a:p>
          <a:pPr marL="0" lvl="0" indent="0" algn="l" defTabSz="577850">
            <a:lnSpc>
              <a:spcPct val="90000"/>
            </a:lnSpc>
            <a:spcBef>
              <a:spcPct val="0"/>
            </a:spcBef>
            <a:spcAft>
              <a:spcPct val="35000"/>
            </a:spcAft>
            <a:buNone/>
          </a:pPr>
          <a:r>
            <a:rPr lang="en-US" sz="1300" kern="1200"/>
            <a:t>Is it innovative? Primary/secondary divide fuzzy space?</a:t>
          </a:r>
        </a:p>
        <a:p>
          <a:pPr marL="0" lvl="0" indent="0" algn="l" defTabSz="577850">
            <a:lnSpc>
              <a:spcPct val="90000"/>
            </a:lnSpc>
            <a:spcBef>
              <a:spcPct val="0"/>
            </a:spcBef>
            <a:spcAft>
              <a:spcPct val="35000"/>
            </a:spcAft>
            <a:buNone/>
          </a:pPr>
          <a:r>
            <a:rPr lang="en-US" sz="1300" kern="1200"/>
            <a:t>Global health focus?</a:t>
          </a:r>
        </a:p>
      </dsp:txBody>
      <dsp:txXfrm>
        <a:off x="6033816" y="430"/>
        <a:ext cx="4786583" cy="1008342"/>
      </dsp:txXfrm>
    </dsp:sp>
    <dsp:sp modelId="{E020467E-C3F1-46B5-A5DA-0148848635B8}">
      <dsp:nvSpPr>
        <dsp:cNvPr id="0" name=""/>
        <dsp:cNvSpPr/>
      </dsp:nvSpPr>
      <dsp:spPr>
        <a:xfrm>
          <a:off x="0" y="1260859"/>
          <a:ext cx="10820400" cy="100834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963C8-2919-4C42-A03F-0182198EE12C}">
      <dsp:nvSpPr>
        <dsp:cNvPr id="0" name=""/>
        <dsp:cNvSpPr/>
      </dsp:nvSpPr>
      <dsp:spPr>
        <a:xfrm>
          <a:off x="305023" y="1487736"/>
          <a:ext cx="554588" cy="554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93E86D-C9A4-4F09-AD6C-385839BA9C5C}">
      <dsp:nvSpPr>
        <dsp:cNvPr id="0" name=""/>
        <dsp:cNvSpPr/>
      </dsp:nvSpPr>
      <dsp:spPr>
        <a:xfrm>
          <a:off x="1164636" y="1260859"/>
          <a:ext cx="4869180"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1022350">
            <a:lnSpc>
              <a:spcPct val="90000"/>
            </a:lnSpc>
            <a:spcBef>
              <a:spcPct val="0"/>
            </a:spcBef>
            <a:spcAft>
              <a:spcPct val="35000"/>
            </a:spcAft>
            <a:buNone/>
          </a:pPr>
          <a:r>
            <a:rPr lang="en-US" sz="2300" kern="1200"/>
            <a:t>Can we do more for widening participation</a:t>
          </a:r>
        </a:p>
      </dsp:txBody>
      <dsp:txXfrm>
        <a:off x="1164636" y="1260859"/>
        <a:ext cx="4869180" cy="1008342"/>
      </dsp:txXfrm>
    </dsp:sp>
    <dsp:sp modelId="{70943861-9B34-40C8-B2DC-4CDB0B759E14}">
      <dsp:nvSpPr>
        <dsp:cNvPr id="0" name=""/>
        <dsp:cNvSpPr/>
      </dsp:nvSpPr>
      <dsp:spPr>
        <a:xfrm>
          <a:off x="6033816" y="1260859"/>
          <a:ext cx="478658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577850">
            <a:lnSpc>
              <a:spcPct val="90000"/>
            </a:lnSpc>
            <a:spcBef>
              <a:spcPct val="0"/>
            </a:spcBef>
            <a:spcAft>
              <a:spcPct val="35000"/>
            </a:spcAft>
            <a:buNone/>
          </a:pPr>
          <a:r>
            <a:rPr lang="en-US" sz="1300" kern="1200"/>
            <a:t>LTFTT/ adjustments for health/ return to practice?</a:t>
          </a:r>
        </a:p>
      </dsp:txBody>
      <dsp:txXfrm>
        <a:off x="6033816" y="1260859"/>
        <a:ext cx="4786583" cy="1008342"/>
      </dsp:txXfrm>
    </dsp:sp>
    <dsp:sp modelId="{E64E1161-45D3-4A92-AB41-9F00C09EBFC8}">
      <dsp:nvSpPr>
        <dsp:cNvPr id="0" name=""/>
        <dsp:cNvSpPr/>
      </dsp:nvSpPr>
      <dsp:spPr>
        <a:xfrm>
          <a:off x="0" y="2521288"/>
          <a:ext cx="10820400" cy="100834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FF0E-D2C5-4DB5-9863-A48E7BB6729F}">
      <dsp:nvSpPr>
        <dsp:cNvPr id="0" name=""/>
        <dsp:cNvSpPr/>
      </dsp:nvSpPr>
      <dsp:spPr>
        <a:xfrm>
          <a:off x="305023" y="2748165"/>
          <a:ext cx="554588" cy="554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5E97D7-4342-4772-8986-E5550E1DFDF9}">
      <dsp:nvSpPr>
        <dsp:cNvPr id="0" name=""/>
        <dsp:cNvSpPr/>
      </dsp:nvSpPr>
      <dsp:spPr>
        <a:xfrm>
          <a:off x="1164636" y="2521288"/>
          <a:ext cx="4869180"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1022350">
            <a:lnSpc>
              <a:spcPct val="90000"/>
            </a:lnSpc>
            <a:spcBef>
              <a:spcPct val="0"/>
            </a:spcBef>
            <a:spcAft>
              <a:spcPct val="35000"/>
            </a:spcAft>
            <a:buNone/>
          </a:pPr>
          <a:r>
            <a:rPr lang="en-US" sz="2300" kern="1200"/>
            <a:t>Improving our training posts</a:t>
          </a:r>
        </a:p>
      </dsp:txBody>
      <dsp:txXfrm>
        <a:off x="1164636" y="2521288"/>
        <a:ext cx="4869180" cy="1008342"/>
      </dsp:txXfrm>
    </dsp:sp>
    <dsp:sp modelId="{B54476BC-697F-4CCF-9523-DA43A2D85B01}">
      <dsp:nvSpPr>
        <dsp:cNvPr id="0" name=""/>
        <dsp:cNvSpPr/>
      </dsp:nvSpPr>
      <dsp:spPr>
        <a:xfrm>
          <a:off x="6033816" y="2521288"/>
          <a:ext cx="478658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577850">
            <a:lnSpc>
              <a:spcPct val="90000"/>
            </a:lnSpc>
            <a:spcBef>
              <a:spcPct val="0"/>
            </a:spcBef>
            <a:spcAft>
              <a:spcPct val="35000"/>
            </a:spcAft>
            <a:buNone/>
          </a:pPr>
          <a:r>
            <a:rPr lang="en-US" sz="1300" kern="1200"/>
            <a:t>Medicine: surgery: ED</a:t>
          </a:r>
        </a:p>
        <a:p>
          <a:pPr marL="0" lvl="0" indent="0" algn="l" defTabSz="577850">
            <a:lnSpc>
              <a:spcPct val="90000"/>
            </a:lnSpc>
            <a:spcBef>
              <a:spcPct val="0"/>
            </a:spcBef>
            <a:spcAft>
              <a:spcPct val="35000"/>
            </a:spcAft>
            <a:buNone/>
          </a:pPr>
          <a:r>
            <a:rPr lang="en-US" sz="1300" kern="1200"/>
            <a:t>How can we work together to improve? What needs to change?</a:t>
          </a:r>
        </a:p>
      </dsp:txBody>
      <dsp:txXfrm>
        <a:off x="6033816" y="2521288"/>
        <a:ext cx="4786583" cy="10083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heeoe.hee.nhs.uk/foundation/schools-trusts-and-practi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eoe.hee.nhs.uk/foundation/teachingopportunities"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9D89-AC24-45A1-A89A-C7D87A229214}"/>
              </a:ext>
            </a:extLst>
          </p:cNvPr>
          <p:cNvSpPr>
            <a:spLocks noGrp="1"/>
          </p:cNvSpPr>
          <p:nvPr>
            <p:ph type="ctrTitle"/>
          </p:nvPr>
        </p:nvSpPr>
        <p:spPr/>
        <p:txBody>
          <a:bodyPr/>
          <a:lstStyle/>
          <a:p>
            <a:r>
              <a:rPr lang="en-US" dirty="0"/>
              <a:t>Foundation Future	</a:t>
            </a:r>
            <a:endParaRPr lang="en-GB" dirty="0"/>
          </a:p>
        </p:txBody>
      </p:sp>
      <p:sp>
        <p:nvSpPr>
          <p:cNvPr id="3" name="Subtitle 2">
            <a:extLst>
              <a:ext uri="{FF2B5EF4-FFF2-40B4-BE49-F238E27FC236}">
                <a16:creationId xmlns:a16="http://schemas.microsoft.com/office/drawing/2014/main" id="{9AC2A40D-FDFE-4EE1-B514-B95EA3D4058B}"/>
              </a:ext>
            </a:extLst>
          </p:cNvPr>
          <p:cNvSpPr>
            <a:spLocks noGrp="1"/>
          </p:cNvSpPr>
          <p:nvPr>
            <p:ph type="subTitle" idx="1"/>
          </p:nvPr>
        </p:nvSpPr>
        <p:spPr/>
        <p:txBody>
          <a:bodyPr/>
          <a:lstStyle/>
          <a:p>
            <a:r>
              <a:rPr lang="en-US" dirty="0"/>
              <a:t>Helen Johnson Sept 2019</a:t>
            </a:r>
            <a:endParaRPr lang="en-GB" dirty="0"/>
          </a:p>
        </p:txBody>
      </p:sp>
    </p:spTree>
    <p:extLst>
      <p:ext uri="{BB962C8B-B14F-4D97-AF65-F5344CB8AC3E}">
        <p14:creationId xmlns:p14="http://schemas.microsoft.com/office/powerpoint/2010/main" val="7802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D4D8-C62E-429A-A244-499D06604909}"/>
              </a:ext>
            </a:extLst>
          </p:cNvPr>
          <p:cNvSpPr>
            <a:spLocks noGrp="1"/>
          </p:cNvSpPr>
          <p:nvPr>
            <p:ph type="title"/>
          </p:nvPr>
        </p:nvSpPr>
        <p:spPr/>
        <p:txBody>
          <a:bodyPr/>
          <a:lstStyle/>
          <a:p>
            <a:r>
              <a:rPr lang="en-US" dirty="0"/>
              <a:t>Our Vision: Training: current</a:t>
            </a:r>
            <a:endParaRPr lang="en-GB" dirty="0"/>
          </a:p>
        </p:txBody>
      </p:sp>
      <p:sp>
        <p:nvSpPr>
          <p:cNvPr id="3" name="Content Placeholder 2">
            <a:extLst>
              <a:ext uri="{FF2B5EF4-FFF2-40B4-BE49-F238E27FC236}">
                <a16:creationId xmlns:a16="http://schemas.microsoft.com/office/drawing/2014/main" id="{9DD5DDC2-967F-4483-8C8A-ABE977E374BB}"/>
              </a:ext>
            </a:extLst>
          </p:cNvPr>
          <p:cNvSpPr>
            <a:spLocks noGrp="1"/>
          </p:cNvSpPr>
          <p:nvPr>
            <p:ph idx="1"/>
          </p:nvPr>
        </p:nvSpPr>
        <p:spPr/>
        <p:txBody>
          <a:bodyPr>
            <a:normAutofit lnSpcReduction="10000"/>
          </a:bodyPr>
          <a:lstStyle/>
          <a:p>
            <a:r>
              <a:rPr lang="en-US" dirty="0"/>
              <a:t>Going out to trusts, teamwork </a:t>
            </a:r>
          </a:p>
          <a:p>
            <a:pPr lvl="1"/>
            <a:r>
              <a:rPr lang="en-US" dirty="0"/>
              <a:t>Areas of best practice to share</a:t>
            </a:r>
          </a:p>
          <a:p>
            <a:pPr lvl="1"/>
            <a:r>
              <a:rPr lang="en-US" dirty="0"/>
              <a:t>innovation</a:t>
            </a:r>
          </a:p>
          <a:p>
            <a:r>
              <a:rPr lang="en-US" dirty="0"/>
              <a:t>Trainee feedback and GMC survey</a:t>
            </a:r>
          </a:p>
          <a:p>
            <a:pPr lvl="1"/>
            <a:r>
              <a:rPr lang="en-US" dirty="0"/>
              <a:t>Risk areas: </a:t>
            </a:r>
          </a:p>
          <a:p>
            <a:pPr lvl="2"/>
            <a:r>
              <a:rPr lang="en-US" dirty="0"/>
              <a:t>Surgery</a:t>
            </a:r>
          </a:p>
          <a:p>
            <a:pPr lvl="2"/>
            <a:r>
              <a:rPr lang="en-US" dirty="0"/>
              <a:t>ED</a:t>
            </a:r>
          </a:p>
          <a:p>
            <a:pPr lvl="2"/>
            <a:r>
              <a:rPr lang="en-US" dirty="0"/>
              <a:t>medicine</a:t>
            </a:r>
          </a:p>
          <a:p>
            <a:r>
              <a:rPr lang="en-US" dirty="0"/>
              <a:t>New areas of recruitment</a:t>
            </a:r>
          </a:p>
          <a:p>
            <a:pPr lvl="1"/>
            <a:r>
              <a:rPr lang="en-US" dirty="0"/>
              <a:t>Priority </a:t>
            </a:r>
            <a:r>
              <a:rPr lang="en-US" dirty="0" err="1"/>
              <a:t>programmes</a:t>
            </a:r>
            <a:endParaRPr lang="en-US" dirty="0"/>
          </a:p>
          <a:p>
            <a:pPr lvl="1"/>
            <a:r>
              <a:rPr lang="en-US" dirty="0"/>
              <a:t>Psychiatry LIFT and fellowships</a:t>
            </a:r>
          </a:p>
          <a:p>
            <a:pPr lvl="1"/>
            <a:r>
              <a:rPr lang="en-US" dirty="0"/>
              <a:t>Innovation in posts, looking to future areas of primary/secondary care work</a:t>
            </a:r>
          </a:p>
          <a:p>
            <a:endParaRPr lang="en-GB" dirty="0"/>
          </a:p>
        </p:txBody>
      </p:sp>
    </p:spTree>
    <p:extLst>
      <p:ext uri="{BB962C8B-B14F-4D97-AF65-F5344CB8AC3E}">
        <p14:creationId xmlns:p14="http://schemas.microsoft.com/office/powerpoint/2010/main" val="54658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3960-FAD5-4272-893D-C946305A2EE8}"/>
              </a:ext>
            </a:extLst>
          </p:cNvPr>
          <p:cNvSpPr>
            <a:spLocks noGrp="1"/>
          </p:cNvSpPr>
          <p:nvPr>
            <p:ph type="title"/>
          </p:nvPr>
        </p:nvSpPr>
        <p:spPr/>
        <p:txBody>
          <a:bodyPr/>
          <a:lstStyle/>
          <a:p>
            <a:r>
              <a:rPr lang="en-US" dirty="0"/>
              <a:t>Vision: training: foundation review</a:t>
            </a:r>
            <a:endParaRPr lang="en-GB" dirty="0"/>
          </a:p>
        </p:txBody>
      </p:sp>
      <p:sp>
        <p:nvSpPr>
          <p:cNvPr id="3" name="Content Placeholder 2">
            <a:extLst>
              <a:ext uri="{FF2B5EF4-FFF2-40B4-BE49-F238E27FC236}">
                <a16:creationId xmlns:a16="http://schemas.microsoft.com/office/drawing/2014/main" id="{D7F8023D-A075-4E6E-B76D-A1648836B8B8}"/>
              </a:ext>
            </a:extLst>
          </p:cNvPr>
          <p:cNvSpPr>
            <a:spLocks noGrp="1"/>
          </p:cNvSpPr>
          <p:nvPr>
            <p:ph idx="1"/>
          </p:nvPr>
        </p:nvSpPr>
        <p:spPr/>
        <p:txBody>
          <a:bodyPr>
            <a:normAutofit fontScale="92500" lnSpcReduction="10000"/>
          </a:bodyPr>
          <a:lstStyle/>
          <a:p>
            <a:r>
              <a:rPr lang="en-GB" dirty="0"/>
              <a:t>HEE will preferentially distribute the 1500 Foundation Doctor training places in the geographies where the NHS most needs them in alignment with regional plans to support population healthcare needs and local specialty recruitment. </a:t>
            </a:r>
          </a:p>
          <a:p>
            <a:r>
              <a:rPr lang="en-GB" dirty="0">
                <a:solidFill>
                  <a:srgbClr val="00FF00"/>
                </a:solidFill>
              </a:rPr>
              <a:t>During 2019/20 and 2020/21, HEE will introduce and evaluate a number of Foundation Priority Programmes, specifically designed to attract and retain trainees in: Remote, rural and coastal geographies, under doctored geographies and shortage specialties, aligned to the Long-Term Plan with Psychiatry as the initial priority </a:t>
            </a:r>
          </a:p>
          <a:p>
            <a:r>
              <a:rPr lang="en-GB" dirty="0"/>
              <a:t>HEE will work with the relevant UK bodies to introduce and evaluate adaptations to specialty and foundation programme application and allocation processes to help address geographic variations in fill rates.</a:t>
            </a:r>
          </a:p>
          <a:p>
            <a:r>
              <a:rPr lang="en-GB" dirty="0">
                <a:solidFill>
                  <a:srgbClr val="00FF00"/>
                </a:solidFill>
              </a:rPr>
              <a:t>Foundation Schools will support greater flexibility in foundation training, including expanding access to Less Than Full Time Training (LTFT) and allowing access to a greater variety of working patterns and percentages of full time.</a:t>
            </a:r>
          </a:p>
          <a:p>
            <a:endParaRPr lang="en-GB" dirty="0"/>
          </a:p>
          <a:p>
            <a:endParaRPr lang="en-GB" dirty="0"/>
          </a:p>
        </p:txBody>
      </p:sp>
    </p:spTree>
    <p:extLst>
      <p:ext uri="{BB962C8B-B14F-4D97-AF65-F5344CB8AC3E}">
        <p14:creationId xmlns:p14="http://schemas.microsoft.com/office/powerpoint/2010/main" val="326106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D834-3E33-47AA-86E3-8E482C8DD0BB}"/>
              </a:ext>
            </a:extLst>
          </p:cNvPr>
          <p:cNvSpPr>
            <a:spLocks noGrp="1"/>
          </p:cNvSpPr>
          <p:nvPr>
            <p:ph type="title"/>
          </p:nvPr>
        </p:nvSpPr>
        <p:spPr>
          <a:xfrm>
            <a:off x="2895600" y="764373"/>
            <a:ext cx="8610600" cy="1293028"/>
          </a:xfrm>
        </p:spPr>
        <p:txBody>
          <a:bodyPr>
            <a:normAutofit/>
          </a:bodyPr>
          <a:lstStyle/>
          <a:p>
            <a:r>
              <a:rPr lang="en-US" dirty="0"/>
              <a:t>Vision: training: future</a:t>
            </a:r>
            <a:endParaRPr lang="en-GB" dirty="0"/>
          </a:p>
        </p:txBody>
      </p:sp>
      <p:graphicFrame>
        <p:nvGraphicFramePr>
          <p:cNvPr id="5" name="Content Placeholder 2">
            <a:extLst>
              <a:ext uri="{FF2B5EF4-FFF2-40B4-BE49-F238E27FC236}">
                <a16:creationId xmlns:a16="http://schemas.microsoft.com/office/drawing/2014/main" id="{94D9A82D-5B88-482D-84AD-776E73F8993C}"/>
              </a:ext>
            </a:extLst>
          </p:cNvPr>
          <p:cNvGraphicFramePr>
            <a:graphicFrameLocks noGrp="1"/>
          </p:cNvGraphicFramePr>
          <p:nvPr>
            <p:ph idx="1"/>
            <p:extLst>
              <p:ext uri="{D42A27DB-BD31-4B8C-83A1-F6EECF244321}">
                <p14:modId xmlns:p14="http://schemas.microsoft.com/office/powerpoint/2010/main" val="2143982450"/>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7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4E42-7FE5-46B4-86D8-EE96644C9308}"/>
              </a:ext>
            </a:extLst>
          </p:cNvPr>
          <p:cNvSpPr>
            <a:spLocks noGrp="1"/>
          </p:cNvSpPr>
          <p:nvPr>
            <p:ph type="title"/>
          </p:nvPr>
        </p:nvSpPr>
        <p:spPr>
          <a:xfrm>
            <a:off x="2895600" y="764373"/>
            <a:ext cx="8610600" cy="1293028"/>
          </a:xfrm>
        </p:spPr>
        <p:txBody>
          <a:bodyPr>
            <a:normAutofit/>
          </a:bodyPr>
          <a:lstStyle/>
          <a:p>
            <a:r>
              <a:rPr lang="en-US" dirty="0"/>
              <a:t>Foundation Future elements</a:t>
            </a:r>
            <a:endParaRPr lang="en-GB" dirty="0"/>
          </a:p>
        </p:txBody>
      </p:sp>
      <p:sp>
        <p:nvSpPr>
          <p:cNvPr id="3" name="Content Placeholder 2">
            <a:extLst>
              <a:ext uri="{FF2B5EF4-FFF2-40B4-BE49-F238E27FC236}">
                <a16:creationId xmlns:a16="http://schemas.microsoft.com/office/drawing/2014/main" id="{D32B8B8A-09E5-4AF9-B3C6-1A0E40AFAB44}"/>
              </a:ext>
            </a:extLst>
          </p:cNvPr>
          <p:cNvSpPr>
            <a:spLocks noGrp="1"/>
          </p:cNvSpPr>
          <p:nvPr>
            <p:ph idx="1"/>
          </p:nvPr>
        </p:nvSpPr>
        <p:spPr>
          <a:xfrm>
            <a:off x="677333" y="2194560"/>
            <a:ext cx="5816600" cy="4024125"/>
          </a:xfrm>
        </p:spPr>
        <p:txBody>
          <a:bodyPr>
            <a:normAutofit/>
          </a:bodyPr>
          <a:lstStyle/>
          <a:p>
            <a:r>
              <a:rPr lang="en-US" dirty="0"/>
              <a:t>Foundation support</a:t>
            </a:r>
          </a:p>
          <a:p>
            <a:pPr lvl="1"/>
            <a:r>
              <a:rPr lang="en-US" dirty="0"/>
              <a:t>Our ideas from today</a:t>
            </a:r>
          </a:p>
          <a:p>
            <a:pPr lvl="1"/>
            <a:r>
              <a:rPr lang="en-US" dirty="0"/>
              <a:t>FR: senior trainees as mentor ; return to practice posts</a:t>
            </a:r>
          </a:p>
          <a:p>
            <a:r>
              <a:rPr lang="en-US" dirty="0"/>
              <a:t>Foundation education</a:t>
            </a:r>
          </a:p>
          <a:p>
            <a:pPr lvl="1"/>
            <a:r>
              <a:rPr lang="en-US" dirty="0"/>
              <a:t>Our ideas from today</a:t>
            </a:r>
          </a:p>
          <a:p>
            <a:pPr lvl="1"/>
            <a:r>
              <a:rPr lang="en-US" dirty="0"/>
              <a:t>FR: Careers strategy</a:t>
            </a:r>
          </a:p>
          <a:p>
            <a:r>
              <a:rPr lang="en-US" dirty="0"/>
              <a:t>Foundation training</a:t>
            </a:r>
          </a:p>
          <a:p>
            <a:pPr lvl="1"/>
            <a:r>
              <a:rPr lang="en-US" dirty="0"/>
              <a:t>Our ideas from today</a:t>
            </a:r>
          </a:p>
          <a:p>
            <a:pPr lvl="1"/>
            <a:r>
              <a:rPr lang="en-US" dirty="0"/>
              <a:t>FR: expansion post development</a:t>
            </a:r>
          </a:p>
        </p:txBody>
      </p:sp>
      <p:pic>
        <p:nvPicPr>
          <p:cNvPr id="7" name="Graphic 6" descr="Group Brainstorm">
            <a:extLst>
              <a:ext uri="{FF2B5EF4-FFF2-40B4-BE49-F238E27FC236}">
                <a16:creationId xmlns:a16="http://schemas.microsoft.com/office/drawing/2014/main" id="{EB05484F-2B6F-4CDE-B1ED-2600BBA968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240666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2478-6274-46BA-91DB-EB5C49F1CF93}"/>
              </a:ext>
            </a:extLst>
          </p:cNvPr>
          <p:cNvSpPr>
            <a:spLocks noGrp="1"/>
          </p:cNvSpPr>
          <p:nvPr>
            <p:ph type="title"/>
          </p:nvPr>
        </p:nvSpPr>
        <p:spPr/>
        <p:txBody>
          <a:bodyPr/>
          <a:lstStyle/>
          <a:p>
            <a:r>
              <a:rPr lang="en-US" dirty="0"/>
              <a:t>Doctors of our future</a:t>
            </a:r>
            <a:endParaRPr lang="en-GB" dirty="0"/>
          </a:p>
        </p:txBody>
      </p:sp>
      <p:sp>
        <p:nvSpPr>
          <p:cNvPr id="3" name="Content Placeholder 2">
            <a:extLst>
              <a:ext uri="{FF2B5EF4-FFF2-40B4-BE49-F238E27FC236}">
                <a16:creationId xmlns:a16="http://schemas.microsoft.com/office/drawing/2014/main" id="{CCA6FAFF-48AF-48C4-8B1D-3B6B7186D9A1}"/>
              </a:ext>
            </a:extLst>
          </p:cNvPr>
          <p:cNvSpPr>
            <a:spLocks noGrp="1"/>
          </p:cNvSpPr>
          <p:nvPr>
            <p:ph idx="1"/>
          </p:nvPr>
        </p:nvSpPr>
        <p:spPr/>
        <p:txBody>
          <a:bodyPr/>
          <a:lstStyle/>
          <a:p>
            <a:r>
              <a:rPr lang="en-US" dirty="0"/>
              <a:t>Foundation is important!</a:t>
            </a:r>
          </a:p>
          <a:p>
            <a:r>
              <a:rPr lang="en-US" dirty="0"/>
              <a:t>These are our future core and specialty trainees, our  future GP and consultants</a:t>
            </a:r>
          </a:p>
          <a:p>
            <a:r>
              <a:rPr lang="en-US" dirty="0"/>
              <a:t>They have spent 6 years training already</a:t>
            </a:r>
          </a:p>
          <a:p>
            <a:r>
              <a:rPr lang="en-US" dirty="0"/>
              <a:t>50% leave after f2 [although most are back within 3 years]</a:t>
            </a:r>
          </a:p>
          <a:p>
            <a:r>
              <a:rPr lang="en-US" dirty="0"/>
              <a:t>Foundation is a high risk time for trainees</a:t>
            </a:r>
          </a:p>
          <a:p>
            <a:pPr lvl="1"/>
            <a:r>
              <a:rPr lang="en-US" dirty="0"/>
              <a:t>Left their home/university ‘base’ may have long commutes</a:t>
            </a:r>
          </a:p>
          <a:p>
            <a:pPr lvl="1"/>
            <a:r>
              <a:rPr lang="en-US" dirty="0"/>
              <a:t>New responsibilities, new hierarchy</a:t>
            </a:r>
          </a:p>
          <a:p>
            <a:pPr lvl="1"/>
            <a:r>
              <a:rPr lang="en-US" dirty="0"/>
              <a:t>Medicine is stressful</a:t>
            </a:r>
            <a:endParaRPr lang="en-GB" dirty="0"/>
          </a:p>
        </p:txBody>
      </p:sp>
    </p:spTree>
    <p:extLst>
      <p:ext uri="{BB962C8B-B14F-4D97-AF65-F5344CB8AC3E}">
        <p14:creationId xmlns:p14="http://schemas.microsoft.com/office/powerpoint/2010/main" val="208289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0DA6-8C79-4C21-B34E-C97506AB143A}"/>
              </a:ext>
            </a:extLst>
          </p:cNvPr>
          <p:cNvSpPr>
            <a:spLocks noGrp="1"/>
          </p:cNvSpPr>
          <p:nvPr>
            <p:ph type="title"/>
          </p:nvPr>
        </p:nvSpPr>
        <p:spPr/>
        <p:txBody>
          <a:bodyPr/>
          <a:lstStyle/>
          <a:p>
            <a:r>
              <a:rPr lang="en-US" dirty="0" err="1"/>
              <a:t>OuR</a:t>
            </a:r>
            <a:r>
              <a:rPr lang="en-US" dirty="0"/>
              <a:t> Vision: Support: current</a:t>
            </a:r>
            <a:endParaRPr lang="en-GB" dirty="0"/>
          </a:p>
        </p:txBody>
      </p:sp>
      <p:sp>
        <p:nvSpPr>
          <p:cNvPr id="3" name="Content Placeholder 2">
            <a:extLst>
              <a:ext uri="{FF2B5EF4-FFF2-40B4-BE49-F238E27FC236}">
                <a16:creationId xmlns:a16="http://schemas.microsoft.com/office/drawing/2014/main" id="{19549E0E-BEA4-4A1C-98DB-82A586D2DF4F}"/>
              </a:ext>
            </a:extLst>
          </p:cNvPr>
          <p:cNvSpPr>
            <a:spLocks noGrp="1"/>
          </p:cNvSpPr>
          <p:nvPr>
            <p:ph idx="1"/>
          </p:nvPr>
        </p:nvSpPr>
        <p:spPr/>
        <p:txBody>
          <a:bodyPr>
            <a:normAutofit/>
          </a:bodyPr>
          <a:lstStyle/>
          <a:p>
            <a:r>
              <a:rPr lang="en-US" dirty="0"/>
              <a:t>Enhanced shadowing</a:t>
            </a:r>
            <a:r>
              <a:rPr lang="en-GB" dirty="0"/>
              <a:t> increased for IMG</a:t>
            </a:r>
          </a:p>
          <a:p>
            <a:r>
              <a:rPr lang="en-GB" dirty="0"/>
              <a:t>PSW</a:t>
            </a:r>
          </a:p>
          <a:p>
            <a:r>
              <a:rPr lang="en-GB" dirty="0"/>
              <a:t>Supporting widening participation</a:t>
            </a:r>
          </a:p>
          <a:p>
            <a:pPr lvl="1"/>
            <a:r>
              <a:rPr lang="en-GB" dirty="0"/>
              <a:t>LTFTT both in standard posts and priority programmes</a:t>
            </a:r>
          </a:p>
          <a:p>
            <a:pPr lvl="1"/>
            <a:r>
              <a:rPr lang="en-GB" dirty="0"/>
              <a:t>Welcome and valued</a:t>
            </a:r>
          </a:p>
          <a:p>
            <a:pPr lvl="2"/>
            <a:r>
              <a:rPr lang="en-GB" dirty="0"/>
              <a:t>Liaison with medical schools</a:t>
            </a:r>
          </a:p>
          <a:p>
            <a:pPr lvl="2"/>
            <a:r>
              <a:rPr lang="en-GB" dirty="0"/>
              <a:t>Early identification with STEP form</a:t>
            </a:r>
          </a:p>
          <a:p>
            <a:pPr lvl="2"/>
            <a:r>
              <a:rPr lang="en-GB" dirty="0"/>
              <a:t>Asking applicants to directly contact</a:t>
            </a:r>
          </a:p>
          <a:p>
            <a:r>
              <a:rPr lang="en-GB" dirty="0"/>
              <a:t>Peer to peer mentoring schemes</a:t>
            </a:r>
          </a:p>
          <a:p>
            <a:r>
              <a:rPr lang="en-GB" dirty="0"/>
              <a:t>Local trust initiatives : tea and empathy; resilience</a:t>
            </a:r>
          </a:p>
          <a:p>
            <a:pPr marL="0" indent="0">
              <a:buNone/>
            </a:pPr>
            <a:endParaRPr lang="en-GB" dirty="0"/>
          </a:p>
        </p:txBody>
      </p:sp>
    </p:spTree>
    <p:extLst>
      <p:ext uri="{BB962C8B-B14F-4D97-AF65-F5344CB8AC3E}">
        <p14:creationId xmlns:p14="http://schemas.microsoft.com/office/powerpoint/2010/main" val="344184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14C5-E544-4694-A153-9D96FE215AA8}"/>
              </a:ext>
            </a:extLst>
          </p:cNvPr>
          <p:cNvSpPr>
            <a:spLocks noGrp="1"/>
          </p:cNvSpPr>
          <p:nvPr>
            <p:ph type="title"/>
          </p:nvPr>
        </p:nvSpPr>
        <p:spPr/>
        <p:txBody>
          <a:bodyPr/>
          <a:lstStyle/>
          <a:p>
            <a:r>
              <a:rPr lang="en-US" dirty="0"/>
              <a:t>Vision: support: foundation review</a:t>
            </a:r>
            <a:endParaRPr lang="en-GB" dirty="0"/>
          </a:p>
        </p:txBody>
      </p:sp>
      <p:sp>
        <p:nvSpPr>
          <p:cNvPr id="3" name="Content Placeholder 2">
            <a:extLst>
              <a:ext uri="{FF2B5EF4-FFF2-40B4-BE49-F238E27FC236}">
                <a16:creationId xmlns:a16="http://schemas.microsoft.com/office/drawing/2014/main" id="{7D44B9AB-CB9A-4105-AF7F-CBFB47104C5D}"/>
              </a:ext>
            </a:extLst>
          </p:cNvPr>
          <p:cNvSpPr>
            <a:spLocks noGrp="1"/>
          </p:cNvSpPr>
          <p:nvPr>
            <p:ph idx="1"/>
          </p:nvPr>
        </p:nvSpPr>
        <p:spPr/>
        <p:txBody>
          <a:bodyPr>
            <a:noAutofit/>
          </a:bodyPr>
          <a:lstStyle/>
          <a:p>
            <a:r>
              <a:rPr lang="en-GB" sz="1600" dirty="0"/>
              <a:t>The transition for, and preparation of, those entering Foundation training must be improved to better prepare foundation doctors for the next stages of their development. </a:t>
            </a:r>
          </a:p>
          <a:p>
            <a:pPr lvl="0"/>
            <a:r>
              <a:rPr lang="en-GB" sz="1600" dirty="0">
                <a:solidFill>
                  <a:srgbClr val="00FF00"/>
                </a:solidFill>
              </a:rPr>
              <a:t>HEE will consult with stakeholders to define the principles which should govern an expansion in the use of pre-allocation due to ‘special circumstance’ to make it accessible to a broader range of students. </a:t>
            </a:r>
          </a:p>
          <a:p>
            <a:pPr lvl="0"/>
            <a:r>
              <a:rPr lang="en-GB" sz="1600" dirty="0">
                <a:solidFill>
                  <a:srgbClr val="00FF00"/>
                </a:solidFill>
              </a:rPr>
              <a:t>HEE will develop and consult on policy options to support Widening Participation initiatives for graduates entering the Foundation Programme</a:t>
            </a:r>
            <a:r>
              <a:rPr lang="en-GB" sz="1600" dirty="0"/>
              <a:t>. </a:t>
            </a:r>
          </a:p>
          <a:p>
            <a:pPr lvl="0"/>
            <a:r>
              <a:rPr lang="en-GB" sz="1600" dirty="0">
                <a:solidFill>
                  <a:srgbClr val="00FF00"/>
                </a:solidFill>
              </a:rPr>
              <a:t>Doctors who do not progress to training directly from FY2 will be able to access on-going support via their Foundation School and return to training support initiatives such as Supported Return to Training (</a:t>
            </a:r>
            <a:r>
              <a:rPr lang="en-GB" sz="1600" dirty="0" err="1">
                <a:solidFill>
                  <a:srgbClr val="00FF00"/>
                </a:solidFill>
              </a:rPr>
              <a:t>SuppoRTT</a:t>
            </a:r>
            <a:r>
              <a:rPr lang="en-GB" sz="1600" dirty="0">
                <a:solidFill>
                  <a:srgbClr val="00FF00"/>
                </a:solidFill>
              </a:rPr>
              <a:t>) will be encouraged for those who have spent time away from NHS practice. </a:t>
            </a:r>
          </a:p>
          <a:p>
            <a:pPr lvl="0"/>
            <a:r>
              <a:rPr lang="en-GB" sz="1600" dirty="0">
                <a:solidFill>
                  <a:srgbClr val="00FF00"/>
                </a:solidFill>
              </a:rPr>
              <a:t>HEE will work with Foundation Schools to identify opportunities to enhance support to doctors with specific needs including wider use of supportive placements. </a:t>
            </a:r>
          </a:p>
          <a:p>
            <a:pPr lvl="0"/>
            <a:r>
              <a:rPr lang="en-GB" sz="1600" dirty="0">
                <a:solidFill>
                  <a:srgbClr val="00FF00"/>
                </a:solidFill>
              </a:rPr>
              <a:t>Foundation Schools will support greater flexibility in foundation training, including expanding access to Less Than Full Time Training (LTFT) and allowing access to a greater variety of working patterns and percentages of full time.</a:t>
            </a:r>
          </a:p>
          <a:p>
            <a:pPr lvl="0"/>
            <a:r>
              <a:rPr lang="en-GB" sz="1600" dirty="0"/>
              <a:t>Senior trainees should be encouraged to take on the role of mentors. Trusts should develop this based on successful local ‘good practice’ schemes. </a:t>
            </a:r>
          </a:p>
          <a:p>
            <a:pPr lvl="0"/>
            <a:endParaRPr lang="en-GB" sz="1600" dirty="0"/>
          </a:p>
          <a:p>
            <a:endParaRPr lang="en-GB" sz="1600" dirty="0"/>
          </a:p>
        </p:txBody>
      </p:sp>
    </p:spTree>
    <p:extLst>
      <p:ext uri="{BB962C8B-B14F-4D97-AF65-F5344CB8AC3E}">
        <p14:creationId xmlns:p14="http://schemas.microsoft.com/office/powerpoint/2010/main" val="296912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3B24E51-5F0E-48FA-8F14-C6EC8897256F}"/>
              </a:ext>
            </a:extLst>
          </p:cNvPr>
          <p:cNvSpPr>
            <a:spLocks noGrp="1"/>
          </p:cNvSpPr>
          <p:nvPr>
            <p:ph type="title"/>
          </p:nvPr>
        </p:nvSpPr>
        <p:spPr>
          <a:xfrm>
            <a:off x="685800" y="1066163"/>
            <a:ext cx="3306744" cy="5148371"/>
          </a:xfrm>
        </p:spPr>
        <p:txBody>
          <a:bodyPr>
            <a:normAutofit/>
          </a:bodyPr>
          <a:lstStyle/>
          <a:p>
            <a:r>
              <a:rPr lang="en-US" sz="3200"/>
              <a:t>Vision: support: the future</a:t>
            </a:r>
            <a:endParaRPr lang="en-GB" sz="3200"/>
          </a:p>
        </p:txBody>
      </p:sp>
      <p:graphicFrame>
        <p:nvGraphicFramePr>
          <p:cNvPr id="5" name="Content Placeholder 2">
            <a:extLst>
              <a:ext uri="{FF2B5EF4-FFF2-40B4-BE49-F238E27FC236}">
                <a16:creationId xmlns:a16="http://schemas.microsoft.com/office/drawing/2014/main" id="{D6EB165A-67DA-4606-9867-3ACEE5597906}"/>
              </a:ext>
            </a:extLst>
          </p:cNvPr>
          <p:cNvGraphicFramePr>
            <a:graphicFrameLocks noGrp="1"/>
          </p:cNvGraphicFramePr>
          <p:nvPr>
            <p:ph idx="1"/>
            <p:extLst>
              <p:ext uri="{D42A27DB-BD31-4B8C-83A1-F6EECF244321}">
                <p14:modId xmlns:p14="http://schemas.microsoft.com/office/powerpoint/2010/main" val="3963788826"/>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26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9CF8-7CF1-405E-AED9-B7A8DBFDD0C3}"/>
              </a:ext>
            </a:extLst>
          </p:cNvPr>
          <p:cNvSpPr>
            <a:spLocks noGrp="1"/>
          </p:cNvSpPr>
          <p:nvPr>
            <p:ph type="title"/>
          </p:nvPr>
        </p:nvSpPr>
        <p:spPr/>
        <p:txBody>
          <a:bodyPr/>
          <a:lstStyle/>
          <a:p>
            <a:r>
              <a:rPr lang="en-US" dirty="0" err="1"/>
              <a:t>Vision:support:return</a:t>
            </a:r>
            <a:r>
              <a:rPr lang="en-US" dirty="0"/>
              <a:t> to practice</a:t>
            </a:r>
            <a:endParaRPr lang="en-GB" dirty="0"/>
          </a:p>
        </p:txBody>
      </p:sp>
      <p:sp>
        <p:nvSpPr>
          <p:cNvPr id="3" name="Content Placeholder 2">
            <a:extLst>
              <a:ext uri="{FF2B5EF4-FFF2-40B4-BE49-F238E27FC236}">
                <a16:creationId xmlns:a16="http://schemas.microsoft.com/office/drawing/2014/main" id="{572EBDF3-B79E-4032-AB67-9FA0DC09B001}"/>
              </a:ext>
            </a:extLst>
          </p:cNvPr>
          <p:cNvSpPr>
            <a:spLocks noGrp="1"/>
          </p:cNvSpPr>
          <p:nvPr>
            <p:ph idx="1"/>
          </p:nvPr>
        </p:nvSpPr>
        <p:spPr/>
        <p:txBody>
          <a:bodyPr>
            <a:normAutofit fontScale="92500"/>
          </a:bodyPr>
          <a:lstStyle/>
          <a:p>
            <a:r>
              <a:rPr lang="en-US" dirty="0"/>
              <a:t>Our new initiative. Possibly &gt;1000 doctors out of medicine for &gt;3 years. ? How many want to return.</a:t>
            </a:r>
          </a:p>
          <a:p>
            <a:r>
              <a:rPr lang="en-US" dirty="0"/>
              <a:t>Plan to make a bespoke and safe route back into practice. [HEE </a:t>
            </a:r>
            <a:r>
              <a:rPr lang="en-US" dirty="0" err="1"/>
              <a:t>EoE</a:t>
            </a:r>
            <a:r>
              <a:rPr lang="en-US" dirty="0"/>
              <a:t> initiative, but piloting for UK]</a:t>
            </a:r>
          </a:p>
          <a:p>
            <a:r>
              <a:rPr lang="en-US" dirty="0"/>
              <a:t>Draft doc here: </a:t>
            </a:r>
            <a:r>
              <a:rPr lang="en-GB" dirty="0">
                <a:hlinkClick r:id="rId2"/>
              </a:rPr>
              <a:t>https://heeoe.hee.nhs.uk/foundation/schools-trusts-and-practices</a:t>
            </a:r>
            <a:endParaRPr lang="en-GB" dirty="0"/>
          </a:p>
          <a:p>
            <a:r>
              <a:rPr lang="en-GB" dirty="0"/>
              <a:t>Utilising vacant foundation/</a:t>
            </a:r>
            <a:r>
              <a:rPr lang="en-GB" dirty="0" err="1"/>
              <a:t>gp</a:t>
            </a:r>
            <a:r>
              <a:rPr lang="en-GB" dirty="0"/>
              <a:t> hospital posts from predominantly April-august.</a:t>
            </a:r>
          </a:p>
          <a:p>
            <a:r>
              <a:rPr lang="en-GB" dirty="0"/>
              <a:t>Supported clinical </a:t>
            </a:r>
            <a:r>
              <a:rPr lang="en-GB" dirty="0" err="1"/>
              <a:t>observership</a:t>
            </a:r>
            <a:r>
              <a:rPr lang="en-GB" dirty="0"/>
              <a:t> and then funded enhanced shadowing prior to start, with funded sim and core procedures update.</a:t>
            </a:r>
          </a:p>
          <a:p>
            <a:r>
              <a:rPr lang="en-GB" dirty="0"/>
              <a:t>Planned should get alternative to foundation competency sign off, and ability to apply for trust doctor posts whilst awaiting national recruitment.</a:t>
            </a:r>
          </a:p>
          <a:p>
            <a:r>
              <a:rPr lang="en-GB" dirty="0"/>
              <a:t>Asking trusts to identify posts and supervisors.</a:t>
            </a:r>
          </a:p>
        </p:txBody>
      </p:sp>
    </p:spTree>
    <p:extLst>
      <p:ext uri="{BB962C8B-B14F-4D97-AF65-F5344CB8AC3E}">
        <p14:creationId xmlns:p14="http://schemas.microsoft.com/office/powerpoint/2010/main" val="274446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5869DC4-0799-49D9-92D5-36B4988B9297}"/>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kern="1200" cap="all" baseline="0" dirty="0">
                <a:solidFill>
                  <a:schemeClr val="tx1"/>
                </a:solidFill>
                <a:latin typeface="+mj-lt"/>
                <a:ea typeface="+mj-ea"/>
                <a:cs typeface="+mj-cs"/>
              </a:rPr>
              <a:t>Our Vision: Education: current</a:t>
            </a:r>
          </a:p>
        </p:txBody>
      </p:sp>
      <p:sp>
        <p:nvSpPr>
          <p:cNvPr id="3" name="Content Placeholder 2">
            <a:extLst>
              <a:ext uri="{FF2B5EF4-FFF2-40B4-BE49-F238E27FC236}">
                <a16:creationId xmlns:a16="http://schemas.microsoft.com/office/drawing/2014/main" id="{2FB160DF-B66F-4282-B968-AFF62579F711}"/>
              </a:ext>
            </a:extLst>
          </p:cNvPr>
          <p:cNvSpPr>
            <a:spLocks noGrp="1"/>
          </p:cNvSpPr>
          <p:nvPr>
            <p:ph sz="half" idx="1"/>
          </p:nvPr>
        </p:nvSpPr>
        <p:spPr>
          <a:xfrm>
            <a:off x="677333" y="2194560"/>
            <a:ext cx="5816600" cy="4024125"/>
          </a:xfrm>
        </p:spPr>
        <p:txBody>
          <a:bodyPr vert="horz" lIns="91440" tIns="45720" rIns="91440" bIns="45720" rtlCol="0">
            <a:normAutofit lnSpcReduction="10000"/>
          </a:bodyPr>
          <a:lstStyle/>
          <a:p>
            <a:r>
              <a:rPr lang="en-US" sz="1700" dirty="0"/>
              <a:t>60 hours minimum taught programme  </a:t>
            </a:r>
            <a:r>
              <a:rPr lang="en-US" sz="1700" dirty="0">
                <a:hlinkClick r:id="rId3"/>
              </a:rPr>
              <a:t>https://heeoe.hee.nhs.uk/foundation/teachingopportunities</a:t>
            </a:r>
            <a:endParaRPr lang="en-US" sz="1700" dirty="0"/>
          </a:p>
          <a:p>
            <a:pPr lvl="1"/>
            <a:r>
              <a:rPr lang="en-US" sz="1700" dirty="0"/>
              <a:t>3 days simulation per year</a:t>
            </a:r>
          </a:p>
          <a:p>
            <a:pPr lvl="2"/>
            <a:r>
              <a:rPr lang="en-US" sz="1700" dirty="0"/>
              <a:t>VR training </a:t>
            </a:r>
          </a:p>
          <a:p>
            <a:pPr lvl="1"/>
            <a:r>
              <a:rPr lang="en-US" sz="1700" dirty="0"/>
              <a:t>Hub sessions</a:t>
            </a:r>
          </a:p>
          <a:p>
            <a:pPr lvl="1"/>
            <a:r>
              <a:rPr lang="en-US" sz="1700" dirty="0"/>
              <a:t>E-learning</a:t>
            </a:r>
          </a:p>
          <a:p>
            <a:pPr lvl="1"/>
            <a:r>
              <a:rPr lang="en-US" sz="1700" dirty="0"/>
              <a:t>Trust based learning</a:t>
            </a:r>
          </a:p>
          <a:p>
            <a:r>
              <a:rPr lang="en-US" sz="1700" dirty="0"/>
              <a:t>Academic education trainees and fellows – research and evaluation</a:t>
            </a:r>
          </a:p>
          <a:p>
            <a:r>
              <a:rPr lang="en-US" sz="1700" dirty="0"/>
              <a:t>Committed and enthusiastic trust teams – FTPD, sim leads, ES</a:t>
            </a:r>
          </a:p>
          <a:p>
            <a:r>
              <a:rPr lang="en-US" sz="1700" dirty="0"/>
              <a:t>E-Portfolio: LEARN forms; placement support group; PDP</a:t>
            </a:r>
          </a:p>
        </p:txBody>
      </p:sp>
      <p:pic>
        <p:nvPicPr>
          <p:cNvPr id="6" name="Content Placeholder 5">
            <a:extLst>
              <a:ext uri="{FF2B5EF4-FFF2-40B4-BE49-F238E27FC236}">
                <a16:creationId xmlns:a16="http://schemas.microsoft.com/office/drawing/2014/main" id="{E1E084E2-DDB0-46EE-8ED1-DF9EC19DB7C7}"/>
              </a:ext>
            </a:extLst>
          </p:cNvPr>
          <p:cNvPicPr>
            <a:picLocks noGrp="1" noChangeAspect="1"/>
          </p:cNvPicPr>
          <p:nvPr>
            <p:ph sz="half" idx="2"/>
          </p:nvPr>
        </p:nvPicPr>
        <p:blipFill>
          <a:blip r:embed="rId4"/>
          <a:stretch>
            <a:fillRect/>
          </a:stretch>
        </p:blipFill>
        <p:spPr>
          <a:xfrm>
            <a:off x="6985000" y="2617375"/>
            <a:ext cx="4521200" cy="2950083"/>
          </a:xfrm>
          <a:prstGeom prst="rect">
            <a:avLst/>
          </a:prstGeom>
        </p:spPr>
      </p:pic>
    </p:spTree>
    <p:extLst>
      <p:ext uri="{BB962C8B-B14F-4D97-AF65-F5344CB8AC3E}">
        <p14:creationId xmlns:p14="http://schemas.microsoft.com/office/powerpoint/2010/main" val="292862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C475C3-A3E6-4231-859E-F9D40BE637F4}"/>
              </a:ext>
            </a:extLst>
          </p:cNvPr>
          <p:cNvSpPr>
            <a:spLocks noGrp="1"/>
          </p:cNvSpPr>
          <p:nvPr>
            <p:ph type="title"/>
          </p:nvPr>
        </p:nvSpPr>
        <p:spPr/>
        <p:txBody>
          <a:bodyPr/>
          <a:lstStyle/>
          <a:p>
            <a:r>
              <a:rPr lang="en-US" dirty="0"/>
              <a:t>Vision: Education : Foundation review </a:t>
            </a:r>
            <a:endParaRPr lang="en-GB" dirty="0"/>
          </a:p>
        </p:txBody>
      </p:sp>
      <p:sp>
        <p:nvSpPr>
          <p:cNvPr id="6" name="Content Placeholder 5">
            <a:extLst>
              <a:ext uri="{FF2B5EF4-FFF2-40B4-BE49-F238E27FC236}">
                <a16:creationId xmlns:a16="http://schemas.microsoft.com/office/drawing/2014/main" id="{9A5D93F5-DA8D-4BFE-8B64-78AF44928DFB}"/>
              </a:ext>
            </a:extLst>
          </p:cNvPr>
          <p:cNvSpPr>
            <a:spLocks noGrp="1"/>
          </p:cNvSpPr>
          <p:nvPr>
            <p:ph idx="1"/>
          </p:nvPr>
        </p:nvSpPr>
        <p:spPr/>
        <p:txBody>
          <a:bodyPr>
            <a:normAutofit fontScale="92500" lnSpcReduction="10000"/>
          </a:bodyPr>
          <a:lstStyle/>
          <a:p>
            <a:r>
              <a:rPr lang="en-GB" dirty="0"/>
              <a:t>HEE will work with NHS Employers to develop a Foundation Doctor Charter defining how Local Education Providers (LEPs) will support Foundation training, including best practice and minimum standards.</a:t>
            </a:r>
          </a:p>
          <a:p>
            <a:r>
              <a:rPr lang="en-GB" dirty="0"/>
              <a:t>HEE will establish a common framework for early years careers support, in line with NHS People Plan, to better inform the expectations of doctors in training about the changing needs of the NHS in England. </a:t>
            </a:r>
          </a:p>
          <a:p>
            <a:r>
              <a:rPr lang="en-GB" dirty="0">
                <a:solidFill>
                  <a:srgbClr val="00FF00"/>
                </a:solidFill>
              </a:rPr>
              <a:t>LEPs must ensure that Foundation supervisors are valued and have appropriate training and skills and specific time allocated for their roles.</a:t>
            </a:r>
            <a:r>
              <a:rPr lang="en-GB" dirty="0"/>
              <a:t> </a:t>
            </a:r>
          </a:p>
          <a:p>
            <a:r>
              <a:rPr lang="en-GB" dirty="0"/>
              <a:t>HEE will engage with key stakeholders to assess how Foundation doctors can be given time in the working week for professional self-development (‘self-development’ time). </a:t>
            </a:r>
          </a:p>
          <a:p>
            <a:r>
              <a:rPr lang="en-GB" dirty="0"/>
              <a:t>HEE will work with the devolved administrations and the </a:t>
            </a:r>
            <a:r>
              <a:rPr lang="en-GB" dirty="0" err="1"/>
              <a:t>AoMRC</a:t>
            </a:r>
            <a:r>
              <a:rPr lang="en-GB" dirty="0"/>
              <a:t> to explore the need for a structure to support for the foundation programme and faculty. </a:t>
            </a:r>
          </a:p>
          <a:p>
            <a:endParaRPr lang="en-GB" dirty="0"/>
          </a:p>
          <a:p>
            <a:endParaRPr lang="en-GB" dirty="0"/>
          </a:p>
          <a:p>
            <a:endParaRPr lang="en-GB" dirty="0"/>
          </a:p>
        </p:txBody>
      </p:sp>
    </p:spTree>
    <p:extLst>
      <p:ext uri="{BB962C8B-B14F-4D97-AF65-F5344CB8AC3E}">
        <p14:creationId xmlns:p14="http://schemas.microsoft.com/office/powerpoint/2010/main" val="162913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C0E08E1-A510-46EC-AAD0-5C24A27DFE31}"/>
              </a:ext>
            </a:extLst>
          </p:cNvPr>
          <p:cNvSpPr>
            <a:spLocks noGrp="1"/>
          </p:cNvSpPr>
          <p:nvPr>
            <p:ph type="title"/>
          </p:nvPr>
        </p:nvSpPr>
        <p:spPr>
          <a:xfrm>
            <a:off x="685800" y="1066163"/>
            <a:ext cx="3306744" cy="5148371"/>
          </a:xfrm>
        </p:spPr>
        <p:txBody>
          <a:bodyPr>
            <a:normAutofit/>
          </a:bodyPr>
          <a:lstStyle/>
          <a:p>
            <a:r>
              <a:rPr lang="en-US" sz="3200"/>
              <a:t>Vision: education: future</a:t>
            </a:r>
            <a:endParaRPr lang="en-GB" sz="3200"/>
          </a:p>
        </p:txBody>
      </p:sp>
      <p:graphicFrame>
        <p:nvGraphicFramePr>
          <p:cNvPr id="5" name="Content Placeholder 2">
            <a:extLst>
              <a:ext uri="{FF2B5EF4-FFF2-40B4-BE49-F238E27FC236}">
                <a16:creationId xmlns:a16="http://schemas.microsoft.com/office/drawing/2014/main" id="{D7248A96-0529-4C1C-A2C5-B728E4C480EC}"/>
              </a:ext>
            </a:extLst>
          </p:cNvPr>
          <p:cNvGraphicFramePr>
            <a:graphicFrameLocks noGrp="1"/>
          </p:cNvGraphicFramePr>
          <p:nvPr>
            <p:ph idx="1"/>
            <p:extLst>
              <p:ext uri="{D42A27DB-BD31-4B8C-83A1-F6EECF244321}">
                <p14:modId xmlns:p14="http://schemas.microsoft.com/office/powerpoint/2010/main" val="3371980326"/>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4575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81CB69146B35448B16FD83091BAE39" ma:contentTypeVersion="8" ma:contentTypeDescription="Create a new document." ma:contentTypeScope="" ma:versionID="cc6dc393498268a2214d29c423864784">
  <xsd:schema xmlns:xsd="http://www.w3.org/2001/XMLSchema" xmlns:xs="http://www.w3.org/2001/XMLSchema" xmlns:p="http://schemas.microsoft.com/office/2006/metadata/properties" xmlns:ns3="ea271217-0f8a-4c4a-8e1a-4c23e3f69525" xmlns:ns4="1b3a8a31-b8c5-4bea-b50a-ef549abe28b1" targetNamespace="http://schemas.microsoft.com/office/2006/metadata/properties" ma:root="true" ma:fieldsID="28c788961316c2037a09c0bda9e6b3d1" ns3:_="" ns4:_="">
    <xsd:import namespace="ea271217-0f8a-4c4a-8e1a-4c23e3f69525"/>
    <xsd:import namespace="1b3a8a31-b8c5-4bea-b50a-ef549abe28b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71217-0f8a-4c4a-8e1a-4c23e3f69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3a8a31-b8c5-4bea-b50a-ef549abe28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4E36F-4DDC-4E6D-A6F5-ABD7A5E60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71217-0f8a-4c4a-8e1a-4c23e3f69525"/>
    <ds:schemaRef ds:uri="1b3a8a31-b8c5-4bea-b50a-ef549abe2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65BE05-F7BA-4ABA-8D55-B22521302ADF}">
  <ds:schemaRefs>
    <ds:schemaRef ds:uri="http://schemas.microsoft.com/sharepoint/v3/contenttype/forms"/>
  </ds:schemaRefs>
</ds:datastoreItem>
</file>

<file path=customXml/itemProps3.xml><?xml version="1.0" encoding="utf-8"?>
<ds:datastoreItem xmlns:ds="http://schemas.openxmlformats.org/officeDocument/2006/customXml" ds:itemID="{48CAE733-A499-4786-B855-7DF880198818}">
  <ds:schemaRefs>
    <ds:schemaRef ds:uri="http://purl.org/dc/terms/"/>
    <ds:schemaRef ds:uri="1b3a8a31-b8c5-4bea-b50a-ef549abe28b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a271217-0f8a-4c4a-8e1a-4c23e3f6952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TotalTime>
  <Words>1254</Words>
  <Application>Microsoft Office PowerPoint</Application>
  <PresentationFormat>Widescreen</PresentationFormat>
  <Paragraphs>116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Vapor Trail</vt:lpstr>
      <vt:lpstr>Foundation Future </vt:lpstr>
      <vt:lpstr>Doctors of our future</vt:lpstr>
      <vt:lpstr>OuR Vision: Support: current</vt:lpstr>
      <vt:lpstr>Vision: support: foundation review</vt:lpstr>
      <vt:lpstr>Vision: support: the future</vt:lpstr>
      <vt:lpstr>Vision:support:return to practice</vt:lpstr>
      <vt:lpstr>Our Vision: Education: current</vt:lpstr>
      <vt:lpstr>Vision: Education : Foundation review </vt:lpstr>
      <vt:lpstr>Vision: education: future</vt:lpstr>
      <vt:lpstr>Our Vision: Training: current</vt:lpstr>
      <vt:lpstr>Vision: training: foundation review</vt:lpstr>
      <vt:lpstr>Vision: training: future</vt:lpstr>
      <vt:lpstr>Foundation Future elements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in Five </dc:title>
  <dc:creator>Helen Johnson</dc:creator>
  <cp:lastModifiedBy>Helen Johnson</cp:lastModifiedBy>
  <cp:revision>10</cp:revision>
  <dcterms:created xsi:type="dcterms:W3CDTF">2019-09-22T13:28:45Z</dcterms:created>
  <dcterms:modified xsi:type="dcterms:W3CDTF">2019-09-22T14:52:55Z</dcterms:modified>
</cp:coreProperties>
</file>