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96B3C-CC37-4D11-833B-14031E9F1AD8}" type="datetimeFigureOut">
              <a:rPr lang="en-US" smtClean="0"/>
              <a:t>10/30/2014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D6D20-146B-4203-B30D-6252FE4EE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894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4BF28B-2777-44B5-BD98-A87288D35E07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EF64-76CB-4708-92AD-D4FA44A8164A}" type="datetimeFigureOut">
              <a:rPr lang="en-US" smtClean="0"/>
              <a:t>10/30/2014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3A16-EA5F-455C-80EC-F5397D3968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EF64-76CB-4708-92AD-D4FA44A8164A}" type="datetimeFigureOut">
              <a:rPr lang="en-US" smtClean="0"/>
              <a:t>10/30/2014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3A16-EA5F-455C-80EC-F5397D3968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EF64-76CB-4708-92AD-D4FA44A8164A}" type="datetimeFigureOut">
              <a:rPr lang="en-US" smtClean="0"/>
              <a:t>10/30/2014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3A16-EA5F-455C-80EC-F5397D3968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EF64-76CB-4708-92AD-D4FA44A8164A}" type="datetimeFigureOut">
              <a:rPr lang="en-US" smtClean="0"/>
              <a:t>10/30/2014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3A16-EA5F-455C-80EC-F5397D3968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EF64-76CB-4708-92AD-D4FA44A8164A}" type="datetimeFigureOut">
              <a:rPr lang="en-US" smtClean="0"/>
              <a:t>10/30/2014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3A16-EA5F-455C-80EC-F5397D3968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EF64-76CB-4708-92AD-D4FA44A8164A}" type="datetimeFigureOut">
              <a:rPr lang="en-US" smtClean="0"/>
              <a:t>10/30/2014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3A16-EA5F-455C-80EC-F5397D3968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EF64-76CB-4708-92AD-D4FA44A8164A}" type="datetimeFigureOut">
              <a:rPr lang="en-US" smtClean="0"/>
              <a:t>10/30/2014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3A16-EA5F-455C-80EC-F5397D3968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EF64-76CB-4708-92AD-D4FA44A8164A}" type="datetimeFigureOut">
              <a:rPr lang="en-US" smtClean="0"/>
              <a:t>10/30/2014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3A16-EA5F-455C-80EC-F5397D3968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EF64-76CB-4708-92AD-D4FA44A8164A}" type="datetimeFigureOut">
              <a:rPr lang="en-US" smtClean="0"/>
              <a:t>10/30/2014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3A16-EA5F-455C-80EC-F5397D3968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EF64-76CB-4708-92AD-D4FA44A8164A}" type="datetimeFigureOut">
              <a:rPr lang="en-US" smtClean="0"/>
              <a:t>10/30/2014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3A16-EA5F-455C-80EC-F5397D3968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EF64-76CB-4708-92AD-D4FA44A8164A}" type="datetimeFigureOut">
              <a:rPr lang="en-US" smtClean="0"/>
              <a:t>10/30/2014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3A16-EA5F-455C-80EC-F5397D3968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EF64-76CB-4708-92AD-D4FA44A8164A}" type="datetimeFigureOut">
              <a:rPr lang="en-US" smtClean="0"/>
              <a:t>10/30/2014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23A16-EA5F-455C-80EC-F5397D39688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How the competences are linked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088" y="1500188"/>
            <a:ext cx="87185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Rating the quality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114" y="1659091"/>
            <a:ext cx="8881771" cy="396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3521" y="6021288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The college recommend narrative, specific and dated evidence, and formative feedback.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87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CSR quality</a:t>
            </a:r>
            <a:endParaRPr lang="en-GB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9552" y="2204864"/>
            <a:ext cx="8317591" cy="1782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264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Log - rating</a:t>
            </a:r>
            <a:endParaRPr lang="en-GB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3220" y="1700808"/>
            <a:ext cx="9008659" cy="432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13732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</Words>
  <Application>Microsoft Office PowerPoint</Application>
  <PresentationFormat>On-screen Show (4:3)</PresentationFormat>
  <Paragraphs>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How the competences are linked</vt:lpstr>
      <vt:lpstr>Rating the quality</vt:lpstr>
      <vt:lpstr>CSR quality</vt:lpstr>
      <vt:lpstr>Learning Log - rating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competences are linked</dc:title>
  <dc:creator>Kate Wishart</dc:creator>
  <cp:lastModifiedBy>Kelson Emma</cp:lastModifiedBy>
  <cp:revision>2</cp:revision>
  <dcterms:created xsi:type="dcterms:W3CDTF">2010-03-21T16:23:02Z</dcterms:created>
  <dcterms:modified xsi:type="dcterms:W3CDTF">2014-10-30T10:00:39Z</dcterms:modified>
</cp:coreProperties>
</file>