
<file path=[Content_Types].xml><?xml version="1.0" encoding="utf-8"?>
<Types xmlns="http://schemas.openxmlformats.org/package/2006/content-types">
  <Default Extension="png" ContentType="image/png"/>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 id="2147483666" r:id="rId3"/>
    <p:sldMasterId id="2147483668" r:id="rId4"/>
    <p:sldMasterId id="2147483670" r:id="rId5"/>
    <p:sldMasterId id="2147483672" r:id="rId6"/>
    <p:sldMasterId id="2147483674" r:id="rId7"/>
    <p:sldMasterId id="2147483676" r:id="rId8"/>
    <p:sldMasterId id="2147483678" r:id="rId9"/>
    <p:sldMasterId id="2147483680" r:id="rId10"/>
    <p:sldMasterId id="2147483682" r:id="rId11"/>
    <p:sldMasterId id="2147483684" r:id="rId12"/>
    <p:sldMasterId id="2147483686" r:id="rId13"/>
    <p:sldMasterId id="2147483688" r:id="rId14"/>
    <p:sldMasterId id="2147483690" r:id="rId15"/>
    <p:sldMasterId id="2147483692" r:id="rId16"/>
  </p:sldMasterIdLst>
  <p:notesMasterIdLst>
    <p:notesMasterId r:id="rId44"/>
  </p:notesMasterIdLst>
  <p:handoutMasterIdLst>
    <p:handoutMasterId r:id="rId45"/>
  </p:handoutMasterIdLst>
  <p:sldIdLst>
    <p:sldId id="257" r:id="rId17"/>
    <p:sldId id="259" r:id="rId18"/>
    <p:sldId id="373" r:id="rId19"/>
    <p:sldId id="374" r:id="rId20"/>
    <p:sldId id="361" r:id="rId21"/>
    <p:sldId id="261" r:id="rId22"/>
    <p:sldId id="362" r:id="rId23"/>
    <p:sldId id="350" r:id="rId24"/>
    <p:sldId id="264" r:id="rId25"/>
    <p:sldId id="372" r:id="rId26"/>
    <p:sldId id="363" r:id="rId27"/>
    <p:sldId id="364" r:id="rId28"/>
    <p:sldId id="365" r:id="rId29"/>
    <p:sldId id="368" r:id="rId30"/>
    <p:sldId id="367" r:id="rId31"/>
    <p:sldId id="260" r:id="rId32"/>
    <p:sldId id="265" r:id="rId33"/>
    <p:sldId id="266" r:id="rId34"/>
    <p:sldId id="267" r:id="rId35"/>
    <p:sldId id="268" r:id="rId36"/>
    <p:sldId id="353" r:id="rId37"/>
    <p:sldId id="369" r:id="rId38"/>
    <p:sldId id="357" r:id="rId39"/>
    <p:sldId id="375" r:id="rId40"/>
    <p:sldId id="370" r:id="rId41"/>
    <p:sldId id="366" r:id="rId42"/>
    <p:sldId id="359" r:id="rId43"/>
  </p:sldIdLst>
  <p:sldSz cx="9144000" cy="6858000" type="screen4x3"/>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E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656" y="-27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4.xml"/><Relationship Id="rId29" Type="http://schemas.openxmlformats.org/officeDocument/2006/relationships/slide" Target="slides/slide13.xml"/><Relationship Id="rId41"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theme" Target="theme/theme1.xml"/><Relationship Id="rId8" Type="http://schemas.openxmlformats.org/officeDocument/2006/relationships/slideMaster" Target="slideMasters/slideMaster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4939" y="0"/>
            <a:ext cx="2949099" cy="497205"/>
          </a:xfrm>
          <a:prstGeom prst="rect">
            <a:avLst/>
          </a:prstGeom>
        </p:spPr>
        <p:txBody>
          <a:bodyPr vert="horz" lIns="91440" tIns="45720" rIns="91440" bIns="45720" rtlCol="0"/>
          <a:lstStyle>
            <a:lvl1pPr algn="r">
              <a:defRPr sz="1200"/>
            </a:lvl1pPr>
          </a:lstStyle>
          <a:p>
            <a:fld id="{75572F69-D576-45E7-8F83-976418C783BE}" type="datetimeFigureOut">
              <a:rPr lang="en-GB" smtClean="0"/>
              <a:t>08/11/2017</a:t>
            </a:fld>
            <a:endParaRPr lang="en-GB"/>
          </a:p>
        </p:txBody>
      </p:sp>
      <p:sp>
        <p:nvSpPr>
          <p:cNvPr id="4" name="Footer Placeholder 3"/>
          <p:cNvSpPr>
            <a:spLocks noGrp="1"/>
          </p:cNvSpPr>
          <p:nvPr>
            <p:ph type="ftr" sz="quarter" idx="2"/>
          </p:nvPr>
        </p:nvSpPr>
        <p:spPr>
          <a:xfrm>
            <a:off x="0" y="9445169"/>
            <a:ext cx="2949099" cy="49720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4939" y="9445169"/>
            <a:ext cx="2949099" cy="497205"/>
          </a:xfrm>
          <a:prstGeom prst="rect">
            <a:avLst/>
          </a:prstGeom>
        </p:spPr>
        <p:txBody>
          <a:bodyPr vert="horz" lIns="91440" tIns="45720" rIns="91440" bIns="45720" rtlCol="0" anchor="b"/>
          <a:lstStyle>
            <a:lvl1pPr algn="r">
              <a:defRPr sz="1200"/>
            </a:lvl1pPr>
          </a:lstStyle>
          <a:p>
            <a:fld id="{CD837398-39B5-46DE-A313-F696F958F903}" type="slidenum">
              <a:rPr lang="en-GB" smtClean="0"/>
              <a:t>‹#›</a:t>
            </a:fld>
            <a:endParaRPr lang="en-GB"/>
          </a:p>
        </p:txBody>
      </p:sp>
    </p:spTree>
    <p:extLst>
      <p:ext uri="{BB962C8B-B14F-4D97-AF65-F5344CB8AC3E}">
        <p14:creationId xmlns:p14="http://schemas.microsoft.com/office/powerpoint/2010/main" val="42371828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939" y="0"/>
            <a:ext cx="2949099" cy="497205"/>
          </a:xfrm>
          <a:prstGeom prst="rect">
            <a:avLst/>
          </a:prstGeom>
        </p:spPr>
        <p:txBody>
          <a:bodyPr vert="horz" lIns="91440" tIns="45720" rIns="91440" bIns="45720" rtlCol="0"/>
          <a:lstStyle>
            <a:lvl1pPr algn="r">
              <a:defRPr sz="1200"/>
            </a:lvl1pPr>
          </a:lstStyle>
          <a:p>
            <a:fld id="{ABCADD88-998D-427E-83FA-972FE4B86C37}" type="datetimeFigureOut">
              <a:rPr lang="en-GB" smtClean="0"/>
              <a:t>08/11/2017</a:t>
            </a:fld>
            <a:endParaRPr lang="en-GB"/>
          </a:p>
        </p:txBody>
      </p:sp>
      <p:sp>
        <p:nvSpPr>
          <p:cNvPr id="4" name="Slide Image Placeholder 3"/>
          <p:cNvSpPr>
            <a:spLocks noGrp="1" noRot="1" noChangeAspect="1"/>
          </p:cNvSpPr>
          <p:nvPr>
            <p:ph type="sldImg" idx="2"/>
          </p:nvPr>
        </p:nvSpPr>
        <p:spPr>
          <a:xfrm>
            <a:off x="917575" y="746125"/>
            <a:ext cx="4972050" cy="37290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562" y="4723448"/>
            <a:ext cx="5444490" cy="447484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939" y="9445169"/>
            <a:ext cx="2949099" cy="497205"/>
          </a:xfrm>
          <a:prstGeom prst="rect">
            <a:avLst/>
          </a:prstGeom>
        </p:spPr>
        <p:txBody>
          <a:bodyPr vert="horz" lIns="91440" tIns="45720" rIns="91440" bIns="45720" rtlCol="0" anchor="b"/>
          <a:lstStyle>
            <a:lvl1pPr algn="r">
              <a:defRPr sz="1200"/>
            </a:lvl1pPr>
          </a:lstStyle>
          <a:p>
            <a:fld id="{3D5A14D6-6518-4DC3-8363-CF613E5BAE58}" type="slidenum">
              <a:rPr lang="en-GB" smtClean="0"/>
              <a:t>‹#›</a:t>
            </a:fld>
            <a:endParaRPr lang="en-GB"/>
          </a:p>
        </p:txBody>
      </p:sp>
    </p:spTree>
    <p:extLst>
      <p:ext uri="{BB962C8B-B14F-4D97-AF65-F5344CB8AC3E}">
        <p14:creationId xmlns:p14="http://schemas.microsoft.com/office/powerpoint/2010/main" val="1378639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6125"/>
            <a:ext cx="4972050" cy="372903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D5A14D6-6518-4DC3-8363-CF613E5BAE58}" type="slidenum">
              <a:rPr lang="en-GB" smtClean="0"/>
              <a:t>2</a:t>
            </a:fld>
            <a:endParaRPr lang="en-GB"/>
          </a:p>
        </p:txBody>
      </p:sp>
    </p:spTree>
    <p:extLst>
      <p:ext uri="{BB962C8B-B14F-4D97-AF65-F5344CB8AC3E}">
        <p14:creationId xmlns:p14="http://schemas.microsoft.com/office/powerpoint/2010/main" val="13809974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6125"/>
            <a:ext cx="4972050" cy="372903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D5A14D6-6518-4DC3-8363-CF613E5BAE58}" type="slidenum">
              <a:rPr lang="en-GB" smtClean="0"/>
              <a:t>20</a:t>
            </a:fld>
            <a:endParaRPr lang="en-GB"/>
          </a:p>
        </p:txBody>
      </p:sp>
    </p:spTree>
    <p:extLst>
      <p:ext uri="{BB962C8B-B14F-4D97-AF65-F5344CB8AC3E}">
        <p14:creationId xmlns:p14="http://schemas.microsoft.com/office/powerpoint/2010/main" val="170506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6125"/>
            <a:ext cx="4972050" cy="372903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D5A14D6-6518-4DC3-8363-CF613E5BAE58}" type="slidenum">
              <a:rPr lang="en-GB" smtClean="0"/>
              <a:t>25</a:t>
            </a:fld>
            <a:endParaRPr lang="en-GB"/>
          </a:p>
        </p:txBody>
      </p:sp>
    </p:spTree>
    <p:extLst>
      <p:ext uri="{BB962C8B-B14F-4D97-AF65-F5344CB8AC3E}">
        <p14:creationId xmlns:p14="http://schemas.microsoft.com/office/powerpoint/2010/main" val="170506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TextEdit="1"/>
          </p:cNvSpPr>
          <p:nvPr>
            <p:ph type="sldImg"/>
          </p:nvPr>
        </p:nvSpPr>
        <p:spPr bwMode="auto">
          <a:xfrm>
            <a:off x="917575" y="746125"/>
            <a:ext cx="4972050" cy="37290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TextEdit="1"/>
          </p:cNvSpPr>
          <p:nvPr>
            <p:ph type="sldImg"/>
          </p:nvPr>
        </p:nvSpPr>
        <p:spPr bwMode="auto">
          <a:xfrm>
            <a:off x="917575" y="746125"/>
            <a:ext cx="4972050" cy="37290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TextEdit="1"/>
          </p:cNvSpPr>
          <p:nvPr>
            <p:ph type="sldImg"/>
          </p:nvPr>
        </p:nvSpPr>
        <p:spPr bwMode="auto">
          <a:xfrm>
            <a:off x="917575" y="746125"/>
            <a:ext cx="4972050" cy="37290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TextEdit="1"/>
          </p:cNvSpPr>
          <p:nvPr>
            <p:ph type="sldImg"/>
          </p:nvPr>
        </p:nvSpPr>
        <p:spPr bwMode="auto">
          <a:xfrm>
            <a:off x="917575" y="746125"/>
            <a:ext cx="4972050" cy="37290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6125"/>
            <a:ext cx="4972050" cy="372903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D5A14D6-6518-4DC3-8363-CF613E5BAE58}" type="slidenum">
              <a:rPr lang="en-GB" smtClean="0"/>
              <a:t>16</a:t>
            </a:fld>
            <a:endParaRPr lang="en-GB"/>
          </a:p>
        </p:txBody>
      </p:sp>
    </p:spTree>
    <p:extLst>
      <p:ext uri="{BB962C8B-B14F-4D97-AF65-F5344CB8AC3E}">
        <p14:creationId xmlns:p14="http://schemas.microsoft.com/office/powerpoint/2010/main" val="170506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6125"/>
            <a:ext cx="4972050" cy="372903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D5A14D6-6518-4DC3-8363-CF613E5BAE58}" type="slidenum">
              <a:rPr lang="en-GB" smtClean="0"/>
              <a:t>17</a:t>
            </a:fld>
            <a:endParaRPr lang="en-GB"/>
          </a:p>
        </p:txBody>
      </p:sp>
    </p:spTree>
    <p:extLst>
      <p:ext uri="{BB962C8B-B14F-4D97-AF65-F5344CB8AC3E}">
        <p14:creationId xmlns:p14="http://schemas.microsoft.com/office/powerpoint/2010/main" val="170506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6125"/>
            <a:ext cx="4972050" cy="372903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D5A14D6-6518-4DC3-8363-CF613E5BAE58}" type="slidenum">
              <a:rPr lang="en-GB" smtClean="0"/>
              <a:t>18</a:t>
            </a:fld>
            <a:endParaRPr lang="en-GB"/>
          </a:p>
        </p:txBody>
      </p:sp>
    </p:spTree>
    <p:extLst>
      <p:ext uri="{BB962C8B-B14F-4D97-AF65-F5344CB8AC3E}">
        <p14:creationId xmlns:p14="http://schemas.microsoft.com/office/powerpoint/2010/main" val="1705068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6125"/>
            <a:ext cx="4972050" cy="372903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D5A14D6-6518-4DC3-8363-CF613E5BAE58}" type="slidenum">
              <a:rPr lang="en-GB" smtClean="0"/>
              <a:t>19</a:t>
            </a:fld>
            <a:endParaRPr lang="en-GB"/>
          </a:p>
        </p:txBody>
      </p:sp>
    </p:spTree>
    <p:extLst>
      <p:ext uri="{BB962C8B-B14F-4D97-AF65-F5344CB8AC3E}">
        <p14:creationId xmlns:p14="http://schemas.microsoft.com/office/powerpoint/2010/main" val="1705068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2133401"/>
            <a:ext cx="9144000" cy="472469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a:spLocks noChangeArrowheads="1"/>
          </p:cNvSpPr>
          <p:nvPr userDrawn="1"/>
        </p:nvSpPr>
        <p:spPr bwMode="auto">
          <a:xfrm>
            <a:off x="0" y="1988844"/>
            <a:ext cx="9144000" cy="144463"/>
          </a:xfrm>
          <a:prstGeom prst="rect">
            <a:avLst/>
          </a:prstGeom>
          <a:solidFill>
            <a:srgbClr val="00AE9E"/>
          </a:solidFill>
          <a:ln w="9525">
            <a:noFill/>
            <a:miter lim="800000"/>
            <a:headEnd/>
            <a:tailEnd/>
          </a:ln>
        </p:spPr>
        <p:txBody>
          <a:bodyPr anchor="ctr">
            <a:prstTxWarp prst="textNoShape">
              <a:avLst/>
            </a:prstTxWarp>
          </a:bodyPr>
          <a:lstStyle/>
          <a:p>
            <a:pPr algn="ctr">
              <a:defRPr/>
            </a:pPr>
            <a:endParaRPr lang="en-US">
              <a:solidFill>
                <a:prstClr val="white"/>
              </a:solidFill>
              <a:ea typeface="ヒラギノ角ゴ Pro W3" pitchFamily="84" charset="-128"/>
            </a:endParaRPr>
          </a:p>
        </p:txBody>
      </p:sp>
      <p:sp>
        <p:nvSpPr>
          <p:cNvPr id="2" name="Title 1"/>
          <p:cNvSpPr>
            <a:spLocks noGrp="1"/>
          </p:cNvSpPr>
          <p:nvPr>
            <p:ph type="ctrTitle"/>
          </p:nvPr>
        </p:nvSpPr>
        <p:spPr>
          <a:xfrm>
            <a:off x="558000" y="2492994"/>
            <a:ext cx="7633648" cy="1724503"/>
          </a:xfrm>
          <a:ln>
            <a:noFill/>
          </a:ln>
        </p:spPr>
        <p:txBody>
          <a:bodyPr anchor="t">
            <a:noAutofit/>
          </a:bodyPr>
          <a:lstStyle>
            <a:lvl1pPr algn="l">
              <a:defRPr sz="4500" baseline="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58000" y="6021288"/>
            <a:ext cx="7633648" cy="338336"/>
          </a:xfrm>
        </p:spPr>
        <p:txBody>
          <a:bodyPr anchor="b">
            <a:normAutofit/>
          </a:bodyPr>
          <a:lstStyle>
            <a:lvl1pPr marL="0" indent="0" algn="l">
              <a:spcBef>
                <a:spcPts val="0"/>
              </a:spcBef>
              <a:buNone/>
              <a:defRPr sz="20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pic>
        <p:nvPicPr>
          <p:cNvPr id="9" name="Picture 8" descr="\\colhpafil004\Colindale_Data\HQ Group and LARS\Group Data\Design\Branding and logos\PHE logos with strapline\Small without Old French text\PHE small logo for A4.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3674110" cy="1812290"/>
          </a:xfrm>
          <a:prstGeom prst="rect">
            <a:avLst/>
          </a:prstGeom>
          <a:noFill/>
          <a:ln>
            <a:noFill/>
          </a:ln>
        </p:spPr>
      </p:pic>
    </p:spTree>
    <p:extLst>
      <p:ext uri="{BB962C8B-B14F-4D97-AF65-F5344CB8AC3E}">
        <p14:creationId xmlns:p14="http://schemas.microsoft.com/office/powerpoint/2010/main" val="2093212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nchor="t" anchorCtr="0"/>
          <a:lstStyle>
            <a:lvl1pPr>
              <a:defRPr sz="4000" baseline="0">
                <a:solidFill>
                  <a:srgbClr val="00AE9E"/>
                </a:solidFill>
                <a:latin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558000" y="1412783"/>
            <a:ext cx="8028000" cy="4739679"/>
          </a:xfrm>
        </p:spPr>
        <p:txBody>
          <a:bodyPr/>
          <a:lstStyle>
            <a:lvl1pPr>
              <a:spcBef>
                <a:spcPts val="1200"/>
              </a:spcBef>
              <a:defRPr sz="1800" b="0" baseline="0">
                <a:solidFill>
                  <a:schemeClr val="tx1"/>
                </a:solidFill>
              </a:defRPr>
            </a:lvl1pPr>
          </a:lstStyle>
          <a:p>
            <a:pPr lvl="0"/>
            <a:r>
              <a:rPr lang="en-US" dirty="0" smtClean="0"/>
              <a:t>Text should be 12-18pt Arial. Do not use other fonts.</a:t>
            </a:r>
            <a:endParaRPr lang="en-US" dirty="0"/>
          </a:p>
        </p:txBody>
      </p:sp>
      <p:sp>
        <p:nvSpPr>
          <p:cNvPr id="5" name="Slide Number Placeholder 5"/>
          <p:cNvSpPr>
            <a:spLocks noGrp="1"/>
          </p:cNvSpPr>
          <p:nvPr>
            <p:ph type="sldNum" sz="quarter" idx="10"/>
          </p:nvPr>
        </p:nvSpPr>
        <p:spPr>
          <a:xfrm>
            <a:off x="0" y="6308823"/>
            <a:ext cx="9144000" cy="549275"/>
          </a:xfrm>
        </p:spPr>
        <p:txBody>
          <a:bodyPr/>
          <a:lstStyle>
            <a:lvl1pPr>
              <a:defRPr/>
            </a:lvl1pPr>
          </a:lstStyle>
          <a:p>
            <a:pPr marL="531813">
              <a:defRPr/>
            </a:pPr>
            <a:r>
              <a:rPr lang="en-US" dirty="0" smtClean="0">
                <a:solidFill>
                  <a:prstClr val="white"/>
                </a:solidFill>
              </a:rPr>
              <a:t>  </a:t>
            </a:r>
            <a:fld id="{2565FA6D-D4C8-4C4C-AC4B-3269734D34D8}" type="slidenum">
              <a:rPr lang="en-US" smtClean="0">
                <a:solidFill>
                  <a:prstClr val="white"/>
                </a:solidFill>
              </a:rPr>
              <a:pPr marL="531813">
                <a:defRPr/>
              </a:pPr>
              <a:t>‹#›</a:t>
            </a:fld>
            <a:endParaRPr lang="en-US" dirty="0">
              <a:solidFill>
                <a:prstClr val="white"/>
              </a:solidFill>
            </a:endParaRPr>
          </a:p>
        </p:txBody>
      </p:sp>
      <p:sp>
        <p:nvSpPr>
          <p:cNvPr id="6" name="Footer Placeholder 5"/>
          <p:cNvSpPr>
            <a:spLocks noGrp="1"/>
          </p:cNvSpPr>
          <p:nvPr>
            <p:ph type="ftr" sz="quarter" idx="11"/>
          </p:nvPr>
        </p:nvSpPr>
        <p:spPr/>
        <p:txBody>
          <a:bodyPr/>
          <a:lstStyle>
            <a:lvl1pPr marL="173038" indent="0" algn="l">
              <a:defRPr sz="1200" baseline="0">
                <a:solidFill>
                  <a:schemeClr val="bg1"/>
                </a:solidFill>
                <a:latin typeface="Arial" pitchFamily="34" charset="0"/>
              </a:defRPr>
            </a:lvl1pPr>
          </a:lstStyle>
          <a:p>
            <a:pPr>
              <a:defRPr/>
            </a:pPr>
            <a:r>
              <a:rPr lang="en-GB" smtClean="0">
                <a:solidFill>
                  <a:prstClr val="white"/>
                </a:solidFill>
              </a:rPr>
              <a:t>Presentation title - edit in Header and Footer</a:t>
            </a:r>
            <a:endParaRPr lang="en-US" dirty="0">
              <a:solidFill>
                <a:prstClr val="white"/>
              </a:solidFill>
            </a:endParaRPr>
          </a:p>
        </p:txBody>
      </p:sp>
    </p:spTree>
    <p:extLst>
      <p:ext uri="{BB962C8B-B14F-4D97-AF65-F5344CB8AC3E}">
        <p14:creationId xmlns:p14="http://schemas.microsoft.com/office/powerpoint/2010/main" val="2274141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Picture Only">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9144000" cy="6308725"/>
          </a:xfrm>
        </p:spPr>
        <p:txBody>
          <a:bodyPr rtlCol="0">
            <a:normAutofit/>
          </a:bodyPr>
          <a:lstStyle/>
          <a:p>
            <a:pPr lvl="0"/>
            <a:endParaRPr lang="en-US" noProof="0"/>
          </a:p>
        </p:txBody>
      </p:sp>
      <p:sp>
        <p:nvSpPr>
          <p:cNvPr id="3" name="Slide Number Placeholder 5"/>
          <p:cNvSpPr>
            <a:spLocks noGrp="1"/>
          </p:cNvSpPr>
          <p:nvPr>
            <p:ph type="sldNum" sz="quarter" idx="14"/>
          </p:nvPr>
        </p:nvSpPr>
        <p:spPr/>
        <p:txBody>
          <a:bodyPr/>
          <a:lstStyle>
            <a:lvl1pPr>
              <a:defRPr/>
            </a:lvl1pPr>
          </a:lstStyle>
          <a:p>
            <a:pPr>
              <a:defRPr/>
            </a:pPr>
            <a:fld id="{73A708A9-BDBF-483E-B8CF-3F56B94F833D}" type="slidenum">
              <a:rPr lang="en-US"/>
              <a:pPr>
                <a:defRPr/>
              </a:pPr>
              <a:t>‹#›</a:t>
            </a:fld>
            <a:endParaRPr lang="en-US"/>
          </a:p>
        </p:txBody>
      </p:sp>
      <p:sp>
        <p:nvSpPr>
          <p:cNvPr id="4" name="Footer Placeholder 5"/>
          <p:cNvSpPr>
            <a:spLocks noGrp="1"/>
          </p:cNvSpPr>
          <p:nvPr>
            <p:ph type="ftr" sz="quarter" idx="15"/>
          </p:nvPr>
        </p:nvSpPr>
        <p:spPr/>
        <p:txBody>
          <a:bodyPr/>
          <a:lstStyle>
            <a:lvl1pPr>
              <a:defRPr/>
            </a:lvl1pPr>
          </a:lstStyle>
          <a:p>
            <a:pPr>
              <a:defRPr/>
            </a:pPr>
            <a:r>
              <a:rPr lang="en-US"/>
              <a:t>ERPAA 26 June 2013Presentation title - edit in Header and Footer</a:t>
            </a:r>
          </a:p>
        </p:txBody>
      </p:sp>
    </p:spTree>
    <p:extLst>
      <p:ext uri="{BB962C8B-B14F-4D97-AF65-F5344CB8AC3E}">
        <p14:creationId xmlns:p14="http://schemas.microsoft.com/office/powerpoint/2010/main" val="35168663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1"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1"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1"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1"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1"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1"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1" Type="http://schemas.openxmlformats.org/officeDocument/2006/relationships/theme" Target="../theme/theme16.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Box 2"/>
          <p:cNvSpPr txBox="1"/>
          <p:nvPr userDrawn="1"/>
        </p:nvSpPr>
        <p:spPr>
          <a:xfrm rot="19146966">
            <a:off x="2417591" y="3558412"/>
            <a:ext cx="4153869" cy="830997"/>
          </a:xfrm>
          <a:prstGeom prst="rect">
            <a:avLst/>
          </a:prstGeom>
          <a:noFill/>
        </p:spPr>
        <p:txBody>
          <a:bodyPr wrap="square" rtlCol="0">
            <a:spAutoFit/>
          </a:bodyPr>
          <a:lstStyle/>
          <a:p>
            <a:pPr algn="ctr"/>
            <a:r>
              <a:rPr lang="en-GB" sz="4800" dirty="0" smtClean="0">
                <a:solidFill>
                  <a:schemeClr val="bg1">
                    <a:lumMod val="50000"/>
                  </a:schemeClr>
                </a:solidFill>
              </a:rPr>
              <a:t>DRAFT</a:t>
            </a:r>
            <a:endParaRPr lang="en-GB" sz="4800" dirty="0">
              <a:solidFill>
                <a:schemeClr val="bg1">
                  <a:lumMod val="50000"/>
                </a:schemeClr>
              </a:solidFill>
            </a:endParaRPr>
          </a:p>
        </p:txBody>
      </p:sp>
      <p:sp>
        <p:nvSpPr>
          <p:cNvPr id="2" name="Title Placeholder 1"/>
          <p:cNvSpPr>
            <a:spLocks noGrp="1"/>
          </p:cNvSpPr>
          <p:nvPr>
            <p:ph type="title"/>
          </p:nvPr>
        </p:nvSpPr>
        <p:spPr>
          <a:xfrm>
            <a:off x="557213" y="274638"/>
            <a:ext cx="8029575" cy="114300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1027" name="Text Placeholder 2"/>
          <p:cNvSpPr>
            <a:spLocks noGrp="1"/>
          </p:cNvSpPr>
          <p:nvPr>
            <p:ph type="body" idx="1"/>
          </p:nvPr>
        </p:nvSpPr>
        <p:spPr bwMode="auto">
          <a:xfrm>
            <a:off x="557213" y="1600206"/>
            <a:ext cx="8029575"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3"/>
            <a:r>
              <a:rPr lang="en-US" dirty="0"/>
              <a:t>Third </a:t>
            </a:r>
            <a:r>
              <a:rPr lang="en-US" dirty="0" smtClean="0"/>
              <a:t>level</a:t>
            </a:r>
          </a:p>
          <a:p>
            <a:pPr lvl="4"/>
            <a:r>
              <a:rPr lang="en-US" dirty="0" smtClean="0"/>
              <a:t>Fourth </a:t>
            </a:r>
            <a:r>
              <a:rPr lang="en-US" dirty="0"/>
              <a:t>level</a:t>
            </a:r>
          </a:p>
          <a:p>
            <a:pPr lvl="5"/>
            <a:r>
              <a:rPr lang="en-US" dirty="0" smtClean="0"/>
              <a:t>Fifth </a:t>
            </a:r>
            <a:r>
              <a:rPr lang="en-US" dirty="0"/>
              <a:t>level</a:t>
            </a:r>
          </a:p>
        </p:txBody>
      </p:sp>
      <p:sp>
        <p:nvSpPr>
          <p:cNvPr id="7" name="Slide Number Placeholder 5"/>
          <p:cNvSpPr>
            <a:spLocks noGrp="1"/>
          </p:cNvSpPr>
          <p:nvPr>
            <p:ph type="sldNum" sz="quarter" idx="4"/>
          </p:nvPr>
        </p:nvSpPr>
        <p:spPr>
          <a:xfrm>
            <a:off x="0" y="6308823"/>
            <a:ext cx="9144000" cy="549275"/>
          </a:xfrm>
          <a:prstGeom prst="rect">
            <a:avLst/>
          </a:prstGeom>
          <a:solidFill>
            <a:schemeClr val="bg2"/>
          </a:solidFill>
        </p:spPr>
        <p:txBody>
          <a:bodyPr vert="horz" wrap="square" lIns="0" tIns="0" rIns="91440" bIns="0" numCol="1" anchor="ctr" anchorCtr="0" compatLnSpc="1">
            <a:prstTxWarp prst="textNoShape">
              <a:avLst/>
            </a:prstTxWarp>
          </a:bodyPr>
          <a:lstStyle>
            <a:lvl1pPr>
              <a:defRPr sz="1200">
                <a:solidFill>
                  <a:schemeClr val="bg1"/>
                </a:solidFill>
              </a:defRPr>
            </a:lvl1pPr>
          </a:lstStyle>
          <a:p>
            <a:pPr fontAlgn="base">
              <a:spcBef>
                <a:spcPct val="0"/>
              </a:spcBef>
              <a:spcAft>
                <a:spcPct val="0"/>
              </a:spcAft>
              <a:defRPr/>
            </a:pPr>
            <a:r>
              <a:rPr lang="en-US" dirty="0" smtClean="0">
                <a:solidFill>
                  <a:prstClr val="white"/>
                </a:solidFill>
                <a:ea typeface="ヒラギノ角ゴ Pro W3" pitchFamily="84" charset="-128"/>
              </a:rPr>
              <a:t>  </a:t>
            </a:r>
            <a:fld id="{45F8D313-CCBE-49D6-A3BC-57B1848DFB52}" type="slidenum">
              <a:rPr lang="en-US" smtClean="0">
                <a:solidFill>
                  <a:prstClr val="white"/>
                </a:solidFill>
                <a:ea typeface="ヒラギノ角ゴ Pro W3" pitchFamily="84" charset="-128"/>
              </a:rPr>
              <a:pPr fontAlgn="base">
                <a:spcBef>
                  <a:spcPct val="0"/>
                </a:spcBef>
                <a:spcAft>
                  <a:spcPct val="0"/>
                </a:spcAft>
                <a:defRPr/>
              </a:pPr>
              <a:t>‹#›</a:t>
            </a:fld>
            <a:r>
              <a:rPr lang="en-US" dirty="0" smtClean="0">
                <a:solidFill>
                  <a:prstClr val="white"/>
                </a:solidFill>
                <a:ea typeface="ヒラギノ角ゴ Pro W3" pitchFamily="84" charset="-128"/>
              </a:rPr>
              <a:t> </a:t>
            </a:r>
            <a:endParaRPr lang="en-US" dirty="0">
              <a:solidFill>
                <a:prstClr val="white"/>
              </a:solidFill>
              <a:ea typeface="ヒラギノ角ゴ Pro W3" pitchFamily="84" charset="-128"/>
            </a:endParaRPr>
          </a:p>
        </p:txBody>
      </p:sp>
      <p:sp>
        <p:nvSpPr>
          <p:cNvPr id="6" name="Footer Placeholder 5"/>
          <p:cNvSpPr>
            <a:spLocks noGrp="1"/>
          </p:cNvSpPr>
          <p:nvPr>
            <p:ph type="ftr" sz="quarter" idx="3"/>
          </p:nvPr>
        </p:nvSpPr>
        <p:spPr>
          <a:xfrm>
            <a:off x="900113" y="6308823"/>
            <a:ext cx="8064375" cy="549275"/>
          </a:xfrm>
          <a:prstGeom prst="rect">
            <a:avLst/>
          </a:prstGeom>
        </p:spPr>
        <p:txBody>
          <a:bodyPr vert="horz" lIns="0" tIns="0" rIns="0" bIns="0" rtlCol="0" anchor="ctr"/>
          <a:lstStyle>
            <a:lvl1pPr algn="l" fontAlgn="auto">
              <a:spcBef>
                <a:spcPts val="0"/>
              </a:spcBef>
              <a:spcAft>
                <a:spcPts val="0"/>
              </a:spcAft>
              <a:defRPr sz="1200" baseline="0">
                <a:solidFill>
                  <a:schemeClr val="bg1"/>
                </a:solidFill>
                <a:latin typeface="Arial" pitchFamily="34" charset="0"/>
                <a:ea typeface="+mn-ea"/>
                <a:cs typeface="+mn-cs"/>
              </a:defRPr>
            </a:lvl1pPr>
          </a:lstStyle>
          <a:p>
            <a:pPr>
              <a:defRPr/>
            </a:pPr>
            <a:r>
              <a:rPr lang="en-GB" smtClean="0">
                <a:solidFill>
                  <a:prstClr val="white"/>
                </a:solidFill>
              </a:rPr>
              <a:t>Presentation title - edit in Header and Footer</a:t>
            </a:r>
            <a:endParaRPr lang="en-US" dirty="0">
              <a:solidFill>
                <a:prstClr val="white"/>
              </a:solidFill>
            </a:endParaRPr>
          </a:p>
        </p:txBody>
      </p:sp>
    </p:spTree>
    <p:extLst>
      <p:ext uri="{BB962C8B-B14F-4D97-AF65-F5344CB8AC3E}">
        <p14:creationId xmlns:p14="http://schemas.microsoft.com/office/powerpoint/2010/main" val="13533135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718" r:id="rId3"/>
  </p:sldLayoutIdLst>
  <p:timing>
    <p:tnLst>
      <p:par>
        <p:cTn id="1" dur="indefinite" restart="never" nodeType="tmRoot"/>
      </p:par>
    </p:tnLst>
  </p:timing>
  <p:hf hdr="0" dt="0"/>
  <p:txStyles>
    <p:titleStyle>
      <a:lvl1pPr algn="l" rtl="0" eaLnBrk="0" fontAlgn="base" hangingPunct="0">
        <a:spcBef>
          <a:spcPct val="0"/>
        </a:spcBef>
        <a:spcAft>
          <a:spcPct val="0"/>
        </a:spcAft>
        <a:defRPr sz="4000" kern="1200" spc="-150">
          <a:solidFill>
            <a:srgbClr val="00AE9E"/>
          </a:solidFill>
          <a:latin typeface="+mj-lt"/>
          <a:ea typeface="ヒラギノ角ゴ Pro W3" pitchFamily="84" charset="-128"/>
          <a:cs typeface="ヒラギノ角ゴ Pro W3" pitchFamily="84" charset="-128"/>
        </a:defRPr>
      </a:lvl1pPr>
      <a:lvl2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2pPr>
      <a:lvl3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3pPr>
      <a:lvl4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4pPr>
      <a:lvl5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5pPr>
      <a:lvl6pPr marL="4572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6pPr>
      <a:lvl7pPr marL="9144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7pPr>
      <a:lvl8pPr marL="13716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8pPr>
      <a:lvl9pPr marL="18288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9pPr>
    </p:titleStyle>
    <p:bodyStyle>
      <a:lvl1pPr marL="342900" indent="-342900" algn="l" rtl="0" eaLnBrk="0" fontAlgn="base" hangingPunct="0">
        <a:spcBef>
          <a:spcPts val="1200"/>
        </a:spcBef>
        <a:spcAft>
          <a:spcPct val="0"/>
        </a:spcAft>
        <a:buFont typeface="Arial" pitchFamily="84" charset="0"/>
        <a:defRPr kern="1200" baseline="0">
          <a:solidFill>
            <a:srgbClr val="00AE9E"/>
          </a:solidFill>
          <a:latin typeface="Arial" pitchFamily="34" charset="0"/>
          <a:ea typeface="ヒラギノ角ゴ Pro W3" pitchFamily="84" charset="-128"/>
          <a:cs typeface="ヒラギノ角ゴ Pro W3" pitchFamily="84" charset="-128"/>
        </a:defRPr>
      </a:lvl1pPr>
      <a:lvl2pPr marL="354013" indent="-176213" algn="l" rtl="0" eaLnBrk="0" fontAlgn="base" hangingPunct="0">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900" indent="-215900" algn="l" rtl="0" eaLnBrk="0" fontAlgn="base" hangingPunct="0">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8"/>
          <p:cNvSpPr>
            <a:spLocks noChangeArrowheads="1"/>
          </p:cNvSpPr>
          <p:nvPr/>
        </p:nvSpPr>
        <p:spPr bwMode="auto">
          <a:xfrm>
            <a:off x="49" y="0"/>
            <a:ext cx="269875" cy="3778250"/>
          </a:xfrm>
          <a:prstGeom prst="rect">
            <a:avLst/>
          </a:prstGeom>
          <a:solidFill>
            <a:srgbClr val="00C0B5"/>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defTabSz="457200" eaLnBrk="0" hangingPunct="0">
              <a:defRPr>
                <a:solidFill>
                  <a:schemeClr val="tx1"/>
                </a:solidFill>
                <a:latin typeface="Arial" charset="0"/>
              </a:defRPr>
            </a:lvl1pPr>
            <a:lvl2pPr marL="742950" indent="-285750" defTabSz="457200" eaLnBrk="0" hangingPunct="0">
              <a:defRPr>
                <a:solidFill>
                  <a:schemeClr val="tx1"/>
                </a:solidFill>
                <a:latin typeface="Arial" charset="0"/>
              </a:defRPr>
            </a:lvl2pPr>
            <a:lvl3pPr marL="1143000" indent="-228600" defTabSz="457200" eaLnBrk="0" hangingPunct="0">
              <a:defRPr>
                <a:solidFill>
                  <a:schemeClr val="tx1"/>
                </a:solidFill>
                <a:latin typeface="Arial" charset="0"/>
              </a:defRPr>
            </a:lvl3pPr>
            <a:lvl4pPr marL="1600200" indent="-228600" defTabSz="457200" eaLnBrk="0" hangingPunct="0">
              <a:defRPr>
                <a:solidFill>
                  <a:schemeClr val="tx1"/>
                </a:solidFill>
                <a:latin typeface="Arial" charset="0"/>
              </a:defRPr>
            </a:lvl4pPr>
            <a:lvl5pPr marL="2057400" indent="-228600" defTabSz="4572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defRPr/>
            </a:pPr>
            <a:endParaRPr lang="en-US" altLang="en-US" dirty="0" smtClean="0">
              <a:solidFill>
                <a:srgbClr val="FFFFFF"/>
              </a:solidFill>
            </a:endParaRPr>
          </a:p>
        </p:txBody>
      </p:sp>
      <p:sp>
        <p:nvSpPr>
          <p:cNvPr id="1027" name="Title Placeholder 1"/>
          <p:cNvSpPr>
            <a:spLocks noGrp="1"/>
          </p:cNvSpPr>
          <p:nvPr>
            <p:ph type="title"/>
          </p:nvPr>
        </p:nvSpPr>
        <p:spPr bwMode="auto">
          <a:xfrm>
            <a:off x="658813" y="392113"/>
            <a:ext cx="6875462"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title style</a:t>
            </a:r>
          </a:p>
        </p:txBody>
      </p:sp>
      <p:sp>
        <p:nvSpPr>
          <p:cNvPr id="1028" name="Text Placeholder 2"/>
          <p:cNvSpPr>
            <a:spLocks noGrp="1"/>
          </p:cNvSpPr>
          <p:nvPr>
            <p:ph type="body" idx="1"/>
          </p:nvPr>
        </p:nvSpPr>
        <p:spPr bwMode="auto">
          <a:xfrm>
            <a:off x="658814" y="1439863"/>
            <a:ext cx="7781925"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9" name="Line 5"/>
          <p:cNvSpPr>
            <a:spLocks noChangeShapeType="1"/>
          </p:cNvSpPr>
          <p:nvPr/>
        </p:nvSpPr>
        <p:spPr bwMode="auto">
          <a:xfrm>
            <a:off x="296865" y="6502400"/>
            <a:ext cx="8539162" cy="0"/>
          </a:xfrm>
          <a:prstGeom prst="line">
            <a:avLst/>
          </a:prstGeom>
          <a:noFill/>
          <a:ln w="9525">
            <a:solidFill>
              <a:srgbClr val="00C0B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mtClean="0">
              <a:solidFill>
                <a:srgbClr val="000000"/>
              </a:solidFill>
            </a:endParaRPr>
          </a:p>
        </p:txBody>
      </p:sp>
      <p:sp>
        <p:nvSpPr>
          <p:cNvPr id="13" name="Slide Number Placeholder 5"/>
          <p:cNvSpPr txBox="1">
            <a:spLocks/>
          </p:cNvSpPr>
          <p:nvPr/>
        </p:nvSpPr>
        <p:spPr bwMode="auto">
          <a:xfrm>
            <a:off x="8328027" y="6535836"/>
            <a:ext cx="5080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C0B5"/>
                </a:solidFill>
                <a:miter lim="800000"/>
                <a:headEnd/>
                <a:tailEnd/>
              </a14:hiddenLine>
            </a:ext>
          </a:extLst>
        </p:spPr>
        <p:txBody>
          <a:bodyPr lIns="0" tIns="0" rIns="0" bIns="0"/>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fontAlgn="base">
              <a:lnSpc>
                <a:spcPct val="110000"/>
              </a:lnSpc>
              <a:spcBef>
                <a:spcPct val="50000"/>
              </a:spcBef>
              <a:spcAft>
                <a:spcPct val="0"/>
              </a:spcAft>
              <a:buClr>
                <a:srgbClr val="000000"/>
              </a:buClr>
              <a:defRPr/>
            </a:pPr>
            <a:fld id="{AB5307C7-A376-45E4-B348-73B871BC34D2}" type="slidenum">
              <a:rPr lang="en-GB" sz="1000" b="1" smtClean="0">
                <a:solidFill>
                  <a:srgbClr val="000000"/>
                </a:solidFill>
                <a:cs typeface="Arial" charset="0"/>
              </a:rPr>
              <a:pPr algn="r" fontAlgn="base">
                <a:lnSpc>
                  <a:spcPct val="110000"/>
                </a:lnSpc>
                <a:spcBef>
                  <a:spcPct val="50000"/>
                </a:spcBef>
                <a:spcAft>
                  <a:spcPct val="0"/>
                </a:spcAft>
                <a:buClr>
                  <a:srgbClr val="000000"/>
                </a:buClr>
                <a:defRPr/>
              </a:pPr>
              <a:t>‹#›</a:t>
            </a:fld>
            <a:endParaRPr lang="en-GB" sz="1000" b="1" dirty="0" smtClean="0">
              <a:solidFill>
                <a:srgbClr val="000000"/>
              </a:solidFill>
              <a:cs typeface="Arial" charset="0"/>
            </a:endParaRPr>
          </a:p>
        </p:txBody>
      </p:sp>
      <p:sp>
        <p:nvSpPr>
          <p:cNvPr id="1031" name="Text Box 7"/>
          <p:cNvSpPr txBox="1">
            <a:spLocks noChangeArrowheads="1"/>
          </p:cNvSpPr>
          <p:nvPr/>
        </p:nvSpPr>
        <p:spPr bwMode="auto">
          <a:xfrm>
            <a:off x="296911" y="6526213"/>
            <a:ext cx="1865895"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r>
              <a:rPr lang="en-GB" altLang="en-US" sz="1000" dirty="0" smtClean="0">
                <a:solidFill>
                  <a:srgbClr val="000000"/>
                </a:solidFill>
              </a:rPr>
              <a:t>Department for Work &amp; Pensions</a:t>
            </a:r>
          </a:p>
        </p:txBody>
      </p:sp>
    </p:spTree>
  </p:cSld>
  <p:clrMap bg1="lt1" tx1="dk1" bg2="lt2" tx2="dk2" accent1="accent1" accent2="accent2" accent3="accent3" accent4="accent4" accent5="accent5" accent6="accent6" hlink="hlink" folHlink="folHlink"/>
  <p:txStyles>
    <p:titleStyle>
      <a:lvl1pPr algn="l" defTabSz="457200" rtl="0" eaLnBrk="0" fontAlgn="base" hangingPunct="0">
        <a:spcBef>
          <a:spcPct val="0"/>
        </a:spcBef>
        <a:spcAft>
          <a:spcPct val="0"/>
        </a:spcAft>
        <a:defRPr sz="2400">
          <a:solidFill>
            <a:schemeClr val="tx1"/>
          </a:solidFill>
          <a:latin typeface="+mj-lt"/>
          <a:ea typeface="+mj-ea"/>
          <a:cs typeface="+mj-cs"/>
        </a:defRPr>
      </a:lvl1pPr>
      <a:lvl2pPr algn="l" defTabSz="457200" rtl="0" eaLnBrk="0" fontAlgn="base" hangingPunct="0">
        <a:spcBef>
          <a:spcPct val="0"/>
        </a:spcBef>
        <a:spcAft>
          <a:spcPct val="0"/>
        </a:spcAft>
        <a:defRPr sz="2400">
          <a:solidFill>
            <a:schemeClr val="tx1"/>
          </a:solidFill>
          <a:latin typeface="Arial" charset="0"/>
        </a:defRPr>
      </a:lvl2pPr>
      <a:lvl3pPr algn="l" defTabSz="457200" rtl="0" eaLnBrk="0" fontAlgn="base" hangingPunct="0">
        <a:spcBef>
          <a:spcPct val="0"/>
        </a:spcBef>
        <a:spcAft>
          <a:spcPct val="0"/>
        </a:spcAft>
        <a:defRPr sz="2400">
          <a:solidFill>
            <a:schemeClr val="tx1"/>
          </a:solidFill>
          <a:latin typeface="Arial" charset="0"/>
        </a:defRPr>
      </a:lvl3pPr>
      <a:lvl4pPr algn="l" defTabSz="457200" rtl="0" eaLnBrk="0" fontAlgn="base" hangingPunct="0">
        <a:spcBef>
          <a:spcPct val="0"/>
        </a:spcBef>
        <a:spcAft>
          <a:spcPct val="0"/>
        </a:spcAft>
        <a:defRPr sz="2400">
          <a:solidFill>
            <a:schemeClr val="tx1"/>
          </a:solidFill>
          <a:latin typeface="Arial" charset="0"/>
        </a:defRPr>
      </a:lvl4pPr>
      <a:lvl5pPr algn="l" defTabSz="457200" rtl="0" eaLnBrk="0" fontAlgn="base" hangingPunct="0">
        <a:spcBef>
          <a:spcPct val="0"/>
        </a:spcBef>
        <a:spcAft>
          <a:spcPct val="0"/>
        </a:spcAft>
        <a:defRPr sz="2400">
          <a:solidFill>
            <a:schemeClr val="tx1"/>
          </a:solidFill>
          <a:latin typeface="Arial" charset="0"/>
        </a:defRPr>
      </a:lvl5pPr>
      <a:lvl6pPr marL="457200" algn="l" defTabSz="457200" rtl="0" fontAlgn="base">
        <a:spcBef>
          <a:spcPct val="0"/>
        </a:spcBef>
        <a:spcAft>
          <a:spcPct val="0"/>
        </a:spcAft>
        <a:defRPr sz="2400">
          <a:solidFill>
            <a:schemeClr val="tx1"/>
          </a:solidFill>
          <a:latin typeface="Arial" charset="0"/>
        </a:defRPr>
      </a:lvl6pPr>
      <a:lvl7pPr marL="914400" algn="l" defTabSz="457200" rtl="0" fontAlgn="base">
        <a:spcBef>
          <a:spcPct val="0"/>
        </a:spcBef>
        <a:spcAft>
          <a:spcPct val="0"/>
        </a:spcAft>
        <a:defRPr sz="2400">
          <a:solidFill>
            <a:schemeClr val="tx1"/>
          </a:solidFill>
          <a:latin typeface="Arial" charset="0"/>
        </a:defRPr>
      </a:lvl7pPr>
      <a:lvl8pPr marL="1371600" algn="l" defTabSz="457200" rtl="0" fontAlgn="base">
        <a:spcBef>
          <a:spcPct val="0"/>
        </a:spcBef>
        <a:spcAft>
          <a:spcPct val="0"/>
        </a:spcAft>
        <a:defRPr sz="2400">
          <a:solidFill>
            <a:schemeClr val="tx1"/>
          </a:solidFill>
          <a:latin typeface="Arial" charset="0"/>
        </a:defRPr>
      </a:lvl8pPr>
      <a:lvl9pPr marL="1828800" algn="l" defTabSz="457200" rtl="0" fontAlgn="base">
        <a:spcBef>
          <a:spcPct val="0"/>
        </a:spcBef>
        <a:spcAft>
          <a:spcPct val="0"/>
        </a:spcAft>
        <a:defRPr sz="2400">
          <a:solidFill>
            <a:schemeClr val="tx1"/>
          </a:solidFill>
          <a:latin typeface="Arial" charset="0"/>
        </a:defRPr>
      </a:lvl9pPr>
    </p:titleStyle>
    <p:bodyStyle>
      <a:lvl1pPr marL="271463" indent="-271463" algn="l" defTabSz="457200" rtl="0" eaLnBrk="0" fontAlgn="base" hangingPunct="0">
        <a:spcBef>
          <a:spcPct val="20000"/>
        </a:spcBef>
        <a:spcAft>
          <a:spcPct val="0"/>
        </a:spcAft>
        <a:buClr>
          <a:srgbClr val="00C0B5"/>
        </a:buClr>
        <a:buFont typeface="Arial" charset="0"/>
        <a:buChar char="•"/>
        <a:defRPr>
          <a:solidFill>
            <a:schemeClr val="tx1"/>
          </a:solidFill>
          <a:latin typeface="+mn-lt"/>
          <a:ea typeface="+mn-ea"/>
          <a:cs typeface="+mn-cs"/>
        </a:defRPr>
      </a:lvl1pPr>
      <a:lvl2pPr marL="628650" indent="-285750" algn="l" defTabSz="457200" rtl="0" eaLnBrk="0" fontAlgn="base" hangingPunct="0">
        <a:spcBef>
          <a:spcPct val="20000"/>
        </a:spcBef>
        <a:spcAft>
          <a:spcPct val="0"/>
        </a:spcAft>
        <a:buClr>
          <a:srgbClr val="00C0B5"/>
        </a:buClr>
        <a:buFont typeface="Arial" charset="0"/>
        <a:buChar char="–"/>
        <a:defRPr>
          <a:solidFill>
            <a:schemeClr val="tx1"/>
          </a:solidFill>
          <a:latin typeface="+mn-lt"/>
        </a:defRPr>
      </a:lvl2pPr>
      <a:lvl3pPr marL="895350" indent="-228600" algn="l" defTabSz="457200" rtl="0" eaLnBrk="0" fontAlgn="base" hangingPunct="0">
        <a:spcBef>
          <a:spcPct val="20000"/>
        </a:spcBef>
        <a:spcAft>
          <a:spcPct val="0"/>
        </a:spcAft>
        <a:buClr>
          <a:srgbClr val="00C0B5"/>
        </a:buClr>
        <a:buFont typeface="Arial" charset="0"/>
        <a:buChar char="•"/>
        <a:defRPr sz="1600">
          <a:solidFill>
            <a:schemeClr val="tx1"/>
          </a:solidFill>
          <a:latin typeface="+mn-lt"/>
        </a:defRPr>
      </a:lvl3pPr>
      <a:lvl4pPr marL="1162050" indent="-228600" algn="l" defTabSz="457200" rtl="0" eaLnBrk="0" fontAlgn="base" hangingPunct="0">
        <a:spcBef>
          <a:spcPct val="20000"/>
        </a:spcBef>
        <a:spcAft>
          <a:spcPct val="0"/>
        </a:spcAft>
        <a:buClr>
          <a:srgbClr val="00C0B5"/>
        </a:buClr>
        <a:buFont typeface="Arial" charset="0"/>
        <a:buChar char="–"/>
        <a:defRPr sz="1400">
          <a:solidFill>
            <a:schemeClr val="tx1"/>
          </a:solidFill>
          <a:latin typeface="+mn-lt"/>
        </a:defRPr>
      </a:lvl4pPr>
      <a:lvl5pPr marL="1438275" indent="-228600" algn="l" defTabSz="457200" rtl="0" eaLnBrk="0" fontAlgn="base" hangingPunct="0">
        <a:spcBef>
          <a:spcPct val="20000"/>
        </a:spcBef>
        <a:spcAft>
          <a:spcPct val="0"/>
        </a:spcAft>
        <a:buClr>
          <a:srgbClr val="00C0B5"/>
        </a:buClr>
        <a:buFont typeface="Arial" charset="0"/>
        <a:buChar char="»"/>
        <a:defRPr sz="1200">
          <a:solidFill>
            <a:schemeClr val="tx1"/>
          </a:solidFill>
          <a:latin typeface="+mn-lt"/>
        </a:defRPr>
      </a:lvl5pPr>
      <a:lvl6pPr marL="1895475" indent="-228600" algn="l" defTabSz="457200" rtl="0" fontAlgn="base">
        <a:spcBef>
          <a:spcPct val="20000"/>
        </a:spcBef>
        <a:spcAft>
          <a:spcPct val="0"/>
        </a:spcAft>
        <a:buClr>
          <a:srgbClr val="00C0B5"/>
        </a:buClr>
        <a:buFont typeface="Arial" charset="0"/>
        <a:buChar char="»"/>
        <a:defRPr sz="1200">
          <a:solidFill>
            <a:schemeClr val="tx1"/>
          </a:solidFill>
          <a:latin typeface="+mn-lt"/>
        </a:defRPr>
      </a:lvl6pPr>
      <a:lvl7pPr marL="2352675" indent="-228600" algn="l" defTabSz="457200" rtl="0" fontAlgn="base">
        <a:spcBef>
          <a:spcPct val="20000"/>
        </a:spcBef>
        <a:spcAft>
          <a:spcPct val="0"/>
        </a:spcAft>
        <a:buClr>
          <a:srgbClr val="00C0B5"/>
        </a:buClr>
        <a:buFont typeface="Arial" charset="0"/>
        <a:buChar char="»"/>
        <a:defRPr sz="1200">
          <a:solidFill>
            <a:schemeClr val="tx1"/>
          </a:solidFill>
          <a:latin typeface="+mn-lt"/>
        </a:defRPr>
      </a:lvl7pPr>
      <a:lvl8pPr marL="2809875" indent="-228600" algn="l" defTabSz="457200" rtl="0" fontAlgn="base">
        <a:spcBef>
          <a:spcPct val="20000"/>
        </a:spcBef>
        <a:spcAft>
          <a:spcPct val="0"/>
        </a:spcAft>
        <a:buClr>
          <a:srgbClr val="00C0B5"/>
        </a:buClr>
        <a:buFont typeface="Arial" charset="0"/>
        <a:buChar char="»"/>
        <a:defRPr sz="1200">
          <a:solidFill>
            <a:schemeClr val="tx1"/>
          </a:solidFill>
          <a:latin typeface="+mn-lt"/>
        </a:defRPr>
      </a:lvl8pPr>
      <a:lvl9pPr marL="3267075" indent="-228600" algn="l" defTabSz="457200" rtl="0" fontAlgn="base">
        <a:spcBef>
          <a:spcPct val="20000"/>
        </a:spcBef>
        <a:spcAft>
          <a:spcPct val="0"/>
        </a:spcAft>
        <a:buClr>
          <a:srgbClr val="00C0B5"/>
        </a:buClr>
        <a:buFont typeface="Arial" charset="0"/>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8"/>
          <p:cNvSpPr>
            <a:spLocks noChangeArrowheads="1"/>
          </p:cNvSpPr>
          <p:nvPr/>
        </p:nvSpPr>
        <p:spPr bwMode="auto">
          <a:xfrm>
            <a:off x="49" y="0"/>
            <a:ext cx="269875" cy="3778250"/>
          </a:xfrm>
          <a:prstGeom prst="rect">
            <a:avLst/>
          </a:prstGeom>
          <a:solidFill>
            <a:srgbClr val="00C0B5"/>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defTabSz="457200" eaLnBrk="0" hangingPunct="0">
              <a:defRPr>
                <a:solidFill>
                  <a:schemeClr val="tx1"/>
                </a:solidFill>
                <a:latin typeface="Arial" charset="0"/>
              </a:defRPr>
            </a:lvl1pPr>
            <a:lvl2pPr marL="742950" indent="-285750" defTabSz="457200" eaLnBrk="0" hangingPunct="0">
              <a:defRPr>
                <a:solidFill>
                  <a:schemeClr val="tx1"/>
                </a:solidFill>
                <a:latin typeface="Arial" charset="0"/>
              </a:defRPr>
            </a:lvl2pPr>
            <a:lvl3pPr marL="1143000" indent="-228600" defTabSz="457200" eaLnBrk="0" hangingPunct="0">
              <a:defRPr>
                <a:solidFill>
                  <a:schemeClr val="tx1"/>
                </a:solidFill>
                <a:latin typeface="Arial" charset="0"/>
              </a:defRPr>
            </a:lvl3pPr>
            <a:lvl4pPr marL="1600200" indent="-228600" defTabSz="457200" eaLnBrk="0" hangingPunct="0">
              <a:defRPr>
                <a:solidFill>
                  <a:schemeClr val="tx1"/>
                </a:solidFill>
                <a:latin typeface="Arial" charset="0"/>
              </a:defRPr>
            </a:lvl4pPr>
            <a:lvl5pPr marL="2057400" indent="-228600" defTabSz="4572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defRPr/>
            </a:pPr>
            <a:endParaRPr lang="en-US" altLang="en-US" dirty="0" smtClean="0">
              <a:solidFill>
                <a:srgbClr val="FFFFFF"/>
              </a:solidFill>
            </a:endParaRPr>
          </a:p>
        </p:txBody>
      </p:sp>
      <p:sp>
        <p:nvSpPr>
          <p:cNvPr id="1027" name="Title Placeholder 1"/>
          <p:cNvSpPr>
            <a:spLocks noGrp="1"/>
          </p:cNvSpPr>
          <p:nvPr>
            <p:ph type="title"/>
          </p:nvPr>
        </p:nvSpPr>
        <p:spPr bwMode="auto">
          <a:xfrm>
            <a:off x="658813" y="392113"/>
            <a:ext cx="6875462"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title style</a:t>
            </a:r>
          </a:p>
        </p:txBody>
      </p:sp>
      <p:sp>
        <p:nvSpPr>
          <p:cNvPr id="1028" name="Text Placeholder 2"/>
          <p:cNvSpPr>
            <a:spLocks noGrp="1"/>
          </p:cNvSpPr>
          <p:nvPr>
            <p:ph type="body" idx="1"/>
          </p:nvPr>
        </p:nvSpPr>
        <p:spPr bwMode="auto">
          <a:xfrm>
            <a:off x="658814" y="1439863"/>
            <a:ext cx="7781925"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9" name="Line 5"/>
          <p:cNvSpPr>
            <a:spLocks noChangeShapeType="1"/>
          </p:cNvSpPr>
          <p:nvPr/>
        </p:nvSpPr>
        <p:spPr bwMode="auto">
          <a:xfrm>
            <a:off x="296865" y="6502400"/>
            <a:ext cx="8539162" cy="0"/>
          </a:xfrm>
          <a:prstGeom prst="line">
            <a:avLst/>
          </a:prstGeom>
          <a:noFill/>
          <a:ln w="9525">
            <a:solidFill>
              <a:srgbClr val="00C0B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mtClean="0">
              <a:solidFill>
                <a:srgbClr val="000000"/>
              </a:solidFill>
            </a:endParaRPr>
          </a:p>
        </p:txBody>
      </p:sp>
      <p:sp>
        <p:nvSpPr>
          <p:cNvPr id="13" name="Slide Number Placeholder 5"/>
          <p:cNvSpPr txBox="1">
            <a:spLocks/>
          </p:cNvSpPr>
          <p:nvPr/>
        </p:nvSpPr>
        <p:spPr bwMode="auto">
          <a:xfrm>
            <a:off x="8328027" y="6535836"/>
            <a:ext cx="5080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C0B5"/>
                </a:solidFill>
                <a:miter lim="800000"/>
                <a:headEnd/>
                <a:tailEnd/>
              </a14:hiddenLine>
            </a:ext>
          </a:extLst>
        </p:spPr>
        <p:txBody>
          <a:bodyPr lIns="0" tIns="0" rIns="0" bIns="0"/>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fontAlgn="base">
              <a:lnSpc>
                <a:spcPct val="110000"/>
              </a:lnSpc>
              <a:spcBef>
                <a:spcPct val="50000"/>
              </a:spcBef>
              <a:spcAft>
                <a:spcPct val="0"/>
              </a:spcAft>
              <a:buClr>
                <a:srgbClr val="000000"/>
              </a:buClr>
              <a:defRPr/>
            </a:pPr>
            <a:fld id="{AB5307C7-A376-45E4-B348-73B871BC34D2}" type="slidenum">
              <a:rPr lang="en-GB" sz="1000" b="1" smtClean="0">
                <a:solidFill>
                  <a:srgbClr val="000000"/>
                </a:solidFill>
                <a:cs typeface="Arial" charset="0"/>
              </a:rPr>
              <a:pPr algn="r" fontAlgn="base">
                <a:lnSpc>
                  <a:spcPct val="110000"/>
                </a:lnSpc>
                <a:spcBef>
                  <a:spcPct val="50000"/>
                </a:spcBef>
                <a:spcAft>
                  <a:spcPct val="0"/>
                </a:spcAft>
                <a:buClr>
                  <a:srgbClr val="000000"/>
                </a:buClr>
                <a:defRPr/>
              </a:pPr>
              <a:t>‹#›</a:t>
            </a:fld>
            <a:endParaRPr lang="en-GB" sz="1000" b="1" dirty="0" smtClean="0">
              <a:solidFill>
                <a:srgbClr val="000000"/>
              </a:solidFill>
              <a:cs typeface="Arial" charset="0"/>
            </a:endParaRPr>
          </a:p>
        </p:txBody>
      </p:sp>
      <p:sp>
        <p:nvSpPr>
          <p:cNvPr id="1031" name="Text Box 7"/>
          <p:cNvSpPr txBox="1">
            <a:spLocks noChangeArrowheads="1"/>
          </p:cNvSpPr>
          <p:nvPr/>
        </p:nvSpPr>
        <p:spPr bwMode="auto">
          <a:xfrm>
            <a:off x="296911" y="6526213"/>
            <a:ext cx="1865895"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r>
              <a:rPr lang="en-GB" altLang="en-US" sz="1000" dirty="0" smtClean="0">
                <a:solidFill>
                  <a:srgbClr val="000000"/>
                </a:solidFill>
              </a:rPr>
              <a:t>Department for Work &amp; Pensions</a:t>
            </a:r>
          </a:p>
        </p:txBody>
      </p:sp>
    </p:spTree>
  </p:cSld>
  <p:clrMap bg1="lt1" tx1="dk1" bg2="lt2" tx2="dk2" accent1="accent1" accent2="accent2" accent3="accent3" accent4="accent4" accent5="accent5" accent6="accent6" hlink="hlink" folHlink="folHlink"/>
  <p:txStyles>
    <p:titleStyle>
      <a:lvl1pPr algn="l" defTabSz="457200" rtl="0" eaLnBrk="0" fontAlgn="base" hangingPunct="0">
        <a:spcBef>
          <a:spcPct val="0"/>
        </a:spcBef>
        <a:spcAft>
          <a:spcPct val="0"/>
        </a:spcAft>
        <a:defRPr sz="2400">
          <a:solidFill>
            <a:schemeClr val="tx1"/>
          </a:solidFill>
          <a:latin typeface="+mj-lt"/>
          <a:ea typeface="+mj-ea"/>
          <a:cs typeface="+mj-cs"/>
        </a:defRPr>
      </a:lvl1pPr>
      <a:lvl2pPr algn="l" defTabSz="457200" rtl="0" eaLnBrk="0" fontAlgn="base" hangingPunct="0">
        <a:spcBef>
          <a:spcPct val="0"/>
        </a:spcBef>
        <a:spcAft>
          <a:spcPct val="0"/>
        </a:spcAft>
        <a:defRPr sz="2400">
          <a:solidFill>
            <a:schemeClr val="tx1"/>
          </a:solidFill>
          <a:latin typeface="Arial" charset="0"/>
        </a:defRPr>
      </a:lvl2pPr>
      <a:lvl3pPr algn="l" defTabSz="457200" rtl="0" eaLnBrk="0" fontAlgn="base" hangingPunct="0">
        <a:spcBef>
          <a:spcPct val="0"/>
        </a:spcBef>
        <a:spcAft>
          <a:spcPct val="0"/>
        </a:spcAft>
        <a:defRPr sz="2400">
          <a:solidFill>
            <a:schemeClr val="tx1"/>
          </a:solidFill>
          <a:latin typeface="Arial" charset="0"/>
        </a:defRPr>
      </a:lvl3pPr>
      <a:lvl4pPr algn="l" defTabSz="457200" rtl="0" eaLnBrk="0" fontAlgn="base" hangingPunct="0">
        <a:spcBef>
          <a:spcPct val="0"/>
        </a:spcBef>
        <a:spcAft>
          <a:spcPct val="0"/>
        </a:spcAft>
        <a:defRPr sz="2400">
          <a:solidFill>
            <a:schemeClr val="tx1"/>
          </a:solidFill>
          <a:latin typeface="Arial" charset="0"/>
        </a:defRPr>
      </a:lvl4pPr>
      <a:lvl5pPr algn="l" defTabSz="457200" rtl="0" eaLnBrk="0" fontAlgn="base" hangingPunct="0">
        <a:spcBef>
          <a:spcPct val="0"/>
        </a:spcBef>
        <a:spcAft>
          <a:spcPct val="0"/>
        </a:spcAft>
        <a:defRPr sz="2400">
          <a:solidFill>
            <a:schemeClr val="tx1"/>
          </a:solidFill>
          <a:latin typeface="Arial" charset="0"/>
        </a:defRPr>
      </a:lvl5pPr>
      <a:lvl6pPr marL="457200" algn="l" defTabSz="457200" rtl="0" fontAlgn="base">
        <a:spcBef>
          <a:spcPct val="0"/>
        </a:spcBef>
        <a:spcAft>
          <a:spcPct val="0"/>
        </a:spcAft>
        <a:defRPr sz="2400">
          <a:solidFill>
            <a:schemeClr val="tx1"/>
          </a:solidFill>
          <a:latin typeface="Arial" charset="0"/>
        </a:defRPr>
      </a:lvl6pPr>
      <a:lvl7pPr marL="914400" algn="l" defTabSz="457200" rtl="0" fontAlgn="base">
        <a:spcBef>
          <a:spcPct val="0"/>
        </a:spcBef>
        <a:spcAft>
          <a:spcPct val="0"/>
        </a:spcAft>
        <a:defRPr sz="2400">
          <a:solidFill>
            <a:schemeClr val="tx1"/>
          </a:solidFill>
          <a:latin typeface="Arial" charset="0"/>
        </a:defRPr>
      </a:lvl7pPr>
      <a:lvl8pPr marL="1371600" algn="l" defTabSz="457200" rtl="0" fontAlgn="base">
        <a:spcBef>
          <a:spcPct val="0"/>
        </a:spcBef>
        <a:spcAft>
          <a:spcPct val="0"/>
        </a:spcAft>
        <a:defRPr sz="2400">
          <a:solidFill>
            <a:schemeClr val="tx1"/>
          </a:solidFill>
          <a:latin typeface="Arial" charset="0"/>
        </a:defRPr>
      </a:lvl8pPr>
      <a:lvl9pPr marL="1828800" algn="l" defTabSz="457200" rtl="0" fontAlgn="base">
        <a:spcBef>
          <a:spcPct val="0"/>
        </a:spcBef>
        <a:spcAft>
          <a:spcPct val="0"/>
        </a:spcAft>
        <a:defRPr sz="2400">
          <a:solidFill>
            <a:schemeClr val="tx1"/>
          </a:solidFill>
          <a:latin typeface="Arial" charset="0"/>
        </a:defRPr>
      </a:lvl9pPr>
    </p:titleStyle>
    <p:bodyStyle>
      <a:lvl1pPr marL="271463" indent="-271463" algn="l" defTabSz="457200" rtl="0" eaLnBrk="0" fontAlgn="base" hangingPunct="0">
        <a:spcBef>
          <a:spcPct val="20000"/>
        </a:spcBef>
        <a:spcAft>
          <a:spcPct val="0"/>
        </a:spcAft>
        <a:buClr>
          <a:srgbClr val="00C0B5"/>
        </a:buClr>
        <a:buFont typeface="Arial" charset="0"/>
        <a:buChar char="•"/>
        <a:defRPr>
          <a:solidFill>
            <a:schemeClr val="tx1"/>
          </a:solidFill>
          <a:latin typeface="+mn-lt"/>
          <a:ea typeface="+mn-ea"/>
          <a:cs typeface="+mn-cs"/>
        </a:defRPr>
      </a:lvl1pPr>
      <a:lvl2pPr marL="628650" indent="-285750" algn="l" defTabSz="457200" rtl="0" eaLnBrk="0" fontAlgn="base" hangingPunct="0">
        <a:spcBef>
          <a:spcPct val="20000"/>
        </a:spcBef>
        <a:spcAft>
          <a:spcPct val="0"/>
        </a:spcAft>
        <a:buClr>
          <a:srgbClr val="00C0B5"/>
        </a:buClr>
        <a:buFont typeface="Arial" charset="0"/>
        <a:buChar char="–"/>
        <a:defRPr>
          <a:solidFill>
            <a:schemeClr val="tx1"/>
          </a:solidFill>
          <a:latin typeface="+mn-lt"/>
        </a:defRPr>
      </a:lvl2pPr>
      <a:lvl3pPr marL="895350" indent="-228600" algn="l" defTabSz="457200" rtl="0" eaLnBrk="0" fontAlgn="base" hangingPunct="0">
        <a:spcBef>
          <a:spcPct val="20000"/>
        </a:spcBef>
        <a:spcAft>
          <a:spcPct val="0"/>
        </a:spcAft>
        <a:buClr>
          <a:srgbClr val="00C0B5"/>
        </a:buClr>
        <a:buFont typeface="Arial" charset="0"/>
        <a:buChar char="•"/>
        <a:defRPr sz="1600">
          <a:solidFill>
            <a:schemeClr val="tx1"/>
          </a:solidFill>
          <a:latin typeface="+mn-lt"/>
        </a:defRPr>
      </a:lvl3pPr>
      <a:lvl4pPr marL="1162050" indent="-228600" algn="l" defTabSz="457200" rtl="0" eaLnBrk="0" fontAlgn="base" hangingPunct="0">
        <a:spcBef>
          <a:spcPct val="20000"/>
        </a:spcBef>
        <a:spcAft>
          <a:spcPct val="0"/>
        </a:spcAft>
        <a:buClr>
          <a:srgbClr val="00C0B5"/>
        </a:buClr>
        <a:buFont typeface="Arial" charset="0"/>
        <a:buChar char="–"/>
        <a:defRPr sz="1400">
          <a:solidFill>
            <a:schemeClr val="tx1"/>
          </a:solidFill>
          <a:latin typeface="+mn-lt"/>
        </a:defRPr>
      </a:lvl4pPr>
      <a:lvl5pPr marL="1438275" indent="-228600" algn="l" defTabSz="457200" rtl="0" eaLnBrk="0" fontAlgn="base" hangingPunct="0">
        <a:spcBef>
          <a:spcPct val="20000"/>
        </a:spcBef>
        <a:spcAft>
          <a:spcPct val="0"/>
        </a:spcAft>
        <a:buClr>
          <a:srgbClr val="00C0B5"/>
        </a:buClr>
        <a:buFont typeface="Arial" charset="0"/>
        <a:buChar char="»"/>
        <a:defRPr sz="1200">
          <a:solidFill>
            <a:schemeClr val="tx1"/>
          </a:solidFill>
          <a:latin typeface="+mn-lt"/>
        </a:defRPr>
      </a:lvl5pPr>
      <a:lvl6pPr marL="1895475" indent="-228600" algn="l" defTabSz="457200" rtl="0" fontAlgn="base">
        <a:spcBef>
          <a:spcPct val="20000"/>
        </a:spcBef>
        <a:spcAft>
          <a:spcPct val="0"/>
        </a:spcAft>
        <a:buClr>
          <a:srgbClr val="00C0B5"/>
        </a:buClr>
        <a:buFont typeface="Arial" charset="0"/>
        <a:buChar char="»"/>
        <a:defRPr sz="1200">
          <a:solidFill>
            <a:schemeClr val="tx1"/>
          </a:solidFill>
          <a:latin typeface="+mn-lt"/>
        </a:defRPr>
      </a:lvl6pPr>
      <a:lvl7pPr marL="2352675" indent="-228600" algn="l" defTabSz="457200" rtl="0" fontAlgn="base">
        <a:spcBef>
          <a:spcPct val="20000"/>
        </a:spcBef>
        <a:spcAft>
          <a:spcPct val="0"/>
        </a:spcAft>
        <a:buClr>
          <a:srgbClr val="00C0B5"/>
        </a:buClr>
        <a:buFont typeface="Arial" charset="0"/>
        <a:buChar char="»"/>
        <a:defRPr sz="1200">
          <a:solidFill>
            <a:schemeClr val="tx1"/>
          </a:solidFill>
          <a:latin typeface="+mn-lt"/>
        </a:defRPr>
      </a:lvl7pPr>
      <a:lvl8pPr marL="2809875" indent="-228600" algn="l" defTabSz="457200" rtl="0" fontAlgn="base">
        <a:spcBef>
          <a:spcPct val="20000"/>
        </a:spcBef>
        <a:spcAft>
          <a:spcPct val="0"/>
        </a:spcAft>
        <a:buClr>
          <a:srgbClr val="00C0B5"/>
        </a:buClr>
        <a:buFont typeface="Arial" charset="0"/>
        <a:buChar char="»"/>
        <a:defRPr sz="1200">
          <a:solidFill>
            <a:schemeClr val="tx1"/>
          </a:solidFill>
          <a:latin typeface="+mn-lt"/>
        </a:defRPr>
      </a:lvl8pPr>
      <a:lvl9pPr marL="3267075" indent="-228600" algn="l" defTabSz="457200" rtl="0" fontAlgn="base">
        <a:spcBef>
          <a:spcPct val="20000"/>
        </a:spcBef>
        <a:spcAft>
          <a:spcPct val="0"/>
        </a:spcAft>
        <a:buClr>
          <a:srgbClr val="00C0B5"/>
        </a:buClr>
        <a:buFont typeface="Arial" charset="0"/>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8"/>
          <p:cNvSpPr>
            <a:spLocks noChangeArrowheads="1"/>
          </p:cNvSpPr>
          <p:nvPr/>
        </p:nvSpPr>
        <p:spPr bwMode="auto">
          <a:xfrm>
            <a:off x="49" y="0"/>
            <a:ext cx="269875" cy="3778250"/>
          </a:xfrm>
          <a:prstGeom prst="rect">
            <a:avLst/>
          </a:prstGeom>
          <a:solidFill>
            <a:srgbClr val="00C0B5"/>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defTabSz="457200" eaLnBrk="0" hangingPunct="0">
              <a:defRPr>
                <a:solidFill>
                  <a:schemeClr val="tx1"/>
                </a:solidFill>
                <a:latin typeface="Arial" charset="0"/>
              </a:defRPr>
            </a:lvl1pPr>
            <a:lvl2pPr marL="742950" indent="-285750" defTabSz="457200" eaLnBrk="0" hangingPunct="0">
              <a:defRPr>
                <a:solidFill>
                  <a:schemeClr val="tx1"/>
                </a:solidFill>
                <a:latin typeface="Arial" charset="0"/>
              </a:defRPr>
            </a:lvl2pPr>
            <a:lvl3pPr marL="1143000" indent="-228600" defTabSz="457200" eaLnBrk="0" hangingPunct="0">
              <a:defRPr>
                <a:solidFill>
                  <a:schemeClr val="tx1"/>
                </a:solidFill>
                <a:latin typeface="Arial" charset="0"/>
              </a:defRPr>
            </a:lvl3pPr>
            <a:lvl4pPr marL="1600200" indent="-228600" defTabSz="457200" eaLnBrk="0" hangingPunct="0">
              <a:defRPr>
                <a:solidFill>
                  <a:schemeClr val="tx1"/>
                </a:solidFill>
                <a:latin typeface="Arial" charset="0"/>
              </a:defRPr>
            </a:lvl4pPr>
            <a:lvl5pPr marL="2057400" indent="-228600" defTabSz="4572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defRPr/>
            </a:pPr>
            <a:endParaRPr lang="en-US" altLang="en-US" dirty="0" smtClean="0">
              <a:solidFill>
                <a:srgbClr val="FFFFFF"/>
              </a:solidFill>
            </a:endParaRPr>
          </a:p>
        </p:txBody>
      </p:sp>
      <p:sp>
        <p:nvSpPr>
          <p:cNvPr id="1027" name="Title Placeholder 1"/>
          <p:cNvSpPr>
            <a:spLocks noGrp="1"/>
          </p:cNvSpPr>
          <p:nvPr>
            <p:ph type="title"/>
          </p:nvPr>
        </p:nvSpPr>
        <p:spPr bwMode="auto">
          <a:xfrm>
            <a:off x="658813" y="392113"/>
            <a:ext cx="6875462"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title style</a:t>
            </a:r>
          </a:p>
        </p:txBody>
      </p:sp>
      <p:sp>
        <p:nvSpPr>
          <p:cNvPr id="1028" name="Text Placeholder 2"/>
          <p:cNvSpPr>
            <a:spLocks noGrp="1"/>
          </p:cNvSpPr>
          <p:nvPr>
            <p:ph type="body" idx="1"/>
          </p:nvPr>
        </p:nvSpPr>
        <p:spPr bwMode="auto">
          <a:xfrm>
            <a:off x="658814" y="1439863"/>
            <a:ext cx="7781925"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9" name="Line 5"/>
          <p:cNvSpPr>
            <a:spLocks noChangeShapeType="1"/>
          </p:cNvSpPr>
          <p:nvPr/>
        </p:nvSpPr>
        <p:spPr bwMode="auto">
          <a:xfrm>
            <a:off x="296865" y="6502400"/>
            <a:ext cx="8539162" cy="0"/>
          </a:xfrm>
          <a:prstGeom prst="line">
            <a:avLst/>
          </a:prstGeom>
          <a:noFill/>
          <a:ln w="9525">
            <a:solidFill>
              <a:srgbClr val="00C0B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mtClean="0">
              <a:solidFill>
                <a:srgbClr val="000000"/>
              </a:solidFill>
            </a:endParaRPr>
          </a:p>
        </p:txBody>
      </p:sp>
      <p:sp>
        <p:nvSpPr>
          <p:cNvPr id="13" name="Slide Number Placeholder 5"/>
          <p:cNvSpPr txBox="1">
            <a:spLocks/>
          </p:cNvSpPr>
          <p:nvPr/>
        </p:nvSpPr>
        <p:spPr bwMode="auto">
          <a:xfrm>
            <a:off x="8328027" y="6535836"/>
            <a:ext cx="5080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C0B5"/>
                </a:solidFill>
                <a:miter lim="800000"/>
                <a:headEnd/>
                <a:tailEnd/>
              </a14:hiddenLine>
            </a:ext>
          </a:extLst>
        </p:spPr>
        <p:txBody>
          <a:bodyPr lIns="0" tIns="0" rIns="0" bIns="0"/>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fontAlgn="base">
              <a:lnSpc>
                <a:spcPct val="110000"/>
              </a:lnSpc>
              <a:spcBef>
                <a:spcPct val="50000"/>
              </a:spcBef>
              <a:spcAft>
                <a:spcPct val="0"/>
              </a:spcAft>
              <a:buClr>
                <a:srgbClr val="000000"/>
              </a:buClr>
              <a:defRPr/>
            </a:pPr>
            <a:fld id="{AB5307C7-A376-45E4-B348-73B871BC34D2}" type="slidenum">
              <a:rPr lang="en-GB" sz="1000" b="1" smtClean="0">
                <a:solidFill>
                  <a:srgbClr val="000000"/>
                </a:solidFill>
                <a:cs typeface="Arial" charset="0"/>
              </a:rPr>
              <a:pPr algn="r" fontAlgn="base">
                <a:lnSpc>
                  <a:spcPct val="110000"/>
                </a:lnSpc>
                <a:spcBef>
                  <a:spcPct val="50000"/>
                </a:spcBef>
                <a:spcAft>
                  <a:spcPct val="0"/>
                </a:spcAft>
                <a:buClr>
                  <a:srgbClr val="000000"/>
                </a:buClr>
                <a:defRPr/>
              </a:pPr>
              <a:t>‹#›</a:t>
            </a:fld>
            <a:endParaRPr lang="en-GB" sz="1000" b="1" dirty="0" smtClean="0">
              <a:solidFill>
                <a:srgbClr val="000000"/>
              </a:solidFill>
              <a:cs typeface="Arial" charset="0"/>
            </a:endParaRPr>
          </a:p>
        </p:txBody>
      </p:sp>
      <p:sp>
        <p:nvSpPr>
          <p:cNvPr id="1031" name="Text Box 7"/>
          <p:cNvSpPr txBox="1">
            <a:spLocks noChangeArrowheads="1"/>
          </p:cNvSpPr>
          <p:nvPr/>
        </p:nvSpPr>
        <p:spPr bwMode="auto">
          <a:xfrm>
            <a:off x="296911" y="6526213"/>
            <a:ext cx="1865895"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r>
              <a:rPr lang="en-GB" altLang="en-US" sz="1000" dirty="0" smtClean="0">
                <a:solidFill>
                  <a:srgbClr val="000000"/>
                </a:solidFill>
              </a:rPr>
              <a:t>Department for Work &amp; Pensions</a:t>
            </a:r>
          </a:p>
        </p:txBody>
      </p:sp>
    </p:spTree>
  </p:cSld>
  <p:clrMap bg1="lt1" tx1="dk1" bg2="lt2" tx2="dk2" accent1="accent1" accent2="accent2" accent3="accent3" accent4="accent4" accent5="accent5" accent6="accent6" hlink="hlink" folHlink="folHlink"/>
  <p:txStyles>
    <p:titleStyle>
      <a:lvl1pPr algn="l" defTabSz="457200" rtl="0" eaLnBrk="0" fontAlgn="base" hangingPunct="0">
        <a:spcBef>
          <a:spcPct val="0"/>
        </a:spcBef>
        <a:spcAft>
          <a:spcPct val="0"/>
        </a:spcAft>
        <a:defRPr sz="2400">
          <a:solidFill>
            <a:schemeClr val="tx1"/>
          </a:solidFill>
          <a:latin typeface="+mj-lt"/>
          <a:ea typeface="+mj-ea"/>
          <a:cs typeface="+mj-cs"/>
        </a:defRPr>
      </a:lvl1pPr>
      <a:lvl2pPr algn="l" defTabSz="457200" rtl="0" eaLnBrk="0" fontAlgn="base" hangingPunct="0">
        <a:spcBef>
          <a:spcPct val="0"/>
        </a:spcBef>
        <a:spcAft>
          <a:spcPct val="0"/>
        </a:spcAft>
        <a:defRPr sz="2400">
          <a:solidFill>
            <a:schemeClr val="tx1"/>
          </a:solidFill>
          <a:latin typeface="Arial" charset="0"/>
        </a:defRPr>
      </a:lvl2pPr>
      <a:lvl3pPr algn="l" defTabSz="457200" rtl="0" eaLnBrk="0" fontAlgn="base" hangingPunct="0">
        <a:spcBef>
          <a:spcPct val="0"/>
        </a:spcBef>
        <a:spcAft>
          <a:spcPct val="0"/>
        </a:spcAft>
        <a:defRPr sz="2400">
          <a:solidFill>
            <a:schemeClr val="tx1"/>
          </a:solidFill>
          <a:latin typeface="Arial" charset="0"/>
        </a:defRPr>
      </a:lvl3pPr>
      <a:lvl4pPr algn="l" defTabSz="457200" rtl="0" eaLnBrk="0" fontAlgn="base" hangingPunct="0">
        <a:spcBef>
          <a:spcPct val="0"/>
        </a:spcBef>
        <a:spcAft>
          <a:spcPct val="0"/>
        </a:spcAft>
        <a:defRPr sz="2400">
          <a:solidFill>
            <a:schemeClr val="tx1"/>
          </a:solidFill>
          <a:latin typeface="Arial" charset="0"/>
        </a:defRPr>
      </a:lvl4pPr>
      <a:lvl5pPr algn="l" defTabSz="457200" rtl="0" eaLnBrk="0" fontAlgn="base" hangingPunct="0">
        <a:spcBef>
          <a:spcPct val="0"/>
        </a:spcBef>
        <a:spcAft>
          <a:spcPct val="0"/>
        </a:spcAft>
        <a:defRPr sz="2400">
          <a:solidFill>
            <a:schemeClr val="tx1"/>
          </a:solidFill>
          <a:latin typeface="Arial" charset="0"/>
        </a:defRPr>
      </a:lvl5pPr>
      <a:lvl6pPr marL="457200" algn="l" defTabSz="457200" rtl="0" fontAlgn="base">
        <a:spcBef>
          <a:spcPct val="0"/>
        </a:spcBef>
        <a:spcAft>
          <a:spcPct val="0"/>
        </a:spcAft>
        <a:defRPr sz="2400">
          <a:solidFill>
            <a:schemeClr val="tx1"/>
          </a:solidFill>
          <a:latin typeface="Arial" charset="0"/>
        </a:defRPr>
      </a:lvl6pPr>
      <a:lvl7pPr marL="914400" algn="l" defTabSz="457200" rtl="0" fontAlgn="base">
        <a:spcBef>
          <a:spcPct val="0"/>
        </a:spcBef>
        <a:spcAft>
          <a:spcPct val="0"/>
        </a:spcAft>
        <a:defRPr sz="2400">
          <a:solidFill>
            <a:schemeClr val="tx1"/>
          </a:solidFill>
          <a:latin typeface="Arial" charset="0"/>
        </a:defRPr>
      </a:lvl7pPr>
      <a:lvl8pPr marL="1371600" algn="l" defTabSz="457200" rtl="0" fontAlgn="base">
        <a:spcBef>
          <a:spcPct val="0"/>
        </a:spcBef>
        <a:spcAft>
          <a:spcPct val="0"/>
        </a:spcAft>
        <a:defRPr sz="2400">
          <a:solidFill>
            <a:schemeClr val="tx1"/>
          </a:solidFill>
          <a:latin typeface="Arial" charset="0"/>
        </a:defRPr>
      </a:lvl8pPr>
      <a:lvl9pPr marL="1828800" algn="l" defTabSz="457200" rtl="0" fontAlgn="base">
        <a:spcBef>
          <a:spcPct val="0"/>
        </a:spcBef>
        <a:spcAft>
          <a:spcPct val="0"/>
        </a:spcAft>
        <a:defRPr sz="2400">
          <a:solidFill>
            <a:schemeClr val="tx1"/>
          </a:solidFill>
          <a:latin typeface="Arial" charset="0"/>
        </a:defRPr>
      </a:lvl9pPr>
    </p:titleStyle>
    <p:bodyStyle>
      <a:lvl1pPr marL="271463" indent="-271463" algn="l" defTabSz="457200" rtl="0" eaLnBrk="0" fontAlgn="base" hangingPunct="0">
        <a:spcBef>
          <a:spcPct val="20000"/>
        </a:spcBef>
        <a:spcAft>
          <a:spcPct val="0"/>
        </a:spcAft>
        <a:buClr>
          <a:srgbClr val="00C0B5"/>
        </a:buClr>
        <a:buFont typeface="Arial" charset="0"/>
        <a:buChar char="•"/>
        <a:defRPr>
          <a:solidFill>
            <a:schemeClr val="tx1"/>
          </a:solidFill>
          <a:latin typeface="+mn-lt"/>
          <a:ea typeface="+mn-ea"/>
          <a:cs typeface="+mn-cs"/>
        </a:defRPr>
      </a:lvl1pPr>
      <a:lvl2pPr marL="628650" indent="-285750" algn="l" defTabSz="457200" rtl="0" eaLnBrk="0" fontAlgn="base" hangingPunct="0">
        <a:spcBef>
          <a:spcPct val="20000"/>
        </a:spcBef>
        <a:spcAft>
          <a:spcPct val="0"/>
        </a:spcAft>
        <a:buClr>
          <a:srgbClr val="00C0B5"/>
        </a:buClr>
        <a:buFont typeface="Arial" charset="0"/>
        <a:buChar char="–"/>
        <a:defRPr>
          <a:solidFill>
            <a:schemeClr val="tx1"/>
          </a:solidFill>
          <a:latin typeface="+mn-lt"/>
        </a:defRPr>
      </a:lvl2pPr>
      <a:lvl3pPr marL="895350" indent="-228600" algn="l" defTabSz="457200" rtl="0" eaLnBrk="0" fontAlgn="base" hangingPunct="0">
        <a:spcBef>
          <a:spcPct val="20000"/>
        </a:spcBef>
        <a:spcAft>
          <a:spcPct val="0"/>
        </a:spcAft>
        <a:buClr>
          <a:srgbClr val="00C0B5"/>
        </a:buClr>
        <a:buFont typeface="Arial" charset="0"/>
        <a:buChar char="•"/>
        <a:defRPr sz="1600">
          <a:solidFill>
            <a:schemeClr val="tx1"/>
          </a:solidFill>
          <a:latin typeface="+mn-lt"/>
        </a:defRPr>
      </a:lvl3pPr>
      <a:lvl4pPr marL="1162050" indent="-228600" algn="l" defTabSz="457200" rtl="0" eaLnBrk="0" fontAlgn="base" hangingPunct="0">
        <a:spcBef>
          <a:spcPct val="20000"/>
        </a:spcBef>
        <a:spcAft>
          <a:spcPct val="0"/>
        </a:spcAft>
        <a:buClr>
          <a:srgbClr val="00C0B5"/>
        </a:buClr>
        <a:buFont typeface="Arial" charset="0"/>
        <a:buChar char="–"/>
        <a:defRPr sz="1400">
          <a:solidFill>
            <a:schemeClr val="tx1"/>
          </a:solidFill>
          <a:latin typeface="+mn-lt"/>
        </a:defRPr>
      </a:lvl4pPr>
      <a:lvl5pPr marL="1438275" indent="-228600" algn="l" defTabSz="457200" rtl="0" eaLnBrk="0" fontAlgn="base" hangingPunct="0">
        <a:spcBef>
          <a:spcPct val="20000"/>
        </a:spcBef>
        <a:spcAft>
          <a:spcPct val="0"/>
        </a:spcAft>
        <a:buClr>
          <a:srgbClr val="00C0B5"/>
        </a:buClr>
        <a:buFont typeface="Arial" charset="0"/>
        <a:buChar char="»"/>
        <a:defRPr sz="1200">
          <a:solidFill>
            <a:schemeClr val="tx1"/>
          </a:solidFill>
          <a:latin typeface="+mn-lt"/>
        </a:defRPr>
      </a:lvl5pPr>
      <a:lvl6pPr marL="1895475" indent="-228600" algn="l" defTabSz="457200" rtl="0" fontAlgn="base">
        <a:spcBef>
          <a:spcPct val="20000"/>
        </a:spcBef>
        <a:spcAft>
          <a:spcPct val="0"/>
        </a:spcAft>
        <a:buClr>
          <a:srgbClr val="00C0B5"/>
        </a:buClr>
        <a:buFont typeface="Arial" charset="0"/>
        <a:buChar char="»"/>
        <a:defRPr sz="1200">
          <a:solidFill>
            <a:schemeClr val="tx1"/>
          </a:solidFill>
          <a:latin typeface="+mn-lt"/>
        </a:defRPr>
      </a:lvl6pPr>
      <a:lvl7pPr marL="2352675" indent="-228600" algn="l" defTabSz="457200" rtl="0" fontAlgn="base">
        <a:spcBef>
          <a:spcPct val="20000"/>
        </a:spcBef>
        <a:spcAft>
          <a:spcPct val="0"/>
        </a:spcAft>
        <a:buClr>
          <a:srgbClr val="00C0B5"/>
        </a:buClr>
        <a:buFont typeface="Arial" charset="0"/>
        <a:buChar char="»"/>
        <a:defRPr sz="1200">
          <a:solidFill>
            <a:schemeClr val="tx1"/>
          </a:solidFill>
          <a:latin typeface="+mn-lt"/>
        </a:defRPr>
      </a:lvl7pPr>
      <a:lvl8pPr marL="2809875" indent="-228600" algn="l" defTabSz="457200" rtl="0" fontAlgn="base">
        <a:spcBef>
          <a:spcPct val="20000"/>
        </a:spcBef>
        <a:spcAft>
          <a:spcPct val="0"/>
        </a:spcAft>
        <a:buClr>
          <a:srgbClr val="00C0B5"/>
        </a:buClr>
        <a:buFont typeface="Arial" charset="0"/>
        <a:buChar char="»"/>
        <a:defRPr sz="1200">
          <a:solidFill>
            <a:schemeClr val="tx1"/>
          </a:solidFill>
          <a:latin typeface="+mn-lt"/>
        </a:defRPr>
      </a:lvl8pPr>
      <a:lvl9pPr marL="3267075" indent="-228600" algn="l" defTabSz="457200" rtl="0" fontAlgn="base">
        <a:spcBef>
          <a:spcPct val="20000"/>
        </a:spcBef>
        <a:spcAft>
          <a:spcPct val="0"/>
        </a:spcAft>
        <a:buClr>
          <a:srgbClr val="00C0B5"/>
        </a:buClr>
        <a:buFont typeface="Arial" charset="0"/>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58813" y="392113"/>
            <a:ext cx="6875462"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title style</a:t>
            </a:r>
          </a:p>
        </p:txBody>
      </p:sp>
      <p:sp>
        <p:nvSpPr>
          <p:cNvPr id="2051" name="Text Placeholder 2"/>
          <p:cNvSpPr>
            <a:spLocks noGrp="1"/>
          </p:cNvSpPr>
          <p:nvPr>
            <p:ph type="body" idx="1"/>
          </p:nvPr>
        </p:nvSpPr>
        <p:spPr bwMode="auto">
          <a:xfrm>
            <a:off x="658814" y="1439863"/>
            <a:ext cx="7781925"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Tree>
  </p:cSld>
  <p:clrMap bg1="lt1" tx1="dk1" bg2="lt2" tx2="dk2" accent1="accent1" accent2="accent2" accent3="accent3" accent4="accent4" accent5="accent5" accent6="accent6" hlink="hlink" folHlink="folHlink"/>
  <p:txStyles>
    <p:titleStyle>
      <a:lvl1pPr algn="l" defTabSz="457200" rtl="0" eaLnBrk="0" fontAlgn="base" hangingPunct="0">
        <a:spcBef>
          <a:spcPct val="0"/>
        </a:spcBef>
        <a:spcAft>
          <a:spcPct val="0"/>
        </a:spcAft>
        <a:defRPr sz="2400" kern="1200">
          <a:solidFill>
            <a:schemeClr val="tx1"/>
          </a:solidFill>
          <a:latin typeface="Arial" charset="0"/>
          <a:ea typeface="+mj-ea"/>
          <a:cs typeface="+mj-cs"/>
        </a:defRPr>
      </a:lvl1pPr>
      <a:lvl2pPr algn="l" defTabSz="457200" rtl="0" eaLnBrk="0" fontAlgn="base" hangingPunct="0">
        <a:spcBef>
          <a:spcPct val="0"/>
        </a:spcBef>
        <a:spcAft>
          <a:spcPct val="0"/>
        </a:spcAft>
        <a:defRPr sz="2400">
          <a:solidFill>
            <a:schemeClr val="tx1"/>
          </a:solidFill>
          <a:latin typeface="Arial" charset="0"/>
        </a:defRPr>
      </a:lvl2pPr>
      <a:lvl3pPr algn="l" defTabSz="457200" rtl="0" eaLnBrk="0" fontAlgn="base" hangingPunct="0">
        <a:spcBef>
          <a:spcPct val="0"/>
        </a:spcBef>
        <a:spcAft>
          <a:spcPct val="0"/>
        </a:spcAft>
        <a:defRPr sz="2400">
          <a:solidFill>
            <a:schemeClr val="tx1"/>
          </a:solidFill>
          <a:latin typeface="Arial" charset="0"/>
        </a:defRPr>
      </a:lvl3pPr>
      <a:lvl4pPr algn="l" defTabSz="457200" rtl="0" eaLnBrk="0" fontAlgn="base" hangingPunct="0">
        <a:spcBef>
          <a:spcPct val="0"/>
        </a:spcBef>
        <a:spcAft>
          <a:spcPct val="0"/>
        </a:spcAft>
        <a:defRPr sz="2400">
          <a:solidFill>
            <a:schemeClr val="tx1"/>
          </a:solidFill>
          <a:latin typeface="Arial" charset="0"/>
        </a:defRPr>
      </a:lvl4pPr>
      <a:lvl5pPr algn="l" defTabSz="457200" rtl="0" eaLnBrk="0" fontAlgn="base" hangingPunct="0">
        <a:spcBef>
          <a:spcPct val="0"/>
        </a:spcBef>
        <a:spcAft>
          <a:spcPct val="0"/>
        </a:spcAft>
        <a:defRPr sz="2400">
          <a:solidFill>
            <a:schemeClr val="tx1"/>
          </a:solidFill>
          <a:latin typeface="Arial" charset="0"/>
        </a:defRPr>
      </a:lvl5pPr>
      <a:lvl6pPr marL="457200" algn="l" defTabSz="457200" rtl="0" fontAlgn="base">
        <a:spcBef>
          <a:spcPct val="0"/>
        </a:spcBef>
        <a:spcAft>
          <a:spcPct val="0"/>
        </a:spcAft>
        <a:defRPr sz="2400">
          <a:solidFill>
            <a:schemeClr val="tx1"/>
          </a:solidFill>
          <a:latin typeface="Arial" charset="0"/>
        </a:defRPr>
      </a:lvl6pPr>
      <a:lvl7pPr marL="914400" algn="l" defTabSz="457200" rtl="0" fontAlgn="base">
        <a:spcBef>
          <a:spcPct val="0"/>
        </a:spcBef>
        <a:spcAft>
          <a:spcPct val="0"/>
        </a:spcAft>
        <a:defRPr sz="2400">
          <a:solidFill>
            <a:schemeClr val="tx1"/>
          </a:solidFill>
          <a:latin typeface="Arial" charset="0"/>
        </a:defRPr>
      </a:lvl7pPr>
      <a:lvl8pPr marL="1371600" algn="l" defTabSz="457200" rtl="0" fontAlgn="base">
        <a:spcBef>
          <a:spcPct val="0"/>
        </a:spcBef>
        <a:spcAft>
          <a:spcPct val="0"/>
        </a:spcAft>
        <a:defRPr sz="2400">
          <a:solidFill>
            <a:schemeClr val="tx1"/>
          </a:solidFill>
          <a:latin typeface="Arial" charset="0"/>
        </a:defRPr>
      </a:lvl8pPr>
      <a:lvl9pPr marL="1828800" algn="l" defTabSz="457200" rtl="0" fontAlgn="base">
        <a:spcBef>
          <a:spcPct val="0"/>
        </a:spcBef>
        <a:spcAft>
          <a:spcPct val="0"/>
        </a:spcAft>
        <a:defRPr sz="2400">
          <a:solidFill>
            <a:schemeClr val="tx1"/>
          </a:solidFill>
          <a:latin typeface="Arial" charset="0"/>
        </a:defRPr>
      </a:lvl9pPr>
    </p:titleStyle>
    <p:bodyStyle>
      <a:lvl1pPr marL="271463" indent="-271463" algn="l" defTabSz="457200" rtl="0" eaLnBrk="0" fontAlgn="base" hangingPunct="0">
        <a:spcBef>
          <a:spcPct val="20000"/>
        </a:spcBef>
        <a:spcAft>
          <a:spcPct val="0"/>
        </a:spcAft>
        <a:buClr>
          <a:srgbClr val="00C0B5"/>
        </a:buClr>
        <a:buFont typeface="Arial" charset="0"/>
        <a:buChar char="•"/>
        <a:defRPr kern="1200">
          <a:solidFill>
            <a:schemeClr val="tx1"/>
          </a:solidFill>
          <a:latin typeface="Arial" charset="0"/>
          <a:ea typeface="+mn-ea"/>
          <a:cs typeface="+mn-cs"/>
        </a:defRPr>
      </a:lvl1pPr>
      <a:lvl2pPr marL="628650" indent="-285750" algn="l" defTabSz="457200" rtl="0" eaLnBrk="0" fontAlgn="base" hangingPunct="0">
        <a:spcBef>
          <a:spcPct val="20000"/>
        </a:spcBef>
        <a:spcAft>
          <a:spcPct val="0"/>
        </a:spcAft>
        <a:buClr>
          <a:srgbClr val="00C0B5"/>
        </a:buClr>
        <a:buFont typeface="Arial" charset="0"/>
        <a:buChar char="–"/>
        <a:defRPr kern="1200">
          <a:solidFill>
            <a:schemeClr val="tx1"/>
          </a:solidFill>
          <a:latin typeface="Arial" charset="0"/>
          <a:ea typeface="+mn-ea"/>
          <a:cs typeface="+mn-cs"/>
        </a:defRPr>
      </a:lvl2pPr>
      <a:lvl3pPr marL="895350" indent="-228600" algn="l" defTabSz="457200" rtl="0" eaLnBrk="0" fontAlgn="base" hangingPunct="0">
        <a:spcBef>
          <a:spcPct val="20000"/>
        </a:spcBef>
        <a:spcAft>
          <a:spcPct val="0"/>
        </a:spcAft>
        <a:buClr>
          <a:srgbClr val="00C0B5"/>
        </a:buClr>
        <a:buFont typeface="Arial" charset="0"/>
        <a:buChar char="•"/>
        <a:defRPr sz="1600" kern="1200">
          <a:solidFill>
            <a:schemeClr val="tx1"/>
          </a:solidFill>
          <a:latin typeface="Arial" charset="0"/>
          <a:ea typeface="+mn-ea"/>
          <a:cs typeface="+mn-cs"/>
        </a:defRPr>
      </a:lvl3pPr>
      <a:lvl4pPr marL="1162050" indent="-228600" algn="l" defTabSz="457200" rtl="0" eaLnBrk="0" fontAlgn="base" hangingPunct="0">
        <a:spcBef>
          <a:spcPct val="20000"/>
        </a:spcBef>
        <a:spcAft>
          <a:spcPct val="0"/>
        </a:spcAft>
        <a:buClr>
          <a:srgbClr val="00C0B5"/>
        </a:buClr>
        <a:buFont typeface="Arial" charset="0"/>
        <a:buChar char="–"/>
        <a:defRPr sz="1400" kern="1200">
          <a:solidFill>
            <a:schemeClr val="tx1"/>
          </a:solidFill>
          <a:latin typeface="Arial" charset="0"/>
          <a:ea typeface="+mn-ea"/>
          <a:cs typeface="+mn-cs"/>
        </a:defRPr>
      </a:lvl4pPr>
      <a:lvl5pPr marL="1438275" indent="-228600" algn="l" defTabSz="457200" rtl="0" eaLnBrk="0" fontAlgn="base" hangingPunct="0">
        <a:spcBef>
          <a:spcPct val="20000"/>
        </a:spcBef>
        <a:spcAft>
          <a:spcPct val="0"/>
        </a:spcAft>
        <a:buClr>
          <a:srgbClr val="00C0B5"/>
        </a:buClr>
        <a:buFont typeface="Arial" charset="0"/>
        <a:buChar char="»"/>
        <a:defRPr sz="1200" kern="1200">
          <a:solidFill>
            <a:schemeClr val="tx1"/>
          </a:solidFill>
          <a:latin typeface="Arial"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6425" y="414338"/>
            <a:ext cx="8229600"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smtClean="0"/>
              <a:t>Click to edit Master title style</a:t>
            </a:r>
            <a:endParaRPr lang="en-GB" altLang="en-US" smtClean="0"/>
          </a:p>
        </p:txBody>
      </p:sp>
      <p:sp>
        <p:nvSpPr>
          <p:cNvPr id="1027" name="Rectangle 3"/>
          <p:cNvSpPr>
            <a:spLocks noGrp="1" noChangeArrowheads="1"/>
          </p:cNvSpPr>
          <p:nvPr>
            <p:ph type="body" idx="1"/>
          </p:nvPr>
        </p:nvSpPr>
        <p:spPr bwMode="auto">
          <a:xfrm>
            <a:off x="606425" y="1600206"/>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1028" name="Rectangle 8"/>
          <p:cNvSpPr>
            <a:spLocks noChangeArrowheads="1"/>
          </p:cNvSpPr>
          <p:nvPr/>
        </p:nvSpPr>
        <p:spPr bwMode="auto">
          <a:xfrm>
            <a:off x="49" y="0"/>
            <a:ext cx="269875" cy="3778250"/>
          </a:xfrm>
          <a:prstGeom prst="rect">
            <a:avLst/>
          </a:prstGeom>
          <a:solidFill>
            <a:srgbClr val="00C0B5"/>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defTabSz="457200" eaLnBrk="1" fontAlgn="base" hangingPunct="1">
              <a:spcBef>
                <a:spcPct val="0"/>
              </a:spcBef>
              <a:spcAft>
                <a:spcPct val="0"/>
              </a:spcAft>
              <a:defRPr/>
            </a:pPr>
            <a:endParaRPr lang="en-US" altLang="en-US" dirty="0" smtClean="0">
              <a:solidFill>
                <a:srgbClr val="FFFFFF"/>
              </a:solidFill>
            </a:endParaRPr>
          </a:p>
        </p:txBody>
      </p:sp>
      <p:sp>
        <p:nvSpPr>
          <p:cNvPr id="1029" name="Line 8"/>
          <p:cNvSpPr>
            <a:spLocks noChangeShapeType="1"/>
          </p:cNvSpPr>
          <p:nvPr/>
        </p:nvSpPr>
        <p:spPr bwMode="auto">
          <a:xfrm>
            <a:off x="296865" y="6502400"/>
            <a:ext cx="8539162" cy="0"/>
          </a:xfrm>
          <a:prstGeom prst="line">
            <a:avLst/>
          </a:prstGeom>
          <a:noFill/>
          <a:ln w="9525">
            <a:solidFill>
              <a:srgbClr val="00C0B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fontAlgn="base">
              <a:spcBef>
                <a:spcPct val="0"/>
              </a:spcBef>
              <a:spcAft>
                <a:spcPct val="0"/>
              </a:spcAft>
            </a:pPr>
            <a:endParaRPr lang="en-GB">
              <a:solidFill>
                <a:srgbClr val="000000"/>
              </a:solidFill>
            </a:endParaRPr>
          </a:p>
        </p:txBody>
      </p:sp>
      <p:sp>
        <p:nvSpPr>
          <p:cNvPr id="13" name="Slide Number Placeholder 5"/>
          <p:cNvSpPr txBox="1">
            <a:spLocks/>
          </p:cNvSpPr>
          <p:nvPr/>
        </p:nvSpPr>
        <p:spPr bwMode="auto">
          <a:xfrm>
            <a:off x="8328027" y="6535836"/>
            <a:ext cx="5080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C0B5"/>
                </a:solidFill>
                <a:miter lim="800000"/>
                <a:headEnd/>
                <a:tailEnd/>
              </a14:hiddenLine>
            </a:ext>
          </a:extLst>
        </p:spPr>
        <p:txBody>
          <a:bodyPr lIns="0" tIns="0" rIns="0" bIns="0"/>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fontAlgn="base">
              <a:lnSpc>
                <a:spcPct val="110000"/>
              </a:lnSpc>
              <a:spcBef>
                <a:spcPct val="50000"/>
              </a:spcBef>
              <a:spcAft>
                <a:spcPct val="0"/>
              </a:spcAft>
              <a:buClr>
                <a:srgbClr val="000000"/>
              </a:buClr>
              <a:defRPr/>
            </a:pPr>
            <a:fld id="{C608B837-FB5D-40C1-9362-C05CCF97BBC5}" type="slidenum">
              <a:rPr lang="en-GB" sz="1000" b="1" smtClean="0">
                <a:solidFill>
                  <a:srgbClr val="00C0B5"/>
                </a:solidFill>
                <a:cs typeface="Arial" charset="0"/>
              </a:rPr>
              <a:pPr algn="r" fontAlgn="base">
                <a:lnSpc>
                  <a:spcPct val="110000"/>
                </a:lnSpc>
                <a:spcBef>
                  <a:spcPct val="50000"/>
                </a:spcBef>
                <a:spcAft>
                  <a:spcPct val="0"/>
                </a:spcAft>
                <a:buClr>
                  <a:srgbClr val="000000"/>
                </a:buClr>
                <a:defRPr/>
              </a:pPr>
              <a:t>‹#›</a:t>
            </a:fld>
            <a:endParaRPr lang="en-GB" sz="1000" b="1" dirty="0" smtClean="0">
              <a:solidFill>
                <a:srgbClr val="00C0B5"/>
              </a:solidFill>
              <a:cs typeface="Arial" charset="0"/>
            </a:endParaRPr>
          </a:p>
        </p:txBody>
      </p:sp>
      <p:sp>
        <p:nvSpPr>
          <p:cNvPr id="81930" name="Text Box 10"/>
          <p:cNvSpPr txBox="1">
            <a:spLocks noChangeArrowheads="1"/>
          </p:cNvSpPr>
          <p:nvPr/>
        </p:nvSpPr>
        <p:spPr bwMode="auto">
          <a:xfrm>
            <a:off x="296863" y="6526213"/>
            <a:ext cx="1518044"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0"/>
              </a:spcBef>
              <a:spcAft>
                <a:spcPct val="0"/>
              </a:spcAft>
              <a:defRPr/>
            </a:pPr>
            <a:r>
              <a:rPr lang="en-GB" sz="1000" dirty="0" smtClean="0">
                <a:solidFill>
                  <a:srgbClr val="000000"/>
                </a:solidFill>
              </a:rPr>
              <a:t>Child Maintenance Service</a:t>
            </a:r>
          </a:p>
        </p:txBody>
      </p:sp>
    </p:spTree>
  </p:cSld>
  <p:clrMap bg1="lt1" tx1="dk1" bg2="lt2" tx2="dk2" accent1="accent1" accent2="accent2" accent3="accent3" accent4="accent4" accent5="accent5" accent6="accent6" hlink="hlink" folHlink="folHlink"/>
  <p:txStyles>
    <p:titleStyle>
      <a:lvl1pPr algn="l" rtl="0" eaLnBrk="1" fontAlgn="base" hangingPunct="1">
        <a:spcBef>
          <a:spcPct val="0"/>
        </a:spcBef>
        <a:spcAft>
          <a:spcPct val="0"/>
        </a:spcAft>
        <a:defRPr sz="3600">
          <a:solidFill>
            <a:srgbClr val="00C0B5"/>
          </a:solidFill>
          <a:latin typeface="+mj-lt"/>
          <a:ea typeface="+mj-ea"/>
          <a:cs typeface="+mj-cs"/>
        </a:defRPr>
      </a:lvl1pPr>
      <a:lvl2pPr algn="l" rtl="0" eaLnBrk="1" fontAlgn="base" hangingPunct="1">
        <a:spcBef>
          <a:spcPct val="0"/>
        </a:spcBef>
        <a:spcAft>
          <a:spcPct val="0"/>
        </a:spcAft>
        <a:defRPr sz="3600">
          <a:solidFill>
            <a:srgbClr val="00C0B5"/>
          </a:solidFill>
          <a:latin typeface="Arial" charset="0"/>
        </a:defRPr>
      </a:lvl2pPr>
      <a:lvl3pPr algn="l" rtl="0" eaLnBrk="1" fontAlgn="base" hangingPunct="1">
        <a:spcBef>
          <a:spcPct val="0"/>
        </a:spcBef>
        <a:spcAft>
          <a:spcPct val="0"/>
        </a:spcAft>
        <a:defRPr sz="3600">
          <a:solidFill>
            <a:srgbClr val="00C0B5"/>
          </a:solidFill>
          <a:latin typeface="Arial" charset="0"/>
        </a:defRPr>
      </a:lvl3pPr>
      <a:lvl4pPr algn="l" rtl="0" eaLnBrk="1" fontAlgn="base" hangingPunct="1">
        <a:spcBef>
          <a:spcPct val="0"/>
        </a:spcBef>
        <a:spcAft>
          <a:spcPct val="0"/>
        </a:spcAft>
        <a:defRPr sz="3600">
          <a:solidFill>
            <a:srgbClr val="00C0B5"/>
          </a:solidFill>
          <a:latin typeface="Arial" charset="0"/>
        </a:defRPr>
      </a:lvl4pPr>
      <a:lvl5pPr algn="l" rtl="0" eaLnBrk="1" fontAlgn="base" hangingPunct="1">
        <a:spcBef>
          <a:spcPct val="0"/>
        </a:spcBef>
        <a:spcAft>
          <a:spcPct val="0"/>
        </a:spcAft>
        <a:defRPr sz="3600">
          <a:solidFill>
            <a:srgbClr val="00C0B5"/>
          </a:solidFill>
          <a:latin typeface="Arial" charset="0"/>
        </a:defRPr>
      </a:lvl5pPr>
      <a:lvl6pPr marL="457200" algn="l" rtl="0" eaLnBrk="1" fontAlgn="base" hangingPunct="1">
        <a:spcBef>
          <a:spcPct val="0"/>
        </a:spcBef>
        <a:spcAft>
          <a:spcPct val="0"/>
        </a:spcAft>
        <a:defRPr sz="3600">
          <a:solidFill>
            <a:srgbClr val="00C0B5"/>
          </a:solidFill>
          <a:latin typeface="Arial" charset="0"/>
        </a:defRPr>
      </a:lvl6pPr>
      <a:lvl7pPr marL="914400" algn="l" rtl="0" eaLnBrk="1" fontAlgn="base" hangingPunct="1">
        <a:spcBef>
          <a:spcPct val="0"/>
        </a:spcBef>
        <a:spcAft>
          <a:spcPct val="0"/>
        </a:spcAft>
        <a:defRPr sz="3600">
          <a:solidFill>
            <a:srgbClr val="00C0B5"/>
          </a:solidFill>
          <a:latin typeface="Arial" charset="0"/>
        </a:defRPr>
      </a:lvl7pPr>
      <a:lvl8pPr marL="1371600" algn="l" rtl="0" eaLnBrk="1" fontAlgn="base" hangingPunct="1">
        <a:spcBef>
          <a:spcPct val="0"/>
        </a:spcBef>
        <a:spcAft>
          <a:spcPct val="0"/>
        </a:spcAft>
        <a:defRPr sz="3600">
          <a:solidFill>
            <a:srgbClr val="00C0B5"/>
          </a:solidFill>
          <a:latin typeface="Arial" charset="0"/>
        </a:defRPr>
      </a:lvl8pPr>
      <a:lvl9pPr marL="1828800" algn="l" rtl="0" eaLnBrk="1" fontAlgn="base" hangingPunct="1">
        <a:spcBef>
          <a:spcPct val="0"/>
        </a:spcBef>
        <a:spcAft>
          <a:spcPct val="0"/>
        </a:spcAft>
        <a:defRPr sz="3600">
          <a:solidFill>
            <a:srgbClr val="00C0B5"/>
          </a:solidFill>
          <a:latin typeface="Arial" charset="0"/>
        </a:defRPr>
      </a:lvl9pPr>
    </p:titleStyle>
    <p:bodyStyle>
      <a:lvl1pPr marL="342900" indent="-342900" algn="l" rtl="0" eaLnBrk="1" fontAlgn="base" hangingPunct="1">
        <a:spcBef>
          <a:spcPct val="20000"/>
        </a:spcBef>
        <a:spcAft>
          <a:spcPct val="0"/>
        </a:spcAft>
        <a:buClr>
          <a:srgbClr val="00C0B5"/>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rgbClr val="00C0B5"/>
        </a:buClr>
        <a:buChar char="–"/>
        <a:defRPr sz="2000">
          <a:solidFill>
            <a:schemeClr val="tx1"/>
          </a:solidFill>
          <a:latin typeface="+mn-lt"/>
        </a:defRPr>
      </a:lvl2pPr>
      <a:lvl3pPr marL="1143000" indent="-228600" algn="l" rtl="0" eaLnBrk="1" fontAlgn="base" hangingPunct="1">
        <a:spcBef>
          <a:spcPct val="20000"/>
        </a:spcBef>
        <a:spcAft>
          <a:spcPct val="0"/>
        </a:spcAft>
        <a:buClr>
          <a:srgbClr val="00C0B5"/>
        </a:buClr>
        <a:buChar char="•"/>
        <a:defRPr>
          <a:solidFill>
            <a:schemeClr val="tx1"/>
          </a:solidFill>
          <a:latin typeface="+mn-lt"/>
        </a:defRPr>
      </a:lvl3pPr>
      <a:lvl4pPr marL="1600200" indent="-228600" algn="l" rtl="0" eaLnBrk="1" fontAlgn="base" hangingPunct="1">
        <a:spcBef>
          <a:spcPct val="20000"/>
        </a:spcBef>
        <a:spcAft>
          <a:spcPct val="0"/>
        </a:spcAft>
        <a:buClr>
          <a:srgbClr val="00C0B5"/>
        </a:buClr>
        <a:buChar char="–"/>
        <a:defRPr sz="1600">
          <a:solidFill>
            <a:schemeClr val="tx1"/>
          </a:solidFill>
          <a:latin typeface="+mn-lt"/>
        </a:defRPr>
      </a:lvl4pPr>
      <a:lvl5pPr marL="2057400" indent="-228600" algn="l" rtl="0" eaLnBrk="1" fontAlgn="base" hangingPunct="1">
        <a:spcBef>
          <a:spcPct val="20000"/>
        </a:spcBef>
        <a:spcAft>
          <a:spcPct val="0"/>
        </a:spcAft>
        <a:buClr>
          <a:srgbClr val="00C0B5"/>
        </a:buClr>
        <a:buChar char="»"/>
        <a:defRPr sz="1600">
          <a:solidFill>
            <a:schemeClr val="tx1"/>
          </a:solidFill>
          <a:latin typeface="+mn-lt"/>
        </a:defRPr>
      </a:lvl5pPr>
      <a:lvl6pPr marL="2514600" indent="-228600" algn="l" rtl="0" eaLnBrk="1" fontAlgn="base" hangingPunct="1">
        <a:spcBef>
          <a:spcPct val="20000"/>
        </a:spcBef>
        <a:spcAft>
          <a:spcPct val="0"/>
        </a:spcAft>
        <a:buClr>
          <a:srgbClr val="00C0B5"/>
        </a:buClr>
        <a:buChar char="»"/>
        <a:defRPr sz="1600">
          <a:solidFill>
            <a:schemeClr val="tx1"/>
          </a:solidFill>
          <a:latin typeface="+mn-lt"/>
        </a:defRPr>
      </a:lvl6pPr>
      <a:lvl7pPr marL="2971800" indent="-228600" algn="l" rtl="0" eaLnBrk="1" fontAlgn="base" hangingPunct="1">
        <a:spcBef>
          <a:spcPct val="20000"/>
        </a:spcBef>
        <a:spcAft>
          <a:spcPct val="0"/>
        </a:spcAft>
        <a:buClr>
          <a:srgbClr val="00C0B5"/>
        </a:buClr>
        <a:buChar char="»"/>
        <a:defRPr sz="1600">
          <a:solidFill>
            <a:schemeClr val="tx1"/>
          </a:solidFill>
          <a:latin typeface="+mn-lt"/>
        </a:defRPr>
      </a:lvl7pPr>
      <a:lvl8pPr marL="3429000" indent="-228600" algn="l" rtl="0" eaLnBrk="1" fontAlgn="base" hangingPunct="1">
        <a:spcBef>
          <a:spcPct val="20000"/>
        </a:spcBef>
        <a:spcAft>
          <a:spcPct val="0"/>
        </a:spcAft>
        <a:buClr>
          <a:srgbClr val="00C0B5"/>
        </a:buClr>
        <a:buChar char="»"/>
        <a:defRPr sz="1600">
          <a:solidFill>
            <a:schemeClr val="tx1"/>
          </a:solidFill>
          <a:latin typeface="+mn-lt"/>
        </a:defRPr>
      </a:lvl8pPr>
      <a:lvl9pPr marL="3886200" indent="-228600" algn="l" rtl="0" eaLnBrk="1" fontAlgn="base" hangingPunct="1">
        <a:spcBef>
          <a:spcPct val="20000"/>
        </a:spcBef>
        <a:spcAft>
          <a:spcPct val="0"/>
        </a:spcAft>
        <a:buClr>
          <a:srgbClr val="00C0B5"/>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658813" y="392113"/>
            <a:ext cx="6875462"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title style</a:t>
            </a:r>
          </a:p>
        </p:txBody>
      </p:sp>
      <p:sp>
        <p:nvSpPr>
          <p:cNvPr id="7171" name="Text Placeholder 2"/>
          <p:cNvSpPr>
            <a:spLocks noGrp="1"/>
          </p:cNvSpPr>
          <p:nvPr>
            <p:ph type="body" idx="1"/>
          </p:nvPr>
        </p:nvSpPr>
        <p:spPr bwMode="auto">
          <a:xfrm>
            <a:off x="658814" y="1439863"/>
            <a:ext cx="7781925"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extLst>
      <p:ext uri="{BB962C8B-B14F-4D97-AF65-F5344CB8AC3E}">
        <p14:creationId xmlns:p14="http://schemas.microsoft.com/office/powerpoint/2010/main" val="3603237170"/>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xStyles>
    <p:titleStyle>
      <a:lvl1pPr algn="l" defTabSz="457200" rtl="0" eaLnBrk="0" fontAlgn="base" hangingPunct="0">
        <a:spcBef>
          <a:spcPct val="0"/>
        </a:spcBef>
        <a:spcAft>
          <a:spcPct val="0"/>
        </a:spcAft>
        <a:defRPr sz="2400" kern="1200">
          <a:solidFill>
            <a:schemeClr val="tx1"/>
          </a:solidFill>
          <a:latin typeface="Arial" charset="0"/>
          <a:ea typeface="+mj-ea"/>
          <a:cs typeface="+mj-cs"/>
        </a:defRPr>
      </a:lvl1pPr>
      <a:lvl2pPr algn="l" defTabSz="457200" rtl="0" eaLnBrk="0" fontAlgn="base" hangingPunct="0">
        <a:spcBef>
          <a:spcPct val="0"/>
        </a:spcBef>
        <a:spcAft>
          <a:spcPct val="0"/>
        </a:spcAft>
        <a:defRPr sz="2400">
          <a:solidFill>
            <a:schemeClr val="tx1"/>
          </a:solidFill>
          <a:latin typeface="Arial" pitchFamily="34" charset="0"/>
        </a:defRPr>
      </a:lvl2pPr>
      <a:lvl3pPr algn="l" defTabSz="457200" rtl="0" eaLnBrk="0" fontAlgn="base" hangingPunct="0">
        <a:spcBef>
          <a:spcPct val="0"/>
        </a:spcBef>
        <a:spcAft>
          <a:spcPct val="0"/>
        </a:spcAft>
        <a:defRPr sz="2400">
          <a:solidFill>
            <a:schemeClr val="tx1"/>
          </a:solidFill>
          <a:latin typeface="Arial" pitchFamily="34" charset="0"/>
        </a:defRPr>
      </a:lvl3pPr>
      <a:lvl4pPr algn="l" defTabSz="457200" rtl="0" eaLnBrk="0" fontAlgn="base" hangingPunct="0">
        <a:spcBef>
          <a:spcPct val="0"/>
        </a:spcBef>
        <a:spcAft>
          <a:spcPct val="0"/>
        </a:spcAft>
        <a:defRPr sz="2400">
          <a:solidFill>
            <a:schemeClr val="tx1"/>
          </a:solidFill>
          <a:latin typeface="Arial" pitchFamily="34" charset="0"/>
        </a:defRPr>
      </a:lvl4pPr>
      <a:lvl5pPr algn="l" defTabSz="457200" rtl="0" eaLnBrk="0" fontAlgn="base" hangingPunct="0">
        <a:spcBef>
          <a:spcPct val="0"/>
        </a:spcBef>
        <a:spcAft>
          <a:spcPct val="0"/>
        </a:spcAft>
        <a:defRPr sz="2400">
          <a:solidFill>
            <a:schemeClr val="tx1"/>
          </a:solidFill>
          <a:latin typeface="Arial" pitchFamily="34" charset="0"/>
        </a:defRPr>
      </a:lvl5pPr>
      <a:lvl6pPr marL="457200" algn="l" defTabSz="457200" rtl="0" fontAlgn="base">
        <a:spcBef>
          <a:spcPct val="0"/>
        </a:spcBef>
        <a:spcAft>
          <a:spcPct val="0"/>
        </a:spcAft>
        <a:defRPr sz="2400">
          <a:solidFill>
            <a:schemeClr val="tx1"/>
          </a:solidFill>
          <a:latin typeface="Arial" pitchFamily="34" charset="0"/>
        </a:defRPr>
      </a:lvl6pPr>
      <a:lvl7pPr marL="914400" algn="l" defTabSz="457200" rtl="0" fontAlgn="base">
        <a:spcBef>
          <a:spcPct val="0"/>
        </a:spcBef>
        <a:spcAft>
          <a:spcPct val="0"/>
        </a:spcAft>
        <a:defRPr sz="2400">
          <a:solidFill>
            <a:schemeClr val="tx1"/>
          </a:solidFill>
          <a:latin typeface="Arial" pitchFamily="34" charset="0"/>
        </a:defRPr>
      </a:lvl7pPr>
      <a:lvl8pPr marL="1371600" algn="l" defTabSz="457200" rtl="0" fontAlgn="base">
        <a:spcBef>
          <a:spcPct val="0"/>
        </a:spcBef>
        <a:spcAft>
          <a:spcPct val="0"/>
        </a:spcAft>
        <a:defRPr sz="2400">
          <a:solidFill>
            <a:schemeClr val="tx1"/>
          </a:solidFill>
          <a:latin typeface="Arial" pitchFamily="34" charset="0"/>
        </a:defRPr>
      </a:lvl8pPr>
      <a:lvl9pPr marL="1828800" algn="l" defTabSz="457200" rtl="0" fontAlgn="base">
        <a:spcBef>
          <a:spcPct val="0"/>
        </a:spcBef>
        <a:spcAft>
          <a:spcPct val="0"/>
        </a:spcAft>
        <a:defRPr sz="2400">
          <a:solidFill>
            <a:schemeClr val="tx1"/>
          </a:solidFill>
          <a:latin typeface="Arial" pitchFamily="34" charset="0"/>
        </a:defRPr>
      </a:lvl9pPr>
    </p:titleStyle>
    <p:bodyStyle>
      <a:lvl1pPr marL="271463" indent="-271463" algn="l" defTabSz="457200" rtl="0" eaLnBrk="0" fontAlgn="base" hangingPunct="0">
        <a:spcBef>
          <a:spcPct val="20000"/>
        </a:spcBef>
        <a:spcAft>
          <a:spcPct val="0"/>
        </a:spcAft>
        <a:buClr>
          <a:srgbClr val="00C0B5"/>
        </a:buClr>
        <a:buFont typeface="Arial" charset="0"/>
        <a:buChar char="•"/>
        <a:defRPr sz="3200" kern="1200">
          <a:solidFill>
            <a:schemeClr val="tx1"/>
          </a:solidFill>
          <a:latin typeface="Arial" charset="0"/>
          <a:ea typeface="+mn-ea"/>
          <a:cs typeface="+mn-cs"/>
        </a:defRPr>
      </a:lvl1pPr>
      <a:lvl2pPr marL="628650" indent="-285750" algn="l" defTabSz="457200" rtl="0" eaLnBrk="0" fontAlgn="base" hangingPunct="0">
        <a:spcBef>
          <a:spcPct val="20000"/>
        </a:spcBef>
        <a:spcAft>
          <a:spcPct val="0"/>
        </a:spcAft>
        <a:buClr>
          <a:srgbClr val="00C0B5"/>
        </a:buClr>
        <a:buFont typeface="Arial" charset="0"/>
        <a:buChar char="–"/>
        <a:defRPr sz="2800" kern="1200">
          <a:solidFill>
            <a:schemeClr val="tx1"/>
          </a:solidFill>
          <a:latin typeface="Arial" charset="0"/>
          <a:ea typeface="+mn-ea"/>
          <a:cs typeface="+mn-cs"/>
        </a:defRPr>
      </a:lvl2pPr>
      <a:lvl3pPr marL="895350" indent="-228600" algn="l" defTabSz="457200" rtl="0" eaLnBrk="0" fontAlgn="base" hangingPunct="0">
        <a:spcBef>
          <a:spcPct val="20000"/>
        </a:spcBef>
        <a:spcAft>
          <a:spcPct val="0"/>
        </a:spcAft>
        <a:buClr>
          <a:srgbClr val="00C0B5"/>
        </a:buClr>
        <a:buFont typeface="Arial" charset="0"/>
        <a:buChar char="•"/>
        <a:defRPr sz="1600" kern="1200">
          <a:solidFill>
            <a:schemeClr val="tx1"/>
          </a:solidFill>
          <a:latin typeface="Arial" charset="0"/>
          <a:ea typeface="+mn-ea"/>
          <a:cs typeface="+mn-cs"/>
        </a:defRPr>
      </a:lvl3pPr>
      <a:lvl4pPr marL="1162050" indent="-228600" algn="l" defTabSz="457200" rtl="0" eaLnBrk="0" fontAlgn="base" hangingPunct="0">
        <a:spcBef>
          <a:spcPct val="20000"/>
        </a:spcBef>
        <a:spcAft>
          <a:spcPct val="0"/>
        </a:spcAft>
        <a:buClr>
          <a:srgbClr val="00C0B5"/>
        </a:buClr>
        <a:buFont typeface="Arial" charset="0"/>
        <a:buChar char="–"/>
        <a:defRPr sz="1400" kern="1200">
          <a:solidFill>
            <a:schemeClr val="tx1"/>
          </a:solidFill>
          <a:latin typeface="Arial" charset="0"/>
          <a:ea typeface="+mn-ea"/>
          <a:cs typeface="+mn-cs"/>
        </a:defRPr>
      </a:lvl4pPr>
      <a:lvl5pPr marL="1438275" indent="-228600" algn="l" defTabSz="457200" rtl="0" eaLnBrk="0" fontAlgn="base" hangingPunct="0">
        <a:spcBef>
          <a:spcPct val="20000"/>
        </a:spcBef>
        <a:spcAft>
          <a:spcPct val="0"/>
        </a:spcAft>
        <a:buClr>
          <a:srgbClr val="00C0B5"/>
        </a:buClr>
        <a:buFont typeface="Arial" charset="0"/>
        <a:buChar char="»"/>
        <a:defRPr sz="1200" kern="1200">
          <a:solidFill>
            <a:schemeClr val="tx1"/>
          </a:solidFill>
          <a:latin typeface="Arial"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58813" y="392113"/>
            <a:ext cx="6875462"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title style</a:t>
            </a:r>
          </a:p>
        </p:txBody>
      </p:sp>
      <p:sp>
        <p:nvSpPr>
          <p:cNvPr id="2051" name="Text Placeholder 2"/>
          <p:cNvSpPr>
            <a:spLocks noGrp="1"/>
          </p:cNvSpPr>
          <p:nvPr>
            <p:ph type="body" idx="1"/>
          </p:nvPr>
        </p:nvSpPr>
        <p:spPr bwMode="auto">
          <a:xfrm>
            <a:off x="658814" y="1439863"/>
            <a:ext cx="7781925"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xStyles>
    <p:titleStyle>
      <a:lvl1pPr algn="l" defTabSz="457200" rtl="0" eaLnBrk="0" fontAlgn="base" hangingPunct="0">
        <a:spcBef>
          <a:spcPct val="0"/>
        </a:spcBef>
        <a:spcAft>
          <a:spcPct val="0"/>
        </a:spcAft>
        <a:defRPr sz="2400" kern="1200">
          <a:solidFill>
            <a:schemeClr val="tx1"/>
          </a:solidFill>
          <a:latin typeface="Arial" charset="0"/>
          <a:ea typeface="+mj-ea"/>
          <a:cs typeface="+mj-cs"/>
        </a:defRPr>
      </a:lvl1pPr>
      <a:lvl2pPr algn="l" defTabSz="457200" rtl="0" eaLnBrk="0" fontAlgn="base" hangingPunct="0">
        <a:spcBef>
          <a:spcPct val="0"/>
        </a:spcBef>
        <a:spcAft>
          <a:spcPct val="0"/>
        </a:spcAft>
        <a:defRPr sz="2400">
          <a:solidFill>
            <a:schemeClr val="tx1"/>
          </a:solidFill>
          <a:latin typeface="Arial" charset="0"/>
        </a:defRPr>
      </a:lvl2pPr>
      <a:lvl3pPr algn="l" defTabSz="457200" rtl="0" eaLnBrk="0" fontAlgn="base" hangingPunct="0">
        <a:spcBef>
          <a:spcPct val="0"/>
        </a:spcBef>
        <a:spcAft>
          <a:spcPct val="0"/>
        </a:spcAft>
        <a:defRPr sz="2400">
          <a:solidFill>
            <a:schemeClr val="tx1"/>
          </a:solidFill>
          <a:latin typeface="Arial" charset="0"/>
        </a:defRPr>
      </a:lvl3pPr>
      <a:lvl4pPr algn="l" defTabSz="457200" rtl="0" eaLnBrk="0" fontAlgn="base" hangingPunct="0">
        <a:spcBef>
          <a:spcPct val="0"/>
        </a:spcBef>
        <a:spcAft>
          <a:spcPct val="0"/>
        </a:spcAft>
        <a:defRPr sz="2400">
          <a:solidFill>
            <a:schemeClr val="tx1"/>
          </a:solidFill>
          <a:latin typeface="Arial" charset="0"/>
        </a:defRPr>
      </a:lvl4pPr>
      <a:lvl5pPr algn="l" defTabSz="457200" rtl="0" eaLnBrk="0" fontAlgn="base" hangingPunct="0">
        <a:spcBef>
          <a:spcPct val="0"/>
        </a:spcBef>
        <a:spcAft>
          <a:spcPct val="0"/>
        </a:spcAft>
        <a:defRPr sz="2400">
          <a:solidFill>
            <a:schemeClr val="tx1"/>
          </a:solidFill>
          <a:latin typeface="Arial" charset="0"/>
        </a:defRPr>
      </a:lvl5pPr>
      <a:lvl6pPr marL="457200" algn="l" defTabSz="457200" rtl="0" fontAlgn="base">
        <a:spcBef>
          <a:spcPct val="0"/>
        </a:spcBef>
        <a:spcAft>
          <a:spcPct val="0"/>
        </a:spcAft>
        <a:defRPr sz="2400">
          <a:solidFill>
            <a:schemeClr val="tx1"/>
          </a:solidFill>
          <a:latin typeface="Arial" charset="0"/>
        </a:defRPr>
      </a:lvl6pPr>
      <a:lvl7pPr marL="914400" algn="l" defTabSz="457200" rtl="0" fontAlgn="base">
        <a:spcBef>
          <a:spcPct val="0"/>
        </a:spcBef>
        <a:spcAft>
          <a:spcPct val="0"/>
        </a:spcAft>
        <a:defRPr sz="2400">
          <a:solidFill>
            <a:schemeClr val="tx1"/>
          </a:solidFill>
          <a:latin typeface="Arial" charset="0"/>
        </a:defRPr>
      </a:lvl7pPr>
      <a:lvl8pPr marL="1371600" algn="l" defTabSz="457200" rtl="0" fontAlgn="base">
        <a:spcBef>
          <a:spcPct val="0"/>
        </a:spcBef>
        <a:spcAft>
          <a:spcPct val="0"/>
        </a:spcAft>
        <a:defRPr sz="2400">
          <a:solidFill>
            <a:schemeClr val="tx1"/>
          </a:solidFill>
          <a:latin typeface="Arial" charset="0"/>
        </a:defRPr>
      </a:lvl8pPr>
      <a:lvl9pPr marL="1828800" algn="l" defTabSz="457200" rtl="0" fontAlgn="base">
        <a:spcBef>
          <a:spcPct val="0"/>
        </a:spcBef>
        <a:spcAft>
          <a:spcPct val="0"/>
        </a:spcAft>
        <a:defRPr sz="2400">
          <a:solidFill>
            <a:schemeClr val="tx1"/>
          </a:solidFill>
          <a:latin typeface="Arial" charset="0"/>
        </a:defRPr>
      </a:lvl9pPr>
    </p:titleStyle>
    <p:bodyStyle>
      <a:lvl1pPr marL="271463" indent="-271463" algn="l" defTabSz="457200" rtl="0" eaLnBrk="0" fontAlgn="base" hangingPunct="0">
        <a:spcBef>
          <a:spcPct val="20000"/>
        </a:spcBef>
        <a:spcAft>
          <a:spcPct val="0"/>
        </a:spcAft>
        <a:buClr>
          <a:srgbClr val="00C0B5"/>
        </a:buClr>
        <a:buFont typeface="Arial" charset="0"/>
        <a:buChar char="•"/>
        <a:defRPr kern="1200">
          <a:solidFill>
            <a:schemeClr val="tx1"/>
          </a:solidFill>
          <a:latin typeface="Arial" charset="0"/>
          <a:ea typeface="+mn-ea"/>
          <a:cs typeface="+mn-cs"/>
        </a:defRPr>
      </a:lvl1pPr>
      <a:lvl2pPr marL="628650" indent="-285750" algn="l" defTabSz="457200" rtl="0" eaLnBrk="0" fontAlgn="base" hangingPunct="0">
        <a:spcBef>
          <a:spcPct val="20000"/>
        </a:spcBef>
        <a:spcAft>
          <a:spcPct val="0"/>
        </a:spcAft>
        <a:buClr>
          <a:srgbClr val="00C0B5"/>
        </a:buClr>
        <a:buFont typeface="Arial" charset="0"/>
        <a:buChar char="–"/>
        <a:defRPr kern="1200">
          <a:solidFill>
            <a:schemeClr val="tx1"/>
          </a:solidFill>
          <a:latin typeface="Arial" charset="0"/>
          <a:ea typeface="+mn-ea"/>
          <a:cs typeface="+mn-cs"/>
        </a:defRPr>
      </a:lvl2pPr>
      <a:lvl3pPr marL="895350" indent="-228600" algn="l" defTabSz="457200" rtl="0" eaLnBrk="0" fontAlgn="base" hangingPunct="0">
        <a:spcBef>
          <a:spcPct val="20000"/>
        </a:spcBef>
        <a:spcAft>
          <a:spcPct val="0"/>
        </a:spcAft>
        <a:buClr>
          <a:srgbClr val="00C0B5"/>
        </a:buClr>
        <a:buFont typeface="Arial" charset="0"/>
        <a:buChar char="•"/>
        <a:defRPr sz="1600" kern="1200">
          <a:solidFill>
            <a:schemeClr val="tx1"/>
          </a:solidFill>
          <a:latin typeface="Arial" charset="0"/>
          <a:ea typeface="+mn-ea"/>
          <a:cs typeface="+mn-cs"/>
        </a:defRPr>
      </a:lvl3pPr>
      <a:lvl4pPr marL="1162050" indent="-228600" algn="l" defTabSz="457200" rtl="0" eaLnBrk="0" fontAlgn="base" hangingPunct="0">
        <a:spcBef>
          <a:spcPct val="20000"/>
        </a:spcBef>
        <a:spcAft>
          <a:spcPct val="0"/>
        </a:spcAft>
        <a:buClr>
          <a:srgbClr val="00C0B5"/>
        </a:buClr>
        <a:buFont typeface="Arial" charset="0"/>
        <a:buChar char="–"/>
        <a:defRPr sz="1400" kern="1200">
          <a:solidFill>
            <a:schemeClr val="tx1"/>
          </a:solidFill>
          <a:latin typeface="Arial" charset="0"/>
          <a:ea typeface="+mn-ea"/>
          <a:cs typeface="+mn-cs"/>
        </a:defRPr>
      </a:lvl4pPr>
      <a:lvl5pPr marL="1438275" indent="-228600" algn="l" defTabSz="457200" rtl="0" eaLnBrk="0" fontAlgn="base" hangingPunct="0">
        <a:spcBef>
          <a:spcPct val="20000"/>
        </a:spcBef>
        <a:spcAft>
          <a:spcPct val="0"/>
        </a:spcAft>
        <a:buClr>
          <a:srgbClr val="00C0B5"/>
        </a:buClr>
        <a:buFont typeface="Arial" charset="0"/>
        <a:buChar char="»"/>
        <a:defRPr sz="1200" kern="1200">
          <a:solidFill>
            <a:schemeClr val="tx1"/>
          </a:solidFill>
          <a:latin typeface="Arial"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8"/>
          <p:cNvSpPr>
            <a:spLocks noChangeArrowheads="1"/>
          </p:cNvSpPr>
          <p:nvPr/>
        </p:nvSpPr>
        <p:spPr bwMode="auto">
          <a:xfrm>
            <a:off x="49" y="0"/>
            <a:ext cx="269875" cy="3778250"/>
          </a:xfrm>
          <a:prstGeom prst="rect">
            <a:avLst/>
          </a:prstGeom>
          <a:solidFill>
            <a:srgbClr val="00C0B5"/>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defTabSz="457200" eaLnBrk="0" hangingPunct="0">
              <a:defRPr>
                <a:solidFill>
                  <a:schemeClr val="tx1"/>
                </a:solidFill>
                <a:latin typeface="Arial" charset="0"/>
              </a:defRPr>
            </a:lvl1pPr>
            <a:lvl2pPr marL="742950" indent="-285750" defTabSz="457200" eaLnBrk="0" hangingPunct="0">
              <a:defRPr>
                <a:solidFill>
                  <a:schemeClr val="tx1"/>
                </a:solidFill>
                <a:latin typeface="Arial" charset="0"/>
              </a:defRPr>
            </a:lvl2pPr>
            <a:lvl3pPr marL="1143000" indent="-228600" defTabSz="457200" eaLnBrk="0" hangingPunct="0">
              <a:defRPr>
                <a:solidFill>
                  <a:schemeClr val="tx1"/>
                </a:solidFill>
                <a:latin typeface="Arial" charset="0"/>
              </a:defRPr>
            </a:lvl3pPr>
            <a:lvl4pPr marL="1600200" indent="-228600" defTabSz="457200" eaLnBrk="0" hangingPunct="0">
              <a:defRPr>
                <a:solidFill>
                  <a:schemeClr val="tx1"/>
                </a:solidFill>
                <a:latin typeface="Arial" charset="0"/>
              </a:defRPr>
            </a:lvl4pPr>
            <a:lvl5pPr marL="2057400" indent="-228600" defTabSz="4572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defRPr/>
            </a:pPr>
            <a:endParaRPr lang="en-US" altLang="en-US" dirty="0" smtClean="0">
              <a:solidFill>
                <a:srgbClr val="FFFFFF"/>
              </a:solidFill>
            </a:endParaRPr>
          </a:p>
        </p:txBody>
      </p:sp>
      <p:sp>
        <p:nvSpPr>
          <p:cNvPr id="1027" name="Title Placeholder 1"/>
          <p:cNvSpPr>
            <a:spLocks noGrp="1"/>
          </p:cNvSpPr>
          <p:nvPr>
            <p:ph type="title"/>
          </p:nvPr>
        </p:nvSpPr>
        <p:spPr bwMode="auto">
          <a:xfrm>
            <a:off x="658813" y="392113"/>
            <a:ext cx="6875462"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title style</a:t>
            </a:r>
          </a:p>
        </p:txBody>
      </p:sp>
      <p:sp>
        <p:nvSpPr>
          <p:cNvPr id="1028" name="Text Placeholder 2"/>
          <p:cNvSpPr>
            <a:spLocks noGrp="1"/>
          </p:cNvSpPr>
          <p:nvPr>
            <p:ph type="body" idx="1"/>
          </p:nvPr>
        </p:nvSpPr>
        <p:spPr bwMode="auto">
          <a:xfrm>
            <a:off x="658814" y="1439863"/>
            <a:ext cx="7781925"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9" name="Line 5"/>
          <p:cNvSpPr>
            <a:spLocks noChangeShapeType="1"/>
          </p:cNvSpPr>
          <p:nvPr/>
        </p:nvSpPr>
        <p:spPr bwMode="auto">
          <a:xfrm>
            <a:off x="296865" y="6502400"/>
            <a:ext cx="8539162" cy="0"/>
          </a:xfrm>
          <a:prstGeom prst="line">
            <a:avLst/>
          </a:prstGeom>
          <a:noFill/>
          <a:ln w="9525">
            <a:solidFill>
              <a:srgbClr val="00C0B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mtClean="0">
              <a:solidFill>
                <a:srgbClr val="000000"/>
              </a:solidFill>
            </a:endParaRPr>
          </a:p>
        </p:txBody>
      </p:sp>
      <p:sp>
        <p:nvSpPr>
          <p:cNvPr id="13" name="Slide Number Placeholder 5"/>
          <p:cNvSpPr txBox="1">
            <a:spLocks/>
          </p:cNvSpPr>
          <p:nvPr/>
        </p:nvSpPr>
        <p:spPr bwMode="auto">
          <a:xfrm>
            <a:off x="8328027" y="6535836"/>
            <a:ext cx="5080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C0B5"/>
                </a:solidFill>
                <a:miter lim="800000"/>
                <a:headEnd/>
                <a:tailEnd/>
              </a14:hiddenLine>
            </a:ext>
          </a:extLst>
        </p:spPr>
        <p:txBody>
          <a:bodyPr lIns="0" tIns="0" rIns="0" bIns="0"/>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fontAlgn="base">
              <a:lnSpc>
                <a:spcPct val="110000"/>
              </a:lnSpc>
              <a:spcBef>
                <a:spcPct val="50000"/>
              </a:spcBef>
              <a:spcAft>
                <a:spcPct val="0"/>
              </a:spcAft>
              <a:buClr>
                <a:srgbClr val="000000"/>
              </a:buClr>
              <a:defRPr/>
            </a:pPr>
            <a:fld id="{AB5307C7-A376-45E4-B348-73B871BC34D2}" type="slidenum">
              <a:rPr lang="en-GB" sz="1000" b="1" smtClean="0">
                <a:solidFill>
                  <a:srgbClr val="000000"/>
                </a:solidFill>
                <a:cs typeface="Arial" charset="0"/>
              </a:rPr>
              <a:pPr algn="r" fontAlgn="base">
                <a:lnSpc>
                  <a:spcPct val="110000"/>
                </a:lnSpc>
                <a:spcBef>
                  <a:spcPct val="50000"/>
                </a:spcBef>
                <a:spcAft>
                  <a:spcPct val="0"/>
                </a:spcAft>
                <a:buClr>
                  <a:srgbClr val="000000"/>
                </a:buClr>
                <a:defRPr/>
              </a:pPr>
              <a:t>‹#›</a:t>
            </a:fld>
            <a:endParaRPr lang="en-GB" sz="1000" b="1" dirty="0" smtClean="0">
              <a:solidFill>
                <a:srgbClr val="000000"/>
              </a:solidFill>
              <a:cs typeface="Arial" charset="0"/>
            </a:endParaRPr>
          </a:p>
        </p:txBody>
      </p:sp>
      <p:sp>
        <p:nvSpPr>
          <p:cNvPr id="1031" name="Text Box 7"/>
          <p:cNvSpPr txBox="1">
            <a:spLocks noChangeArrowheads="1"/>
          </p:cNvSpPr>
          <p:nvPr/>
        </p:nvSpPr>
        <p:spPr bwMode="auto">
          <a:xfrm>
            <a:off x="296911" y="6526213"/>
            <a:ext cx="1865895"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r>
              <a:rPr lang="en-GB" altLang="en-US" sz="1000" dirty="0" smtClean="0">
                <a:solidFill>
                  <a:srgbClr val="000000"/>
                </a:solidFill>
              </a:rPr>
              <a:t>Department for Work &amp; Pensions</a:t>
            </a:r>
          </a:p>
        </p:txBody>
      </p:sp>
    </p:spTree>
  </p:cSld>
  <p:clrMap bg1="lt1" tx1="dk1" bg2="lt2" tx2="dk2" accent1="accent1" accent2="accent2" accent3="accent3" accent4="accent4" accent5="accent5" accent6="accent6" hlink="hlink" folHlink="folHlink"/>
  <p:txStyles>
    <p:titleStyle>
      <a:lvl1pPr algn="l" defTabSz="457200" rtl="0" eaLnBrk="0" fontAlgn="base" hangingPunct="0">
        <a:spcBef>
          <a:spcPct val="0"/>
        </a:spcBef>
        <a:spcAft>
          <a:spcPct val="0"/>
        </a:spcAft>
        <a:defRPr sz="2400">
          <a:solidFill>
            <a:schemeClr val="tx1"/>
          </a:solidFill>
          <a:latin typeface="+mj-lt"/>
          <a:ea typeface="+mj-ea"/>
          <a:cs typeface="+mj-cs"/>
        </a:defRPr>
      </a:lvl1pPr>
      <a:lvl2pPr algn="l" defTabSz="457200" rtl="0" eaLnBrk="0" fontAlgn="base" hangingPunct="0">
        <a:spcBef>
          <a:spcPct val="0"/>
        </a:spcBef>
        <a:spcAft>
          <a:spcPct val="0"/>
        </a:spcAft>
        <a:defRPr sz="2400">
          <a:solidFill>
            <a:schemeClr val="tx1"/>
          </a:solidFill>
          <a:latin typeface="Arial" charset="0"/>
        </a:defRPr>
      </a:lvl2pPr>
      <a:lvl3pPr algn="l" defTabSz="457200" rtl="0" eaLnBrk="0" fontAlgn="base" hangingPunct="0">
        <a:spcBef>
          <a:spcPct val="0"/>
        </a:spcBef>
        <a:spcAft>
          <a:spcPct val="0"/>
        </a:spcAft>
        <a:defRPr sz="2400">
          <a:solidFill>
            <a:schemeClr val="tx1"/>
          </a:solidFill>
          <a:latin typeface="Arial" charset="0"/>
        </a:defRPr>
      </a:lvl3pPr>
      <a:lvl4pPr algn="l" defTabSz="457200" rtl="0" eaLnBrk="0" fontAlgn="base" hangingPunct="0">
        <a:spcBef>
          <a:spcPct val="0"/>
        </a:spcBef>
        <a:spcAft>
          <a:spcPct val="0"/>
        </a:spcAft>
        <a:defRPr sz="2400">
          <a:solidFill>
            <a:schemeClr val="tx1"/>
          </a:solidFill>
          <a:latin typeface="Arial" charset="0"/>
        </a:defRPr>
      </a:lvl4pPr>
      <a:lvl5pPr algn="l" defTabSz="457200" rtl="0" eaLnBrk="0" fontAlgn="base" hangingPunct="0">
        <a:spcBef>
          <a:spcPct val="0"/>
        </a:spcBef>
        <a:spcAft>
          <a:spcPct val="0"/>
        </a:spcAft>
        <a:defRPr sz="2400">
          <a:solidFill>
            <a:schemeClr val="tx1"/>
          </a:solidFill>
          <a:latin typeface="Arial" charset="0"/>
        </a:defRPr>
      </a:lvl5pPr>
      <a:lvl6pPr marL="457200" algn="l" defTabSz="457200" rtl="0" fontAlgn="base">
        <a:spcBef>
          <a:spcPct val="0"/>
        </a:spcBef>
        <a:spcAft>
          <a:spcPct val="0"/>
        </a:spcAft>
        <a:defRPr sz="2400">
          <a:solidFill>
            <a:schemeClr val="tx1"/>
          </a:solidFill>
          <a:latin typeface="Arial" charset="0"/>
        </a:defRPr>
      </a:lvl6pPr>
      <a:lvl7pPr marL="914400" algn="l" defTabSz="457200" rtl="0" fontAlgn="base">
        <a:spcBef>
          <a:spcPct val="0"/>
        </a:spcBef>
        <a:spcAft>
          <a:spcPct val="0"/>
        </a:spcAft>
        <a:defRPr sz="2400">
          <a:solidFill>
            <a:schemeClr val="tx1"/>
          </a:solidFill>
          <a:latin typeface="Arial" charset="0"/>
        </a:defRPr>
      </a:lvl7pPr>
      <a:lvl8pPr marL="1371600" algn="l" defTabSz="457200" rtl="0" fontAlgn="base">
        <a:spcBef>
          <a:spcPct val="0"/>
        </a:spcBef>
        <a:spcAft>
          <a:spcPct val="0"/>
        </a:spcAft>
        <a:defRPr sz="2400">
          <a:solidFill>
            <a:schemeClr val="tx1"/>
          </a:solidFill>
          <a:latin typeface="Arial" charset="0"/>
        </a:defRPr>
      </a:lvl8pPr>
      <a:lvl9pPr marL="1828800" algn="l" defTabSz="457200" rtl="0" fontAlgn="base">
        <a:spcBef>
          <a:spcPct val="0"/>
        </a:spcBef>
        <a:spcAft>
          <a:spcPct val="0"/>
        </a:spcAft>
        <a:defRPr sz="2400">
          <a:solidFill>
            <a:schemeClr val="tx1"/>
          </a:solidFill>
          <a:latin typeface="Arial" charset="0"/>
        </a:defRPr>
      </a:lvl9pPr>
    </p:titleStyle>
    <p:bodyStyle>
      <a:lvl1pPr marL="271463" indent="-271463" algn="l" defTabSz="457200" rtl="0" eaLnBrk="0" fontAlgn="base" hangingPunct="0">
        <a:spcBef>
          <a:spcPct val="20000"/>
        </a:spcBef>
        <a:spcAft>
          <a:spcPct val="0"/>
        </a:spcAft>
        <a:buClr>
          <a:srgbClr val="00C0B5"/>
        </a:buClr>
        <a:buFont typeface="Arial" charset="0"/>
        <a:buChar char="•"/>
        <a:defRPr>
          <a:solidFill>
            <a:schemeClr val="tx1"/>
          </a:solidFill>
          <a:latin typeface="+mn-lt"/>
          <a:ea typeface="+mn-ea"/>
          <a:cs typeface="+mn-cs"/>
        </a:defRPr>
      </a:lvl1pPr>
      <a:lvl2pPr marL="628650" indent="-285750" algn="l" defTabSz="457200" rtl="0" eaLnBrk="0" fontAlgn="base" hangingPunct="0">
        <a:spcBef>
          <a:spcPct val="20000"/>
        </a:spcBef>
        <a:spcAft>
          <a:spcPct val="0"/>
        </a:spcAft>
        <a:buClr>
          <a:srgbClr val="00C0B5"/>
        </a:buClr>
        <a:buFont typeface="Arial" charset="0"/>
        <a:buChar char="–"/>
        <a:defRPr>
          <a:solidFill>
            <a:schemeClr val="tx1"/>
          </a:solidFill>
          <a:latin typeface="+mn-lt"/>
        </a:defRPr>
      </a:lvl2pPr>
      <a:lvl3pPr marL="895350" indent="-228600" algn="l" defTabSz="457200" rtl="0" eaLnBrk="0" fontAlgn="base" hangingPunct="0">
        <a:spcBef>
          <a:spcPct val="20000"/>
        </a:spcBef>
        <a:spcAft>
          <a:spcPct val="0"/>
        </a:spcAft>
        <a:buClr>
          <a:srgbClr val="00C0B5"/>
        </a:buClr>
        <a:buFont typeface="Arial" charset="0"/>
        <a:buChar char="•"/>
        <a:defRPr sz="1600">
          <a:solidFill>
            <a:schemeClr val="tx1"/>
          </a:solidFill>
          <a:latin typeface="+mn-lt"/>
        </a:defRPr>
      </a:lvl3pPr>
      <a:lvl4pPr marL="1162050" indent="-228600" algn="l" defTabSz="457200" rtl="0" eaLnBrk="0" fontAlgn="base" hangingPunct="0">
        <a:spcBef>
          <a:spcPct val="20000"/>
        </a:spcBef>
        <a:spcAft>
          <a:spcPct val="0"/>
        </a:spcAft>
        <a:buClr>
          <a:srgbClr val="00C0B5"/>
        </a:buClr>
        <a:buFont typeface="Arial" charset="0"/>
        <a:buChar char="–"/>
        <a:defRPr sz="1400">
          <a:solidFill>
            <a:schemeClr val="tx1"/>
          </a:solidFill>
          <a:latin typeface="+mn-lt"/>
        </a:defRPr>
      </a:lvl4pPr>
      <a:lvl5pPr marL="1438275" indent="-228600" algn="l" defTabSz="457200" rtl="0" eaLnBrk="0" fontAlgn="base" hangingPunct="0">
        <a:spcBef>
          <a:spcPct val="20000"/>
        </a:spcBef>
        <a:spcAft>
          <a:spcPct val="0"/>
        </a:spcAft>
        <a:buClr>
          <a:srgbClr val="00C0B5"/>
        </a:buClr>
        <a:buFont typeface="Arial" charset="0"/>
        <a:buChar char="»"/>
        <a:defRPr sz="1200">
          <a:solidFill>
            <a:schemeClr val="tx1"/>
          </a:solidFill>
          <a:latin typeface="+mn-lt"/>
        </a:defRPr>
      </a:lvl5pPr>
      <a:lvl6pPr marL="1895475" indent="-228600" algn="l" defTabSz="457200" rtl="0" fontAlgn="base">
        <a:spcBef>
          <a:spcPct val="20000"/>
        </a:spcBef>
        <a:spcAft>
          <a:spcPct val="0"/>
        </a:spcAft>
        <a:buClr>
          <a:srgbClr val="00C0B5"/>
        </a:buClr>
        <a:buFont typeface="Arial" charset="0"/>
        <a:buChar char="»"/>
        <a:defRPr sz="1200">
          <a:solidFill>
            <a:schemeClr val="tx1"/>
          </a:solidFill>
          <a:latin typeface="+mn-lt"/>
        </a:defRPr>
      </a:lvl6pPr>
      <a:lvl7pPr marL="2352675" indent="-228600" algn="l" defTabSz="457200" rtl="0" fontAlgn="base">
        <a:spcBef>
          <a:spcPct val="20000"/>
        </a:spcBef>
        <a:spcAft>
          <a:spcPct val="0"/>
        </a:spcAft>
        <a:buClr>
          <a:srgbClr val="00C0B5"/>
        </a:buClr>
        <a:buFont typeface="Arial" charset="0"/>
        <a:buChar char="»"/>
        <a:defRPr sz="1200">
          <a:solidFill>
            <a:schemeClr val="tx1"/>
          </a:solidFill>
          <a:latin typeface="+mn-lt"/>
        </a:defRPr>
      </a:lvl7pPr>
      <a:lvl8pPr marL="2809875" indent="-228600" algn="l" defTabSz="457200" rtl="0" fontAlgn="base">
        <a:spcBef>
          <a:spcPct val="20000"/>
        </a:spcBef>
        <a:spcAft>
          <a:spcPct val="0"/>
        </a:spcAft>
        <a:buClr>
          <a:srgbClr val="00C0B5"/>
        </a:buClr>
        <a:buFont typeface="Arial" charset="0"/>
        <a:buChar char="»"/>
        <a:defRPr sz="1200">
          <a:solidFill>
            <a:schemeClr val="tx1"/>
          </a:solidFill>
          <a:latin typeface="+mn-lt"/>
        </a:defRPr>
      </a:lvl8pPr>
      <a:lvl9pPr marL="3267075" indent="-228600" algn="l" defTabSz="457200" rtl="0" fontAlgn="base">
        <a:spcBef>
          <a:spcPct val="20000"/>
        </a:spcBef>
        <a:spcAft>
          <a:spcPct val="0"/>
        </a:spcAft>
        <a:buClr>
          <a:srgbClr val="00C0B5"/>
        </a:buClr>
        <a:buFont typeface="Arial" charset="0"/>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8"/>
          <p:cNvSpPr>
            <a:spLocks noChangeArrowheads="1"/>
          </p:cNvSpPr>
          <p:nvPr/>
        </p:nvSpPr>
        <p:spPr bwMode="auto">
          <a:xfrm>
            <a:off x="49" y="0"/>
            <a:ext cx="269875" cy="3778250"/>
          </a:xfrm>
          <a:prstGeom prst="rect">
            <a:avLst/>
          </a:prstGeom>
          <a:solidFill>
            <a:srgbClr val="00C0B5"/>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defTabSz="457200" eaLnBrk="0" hangingPunct="0">
              <a:defRPr>
                <a:solidFill>
                  <a:schemeClr val="tx1"/>
                </a:solidFill>
                <a:latin typeface="Arial" charset="0"/>
              </a:defRPr>
            </a:lvl1pPr>
            <a:lvl2pPr marL="742950" indent="-285750" defTabSz="457200" eaLnBrk="0" hangingPunct="0">
              <a:defRPr>
                <a:solidFill>
                  <a:schemeClr val="tx1"/>
                </a:solidFill>
                <a:latin typeface="Arial" charset="0"/>
              </a:defRPr>
            </a:lvl2pPr>
            <a:lvl3pPr marL="1143000" indent="-228600" defTabSz="457200" eaLnBrk="0" hangingPunct="0">
              <a:defRPr>
                <a:solidFill>
                  <a:schemeClr val="tx1"/>
                </a:solidFill>
                <a:latin typeface="Arial" charset="0"/>
              </a:defRPr>
            </a:lvl3pPr>
            <a:lvl4pPr marL="1600200" indent="-228600" defTabSz="457200" eaLnBrk="0" hangingPunct="0">
              <a:defRPr>
                <a:solidFill>
                  <a:schemeClr val="tx1"/>
                </a:solidFill>
                <a:latin typeface="Arial" charset="0"/>
              </a:defRPr>
            </a:lvl4pPr>
            <a:lvl5pPr marL="2057400" indent="-228600" defTabSz="4572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defRPr/>
            </a:pPr>
            <a:endParaRPr lang="en-US" altLang="en-US" dirty="0" smtClean="0">
              <a:solidFill>
                <a:srgbClr val="FFFFFF"/>
              </a:solidFill>
            </a:endParaRPr>
          </a:p>
        </p:txBody>
      </p:sp>
      <p:sp>
        <p:nvSpPr>
          <p:cNvPr id="1027" name="Title Placeholder 1"/>
          <p:cNvSpPr>
            <a:spLocks noGrp="1"/>
          </p:cNvSpPr>
          <p:nvPr>
            <p:ph type="title"/>
          </p:nvPr>
        </p:nvSpPr>
        <p:spPr bwMode="auto">
          <a:xfrm>
            <a:off x="658813" y="392113"/>
            <a:ext cx="6875462"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title style</a:t>
            </a:r>
          </a:p>
        </p:txBody>
      </p:sp>
      <p:sp>
        <p:nvSpPr>
          <p:cNvPr id="1028" name="Text Placeholder 2"/>
          <p:cNvSpPr>
            <a:spLocks noGrp="1"/>
          </p:cNvSpPr>
          <p:nvPr>
            <p:ph type="body" idx="1"/>
          </p:nvPr>
        </p:nvSpPr>
        <p:spPr bwMode="auto">
          <a:xfrm>
            <a:off x="658814" y="1439863"/>
            <a:ext cx="7781925"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9" name="Line 5"/>
          <p:cNvSpPr>
            <a:spLocks noChangeShapeType="1"/>
          </p:cNvSpPr>
          <p:nvPr/>
        </p:nvSpPr>
        <p:spPr bwMode="auto">
          <a:xfrm>
            <a:off x="296865" y="6502400"/>
            <a:ext cx="8539162" cy="0"/>
          </a:xfrm>
          <a:prstGeom prst="line">
            <a:avLst/>
          </a:prstGeom>
          <a:noFill/>
          <a:ln w="9525">
            <a:solidFill>
              <a:srgbClr val="00C0B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mtClean="0">
              <a:solidFill>
                <a:srgbClr val="000000"/>
              </a:solidFill>
            </a:endParaRPr>
          </a:p>
        </p:txBody>
      </p:sp>
      <p:sp>
        <p:nvSpPr>
          <p:cNvPr id="13" name="Slide Number Placeholder 5"/>
          <p:cNvSpPr txBox="1">
            <a:spLocks/>
          </p:cNvSpPr>
          <p:nvPr/>
        </p:nvSpPr>
        <p:spPr bwMode="auto">
          <a:xfrm>
            <a:off x="8328027" y="6535836"/>
            <a:ext cx="5080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C0B5"/>
                </a:solidFill>
                <a:miter lim="800000"/>
                <a:headEnd/>
                <a:tailEnd/>
              </a14:hiddenLine>
            </a:ext>
          </a:extLst>
        </p:spPr>
        <p:txBody>
          <a:bodyPr lIns="0" tIns="0" rIns="0" bIns="0"/>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fontAlgn="base">
              <a:lnSpc>
                <a:spcPct val="110000"/>
              </a:lnSpc>
              <a:spcBef>
                <a:spcPct val="50000"/>
              </a:spcBef>
              <a:spcAft>
                <a:spcPct val="0"/>
              </a:spcAft>
              <a:buClr>
                <a:srgbClr val="000000"/>
              </a:buClr>
              <a:defRPr/>
            </a:pPr>
            <a:fld id="{AB5307C7-A376-45E4-B348-73B871BC34D2}" type="slidenum">
              <a:rPr lang="en-GB" sz="1000" b="1" smtClean="0">
                <a:solidFill>
                  <a:srgbClr val="000000"/>
                </a:solidFill>
                <a:cs typeface="Arial" charset="0"/>
              </a:rPr>
              <a:pPr algn="r" fontAlgn="base">
                <a:lnSpc>
                  <a:spcPct val="110000"/>
                </a:lnSpc>
                <a:spcBef>
                  <a:spcPct val="50000"/>
                </a:spcBef>
                <a:spcAft>
                  <a:spcPct val="0"/>
                </a:spcAft>
                <a:buClr>
                  <a:srgbClr val="000000"/>
                </a:buClr>
                <a:defRPr/>
              </a:pPr>
              <a:t>‹#›</a:t>
            </a:fld>
            <a:endParaRPr lang="en-GB" sz="1000" b="1" dirty="0" smtClean="0">
              <a:solidFill>
                <a:srgbClr val="000000"/>
              </a:solidFill>
              <a:cs typeface="Arial" charset="0"/>
            </a:endParaRPr>
          </a:p>
        </p:txBody>
      </p:sp>
      <p:sp>
        <p:nvSpPr>
          <p:cNvPr id="1031" name="Text Box 7"/>
          <p:cNvSpPr txBox="1">
            <a:spLocks noChangeArrowheads="1"/>
          </p:cNvSpPr>
          <p:nvPr/>
        </p:nvSpPr>
        <p:spPr bwMode="auto">
          <a:xfrm>
            <a:off x="296911" y="6526213"/>
            <a:ext cx="1865895"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r>
              <a:rPr lang="en-GB" altLang="en-US" sz="1000" dirty="0" smtClean="0">
                <a:solidFill>
                  <a:srgbClr val="000000"/>
                </a:solidFill>
              </a:rPr>
              <a:t>Department for Work &amp; Pensions</a:t>
            </a:r>
          </a:p>
        </p:txBody>
      </p:sp>
    </p:spTree>
  </p:cSld>
  <p:clrMap bg1="lt1" tx1="dk1" bg2="lt2" tx2="dk2" accent1="accent1" accent2="accent2" accent3="accent3" accent4="accent4" accent5="accent5" accent6="accent6" hlink="hlink" folHlink="folHlink"/>
  <p:txStyles>
    <p:titleStyle>
      <a:lvl1pPr algn="l" defTabSz="457200" rtl="0" eaLnBrk="0" fontAlgn="base" hangingPunct="0">
        <a:spcBef>
          <a:spcPct val="0"/>
        </a:spcBef>
        <a:spcAft>
          <a:spcPct val="0"/>
        </a:spcAft>
        <a:defRPr sz="2400">
          <a:solidFill>
            <a:schemeClr val="tx1"/>
          </a:solidFill>
          <a:latin typeface="+mj-lt"/>
          <a:ea typeface="+mj-ea"/>
          <a:cs typeface="+mj-cs"/>
        </a:defRPr>
      </a:lvl1pPr>
      <a:lvl2pPr algn="l" defTabSz="457200" rtl="0" eaLnBrk="0" fontAlgn="base" hangingPunct="0">
        <a:spcBef>
          <a:spcPct val="0"/>
        </a:spcBef>
        <a:spcAft>
          <a:spcPct val="0"/>
        </a:spcAft>
        <a:defRPr sz="2400">
          <a:solidFill>
            <a:schemeClr val="tx1"/>
          </a:solidFill>
          <a:latin typeface="Arial" charset="0"/>
        </a:defRPr>
      </a:lvl2pPr>
      <a:lvl3pPr algn="l" defTabSz="457200" rtl="0" eaLnBrk="0" fontAlgn="base" hangingPunct="0">
        <a:spcBef>
          <a:spcPct val="0"/>
        </a:spcBef>
        <a:spcAft>
          <a:spcPct val="0"/>
        </a:spcAft>
        <a:defRPr sz="2400">
          <a:solidFill>
            <a:schemeClr val="tx1"/>
          </a:solidFill>
          <a:latin typeface="Arial" charset="0"/>
        </a:defRPr>
      </a:lvl3pPr>
      <a:lvl4pPr algn="l" defTabSz="457200" rtl="0" eaLnBrk="0" fontAlgn="base" hangingPunct="0">
        <a:spcBef>
          <a:spcPct val="0"/>
        </a:spcBef>
        <a:spcAft>
          <a:spcPct val="0"/>
        </a:spcAft>
        <a:defRPr sz="2400">
          <a:solidFill>
            <a:schemeClr val="tx1"/>
          </a:solidFill>
          <a:latin typeface="Arial" charset="0"/>
        </a:defRPr>
      </a:lvl4pPr>
      <a:lvl5pPr algn="l" defTabSz="457200" rtl="0" eaLnBrk="0" fontAlgn="base" hangingPunct="0">
        <a:spcBef>
          <a:spcPct val="0"/>
        </a:spcBef>
        <a:spcAft>
          <a:spcPct val="0"/>
        </a:spcAft>
        <a:defRPr sz="2400">
          <a:solidFill>
            <a:schemeClr val="tx1"/>
          </a:solidFill>
          <a:latin typeface="Arial" charset="0"/>
        </a:defRPr>
      </a:lvl5pPr>
      <a:lvl6pPr marL="457200" algn="l" defTabSz="457200" rtl="0" fontAlgn="base">
        <a:spcBef>
          <a:spcPct val="0"/>
        </a:spcBef>
        <a:spcAft>
          <a:spcPct val="0"/>
        </a:spcAft>
        <a:defRPr sz="2400">
          <a:solidFill>
            <a:schemeClr val="tx1"/>
          </a:solidFill>
          <a:latin typeface="Arial" charset="0"/>
        </a:defRPr>
      </a:lvl6pPr>
      <a:lvl7pPr marL="914400" algn="l" defTabSz="457200" rtl="0" fontAlgn="base">
        <a:spcBef>
          <a:spcPct val="0"/>
        </a:spcBef>
        <a:spcAft>
          <a:spcPct val="0"/>
        </a:spcAft>
        <a:defRPr sz="2400">
          <a:solidFill>
            <a:schemeClr val="tx1"/>
          </a:solidFill>
          <a:latin typeface="Arial" charset="0"/>
        </a:defRPr>
      </a:lvl7pPr>
      <a:lvl8pPr marL="1371600" algn="l" defTabSz="457200" rtl="0" fontAlgn="base">
        <a:spcBef>
          <a:spcPct val="0"/>
        </a:spcBef>
        <a:spcAft>
          <a:spcPct val="0"/>
        </a:spcAft>
        <a:defRPr sz="2400">
          <a:solidFill>
            <a:schemeClr val="tx1"/>
          </a:solidFill>
          <a:latin typeface="Arial" charset="0"/>
        </a:defRPr>
      </a:lvl8pPr>
      <a:lvl9pPr marL="1828800" algn="l" defTabSz="457200" rtl="0" fontAlgn="base">
        <a:spcBef>
          <a:spcPct val="0"/>
        </a:spcBef>
        <a:spcAft>
          <a:spcPct val="0"/>
        </a:spcAft>
        <a:defRPr sz="2400">
          <a:solidFill>
            <a:schemeClr val="tx1"/>
          </a:solidFill>
          <a:latin typeface="Arial" charset="0"/>
        </a:defRPr>
      </a:lvl9pPr>
    </p:titleStyle>
    <p:bodyStyle>
      <a:lvl1pPr marL="271463" indent="-271463" algn="l" defTabSz="457200" rtl="0" eaLnBrk="0" fontAlgn="base" hangingPunct="0">
        <a:spcBef>
          <a:spcPct val="20000"/>
        </a:spcBef>
        <a:spcAft>
          <a:spcPct val="0"/>
        </a:spcAft>
        <a:buClr>
          <a:srgbClr val="00C0B5"/>
        </a:buClr>
        <a:buFont typeface="Arial" charset="0"/>
        <a:buChar char="•"/>
        <a:defRPr>
          <a:solidFill>
            <a:schemeClr val="tx1"/>
          </a:solidFill>
          <a:latin typeface="+mn-lt"/>
          <a:ea typeface="+mn-ea"/>
          <a:cs typeface="+mn-cs"/>
        </a:defRPr>
      </a:lvl1pPr>
      <a:lvl2pPr marL="628650" indent="-285750" algn="l" defTabSz="457200" rtl="0" eaLnBrk="0" fontAlgn="base" hangingPunct="0">
        <a:spcBef>
          <a:spcPct val="20000"/>
        </a:spcBef>
        <a:spcAft>
          <a:spcPct val="0"/>
        </a:spcAft>
        <a:buClr>
          <a:srgbClr val="00C0B5"/>
        </a:buClr>
        <a:buFont typeface="Arial" charset="0"/>
        <a:buChar char="–"/>
        <a:defRPr>
          <a:solidFill>
            <a:schemeClr val="tx1"/>
          </a:solidFill>
          <a:latin typeface="+mn-lt"/>
        </a:defRPr>
      </a:lvl2pPr>
      <a:lvl3pPr marL="895350" indent="-228600" algn="l" defTabSz="457200" rtl="0" eaLnBrk="0" fontAlgn="base" hangingPunct="0">
        <a:spcBef>
          <a:spcPct val="20000"/>
        </a:spcBef>
        <a:spcAft>
          <a:spcPct val="0"/>
        </a:spcAft>
        <a:buClr>
          <a:srgbClr val="00C0B5"/>
        </a:buClr>
        <a:buFont typeface="Arial" charset="0"/>
        <a:buChar char="•"/>
        <a:defRPr sz="1600">
          <a:solidFill>
            <a:schemeClr val="tx1"/>
          </a:solidFill>
          <a:latin typeface="+mn-lt"/>
        </a:defRPr>
      </a:lvl3pPr>
      <a:lvl4pPr marL="1162050" indent="-228600" algn="l" defTabSz="457200" rtl="0" eaLnBrk="0" fontAlgn="base" hangingPunct="0">
        <a:spcBef>
          <a:spcPct val="20000"/>
        </a:spcBef>
        <a:spcAft>
          <a:spcPct val="0"/>
        </a:spcAft>
        <a:buClr>
          <a:srgbClr val="00C0B5"/>
        </a:buClr>
        <a:buFont typeface="Arial" charset="0"/>
        <a:buChar char="–"/>
        <a:defRPr sz="1400">
          <a:solidFill>
            <a:schemeClr val="tx1"/>
          </a:solidFill>
          <a:latin typeface="+mn-lt"/>
        </a:defRPr>
      </a:lvl4pPr>
      <a:lvl5pPr marL="1438275" indent="-228600" algn="l" defTabSz="457200" rtl="0" eaLnBrk="0" fontAlgn="base" hangingPunct="0">
        <a:spcBef>
          <a:spcPct val="20000"/>
        </a:spcBef>
        <a:spcAft>
          <a:spcPct val="0"/>
        </a:spcAft>
        <a:buClr>
          <a:srgbClr val="00C0B5"/>
        </a:buClr>
        <a:buFont typeface="Arial" charset="0"/>
        <a:buChar char="»"/>
        <a:defRPr sz="1200">
          <a:solidFill>
            <a:schemeClr val="tx1"/>
          </a:solidFill>
          <a:latin typeface="+mn-lt"/>
        </a:defRPr>
      </a:lvl5pPr>
      <a:lvl6pPr marL="1895475" indent="-228600" algn="l" defTabSz="457200" rtl="0" fontAlgn="base">
        <a:spcBef>
          <a:spcPct val="20000"/>
        </a:spcBef>
        <a:spcAft>
          <a:spcPct val="0"/>
        </a:spcAft>
        <a:buClr>
          <a:srgbClr val="00C0B5"/>
        </a:buClr>
        <a:buFont typeface="Arial" charset="0"/>
        <a:buChar char="»"/>
        <a:defRPr sz="1200">
          <a:solidFill>
            <a:schemeClr val="tx1"/>
          </a:solidFill>
          <a:latin typeface="+mn-lt"/>
        </a:defRPr>
      </a:lvl6pPr>
      <a:lvl7pPr marL="2352675" indent="-228600" algn="l" defTabSz="457200" rtl="0" fontAlgn="base">
        <a:spcBef>
          <a:spcPct val="20000"/>
        </a:spcBef>
        <a:spcAft>
          <a:spcPct val="0"/>
        </a:spcAft>
        <a:buClr>
          <a:srgbClr val="00C0B5"/>
        </a:buClr>
        <a:buFont typeface="Arial" charset="0"/>
        <a:buChar char="»"/>
        <a:defRPr sz="1200">
          <a:solidFill>
            <a:schemeClr val="tx1"/>
          </a:solidFill>
          <a:latin typeface="+mn-lt"/>
        </a:defRPr>
      </a:lvl7pPr>
      <a:lvl8pPr marL="2809875" indent="-228600" algn="l" defTabSz="457200" rtl="0" fontAlgn="base">
        <a:spcBef>
          <a:spcPct val="20000"/>
        </a:spcBef>
        <a:spcAft>
          <a:spcPct val="0"/>
        </a:spcAft>
        <a:buClr>
          <a:srgbClr val="00C0B5"/>
        </a:buClr>
        <a:buFont typeface="Arial" charset="0"/>
        <a:buChar char="»"/>
        <a:defRPr sz="1200">
          <a:solidFill>
            <a:schemeClr val="tx1"/>
          </a:solidFill>
          <a:latin typeface="+mn-lt"/>
        </a:defRPr>
      </a:lvl8pPr>
      <a:lvl9pPr marL="3267075" indent="-228600" algn="l" defTabSz="457200" rtl="0" fontAlgn="base">
        <a:spcBef>
          <a:spcPct val="20000"/>
        </a:spcBef>
        <a:spcAft>
          <a:spcPct val="0"/>
        </a:spcAft>
        <a:buClr>
          <a:srgbClr val="00C0B5"/>
        </a:buClr>
        <a:buFont typeface="Arial" charset="0"/>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8"/>
          <p:cNvSpPr>
            <a:spLocks noChangeArrowheads="1"/>
          </p:cNvSpPr>
          <p:nvPr/>
        </p:nvSpPr>
        <p:spPr bwMode="auto">
          <a:xfrm>
            <a:off x="49" y="0"/>
            <a:ext cx="269875" cy="3778250"/>
          </a:xfrm>
          <a:prstGeom prst="rect">
            <a:avLst/>
          </a:prstGeom>
          <a:solidFill>
            <a:srgbClr val="00C0B5"/>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defTabSz="457200" eaLnBrk="0" hangingPunct="0">
              <a:defRPr>
                <a:solidFill>
                  <a:schemeClr val="tx1"/>
                </a:solidFill>
                <a:latin typeface="Arial" charset="0"/>
              </a:defRPr>
            </a:lvl1pPr>
            <a:lvl2pPr marL="742950" indent="-285750" defTabSz="457200" eaLnBrk="0" hangingPunct="0">
              <a:defRPr>
                <a:solidFill>
                  <a:schemeClr val="tx1"/>
                </a:solidFill>
                <a:latin typeface="Arial" charset="0"/>
              </a:defRPr>
            </a:lvl2pPr>
            <a:lvl3pPr marL="1143000" indent="-228600" defTabSz="457200" eaLnBrk="0" hangingPunct="0">
              <a:defRPr>
                <a:solidFill>
                  <a:schemeClr val="tx1"/>
                </a:solidFill>
                <a:latin typeface="Arial" charset="0"/>
              </a:defRPr>
            </a:lvl3pPr>
            <a:lvl4pPr marL="1600200" indent="-228600" defTabSz="457200" eaLnBrk="0" hangingPunct="0">
              <a:defRPr>
                <a:solidFill>
                  <a:schemeClr val="tx1"/>
                </a:solidFill>
                <a:latin typeface="Arial" charset="0"/>
              </a:defRPr>
            </a:lvl4pPr>
            <a:lvl5pPr marL="2057400" indent="-228600" defTabSz="4572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defRPr/>
            </a:pPr>
            <a:endParaRPr lang="en-US" altLang="en-US" dirty="0" smtClean="0">
              <a:solidFill>
                <a:srgbClr val="FFFFFF"/>
              </a:solidFill>
            </a:endParaRPr>
          </a:p>
        </p:txBody>
      </p:sp>
      <p:sp>
        <p:nvSpPr>
          <p:cNvPr id="1027" name="Title Placeholder 1"/>
          <p:cNvSpPr>
            <a:spLocks noGrp="1"/>
          </p:cNvSpPr>
          <p:nvPr>
            <p:ph type="title"/>
          </p:nvPr>
        </p:nvSpPr>
        <p:spPr bwMode="auto">
          <a:xfrm>
            <a:off x="658813" y="392113"/>
            <a:ext cx="6875462"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title style</a:t>
            </a:r>
          </a:p>
        </p:txBody>
      </p:sp>
      <p:sp>
        <p:nvSpPr>
          <p:cNvPr id="1028" name="Text Placeholder 2"/>
          <p:cNvSpPr>
            <a:spLocks noGrp="1"/>
          </p:cNvSpPr>
          <p:nvPr>
            <p:ph type="body" idx="1"/>
          </p:nvPr>
        </p:nvSpPr>
        <p:spPr bwMode="auto">
          <a:xfrm>
            <a:off x="658814" y="1439863"/>
            <a:ext cx="7781925"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9" name="Line 5"/>
          <p:cNvSpPr>
            <a:spLocks noChangeShapeType="1"/>
          </p:cNvSpPr>
          <p:nvPr/>
        </p:nvSpPr>
        <p:spPr bwMode="auto">
          <a:xfrm>
            <a:off x="296865" y="6502400"/>
            <a:ext cx="8539162" cy="0"/>
          </a:xfrm>
          <a:prstGeom prst="line">
            <a:avLst/>
          </a:prstGeom>
          <a:noFill/>
          <a:ln w="9525">
            <a:solidFill>
              <a:srgbClr val="00C0B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mtClean="0">
              <a:solidFill>
                <a:srgbClr val="000000"/>
              </a:solidFill>
            </a:endParaRPr>
          </a:p>
        </p:txBody>
      </p:sp>
      <p:sp>
        <p:nvSpPr>
          <p:cNvPr id="13" name="Slide Number Placeholder 5"/>
          <p:cNvSpPr txBox="1">
            <a:spLocks/>
          </p:cNvSpPr>
          <p:nvPr/>
        </p:nvSpPr>
        <p:spPr bwMode="auto">
          <a:xfrm>
            <a:off x="8328027" y="6535836"/>
            <a:ext cx="5080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C0B5"/>
                </a:solidFill>
                <a:miter lim="800000"/>
                <a:headEnd/>
                <a:tailEnd/>
              </a14:hiddenLine>
            </a:ext>
          </a:extLst>
        </p:spPr>
        <p:txBody>
          <a:bodyPr lIns="0" tIns="0" rIns="0" bIns="0"/>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fontAlgn="base">
              <a:lnSpc>
                <a:spcPct val="110000"/>
              </a:lnSpc>
              <a:spcBef>
                <a:spcPct val="50000"/>
              </a:spcBef>
              <a:spcAft>
                <a:spcPct val="0"/>
              </a:spcAft>
              <a:buClr>
                <a:srgbClr val="000000"/>
              </a:buClr>
              <a:defRPr/>
            </a:pPr>
            <a:fld id="{AB5307C7-A376-45E4-B348-73B871BC34D2}" type="slidenum">
              <a:rPr lang="en-GB" sz="1000" b="1" smtClean="0">
                <a:solidFill>
                  <a:srgbClr val="000000"/>
                </a:solidFill>
                <a:cs typeface="Arial" charset="0"/>
              </a:rPr>
              <a:pPr algn="r" fontAlgn="base">
                <a:lnSpc>
                  <a:spcPct val="110000"/>
                </a:lnSpc>
                <a:spcBef>
                  <a:spcPct val="50000"/>
                </a:spcBef>
                <a:spcAft>
                  <a:spcPct val="0"/>
                </a:spcAft>
                <a:buClr>
                  <a:srgbClr val="000000"/>
                </a:buClr>
                <a:defRPr/>
              </a:pPr>
              <a:t>‹#›</a:t>
            </a:fld>
            <a:endParaRPr lang="en-GB" sz="1000" b="1" dirty="0" smtClean="0">
              <a:solidFill>
                <a:srgbClr val="000000"/>
              </a:solidFill>
              <a:cs typeface="Arial" charset="0"/>
            </a:endParaRPr>
          </a:p>
        </p:txBody>
      </p:sp>
      <p:sp>
        <p:nvSpPr>
          <p:cNvPr id="1031" name="Text Box 7"/>
          <p:cNvSpPr txBox="1">
            <a:spLocks noChangeArrowheads="1"/>
          </p:cNvSpPr>
          <p:nvPr/>
        </p:nvSpPr>
        <p:spPr bwMode="auto">
          <a:xfrm>
            <a:off x="296911" y="6526213"/>
            <a:ext cx="1865895"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r>
              <a:rPr lang="en-GB" altLang="en-US" sz="1000" dirty="0" smtClean="0">
                <a:solidFill>
                  <a:srgbClr val="000000"/>
                </a:solidFill>
              </a:rPr>
              <a:t>Department for Work &amp; Pensions</a:t>
            </a:r>
          </a:p>
        </p:txBody>
      </p:sp>
    </p:spTree>
  </p:cSld>
  <p:clrMap bg1="lt1" tx1="dk1" bg2="lt2" tx2="dk2" accent1="accent1" accent2="accent2" accent3="accent3" accent4="accent4" accent5="accent5" accent6="accent6" hlink="hlink" folHlink="folHlink"/>
  <p:txStyles>
    <p:titleStyle>
      <a:lvl1pPr algn="l" defTabSz="457200" rtl="0" eaLnBrk="0" fontAlgn="base" hangingPunct="0">
        <a:spcBef>
          <a:spcPct val="0"/>
        </a:spcBef>
        <a:spcAft>
          <a:spcPct val="0"/>
        </a:spcAft>
        <a:defRPr sz="2400">
          <a:solidFill>
            <a:schemeClr val="tx1"/>
          </a:solidFill>
          <a:latin typeface="+mj-lt"/>
          <a:ea typeface="+mj-ea"/>
          <a:cs typeface="+mj-cs"/>
        </a:defRPr>
      </a:lvl1pPr>
      <a:lvl2pPr algn="l" defTabSz="457200" rtl="0" eaLnBrk="0" fontAlgn="base" hangingPunct="0">
        <a:spcBef>
          <a:spcPct val="0"/>
        </a:spcBef>
        <a:spcAft>
          <a:spcPct val="0"/>
        </a:spcAft>
        <a:defRPr sz="2400">
          <a:solidFill>
            <a:schemeClr val="tx1"/>
          </a:solidFill>
          <a:latin typeface="Arial" charset="0"/>
        </a:defRPr>
      </a:lvl2pPr>
      <a:lvl3pPr algn="l" defTabSz="457200" rtl="0" eaLnBrk="0" fontAlgn="base" hangingPunct="0">
        <a:spcBef>
          <a:spcPct val="0"/>
        </a:spcBef>
        <a:spcAft>
          <a:spcPct val="0"/>
        </a:spcAft>
        <a:defRPr sz="2400">
          <a:solidFill>
            <a:schemeClr val="tx1"/>
          </a:solidFill>
          <a:latin typeface="Arial" charset="0"/>
        </a:defRPr>
      </a:lvl3pPr>
      <a:lvl4pPr algn="l" defTabSz="457200" rtl="0" eaLnBrk="0" fontAlgn="base" hangingPunct="0">
        <a:spcBef>
          <a:spcPct val="0"/>
        </a:spcBef>
        <a:spcAft>
          <a:spcPct val="0"/>
        </a:spcAft>
        <a:defRPr sz="2400">
          <a:solidFill>
            <a:schemeClr val="tx1"/>
          </a:solidFill>
          <a:latin typeface="Arial" charset="0"/>
        </a:defRPr>
      </a:lvl4pPr>
      <a:lvl5pPr algn="l" defTabSz="457200" rtl="0" eaLnBrk="0" fontAlgn="base" hangingPunct="0">
        <a:spcBef>
          <a:spcPct val="0"/>
        </a:spcBef>
        <a:spcAft>
          <a:spcPct val="0"/>
        </a:spcAft>
        <a:defRPr sz="2400">
          <a:solidFill>
            <a:schemeClr val="tx1"/>
          </a:solidFill>
          <a:latin typeface="Arial" charset="0"/>
        </a:defRPr>
      </a:lvl5pPr>
      <a:lvl6pPr marL="457200" algn="l" defTabSz="457200" rtl="0" fontAlgn="base">
        <a:spcBef>
          <a:spcPct val="0"/>
        </a:spcBef>
        <a:spcAft>
          <a:spcPct val="0"/>
        </a:spcAft>
        <a:defRPr sz="2400">
          <a:solidFill>
            <a:schemeClr val="tx1"/>
          </a:solidFill>
          <a:latin typeface="Arial" charset="0"/>
        </a:defRPr>
      </a:lvl6pPr>
      <a:lvl7pPr marL="914400" algn="l" defTabSz="457200" rtl="0" fontAlgn="base">
        <a:spcBef>
          <a:spcPct val="0"/>
        </a:spcBef>
        <a:spcAft>
          <a:spcPct val="0"/>
        </a:spcAft>
        <a:defRPr sz="2400">
          <a:solidFill>
            <a:schemeClr val="tx1"/>
          </a:solidFill>
          <a:latin typeface="Arial" charset="0"/>
        </a:defRPr>
      </a:lvl7pPr>
      <a:lvl8pPr marL="1371600" algn="l" defTabSz="457200" rtl="0" fontAlgn="base">
        <a:spcBef>
          <a:spcPct val="0"/>
        </a:spcBef>
        <a:spcAft>
          <a:spcPct val="0"/>
        </a:spcAft>
        <a:defRPr sz="2400">
          <a:solidFill>
            <a:schemeClr val="tx1"/>
          </a:solidFill>
          <a:latin typeface="Arial" charset="0"/>
        </a:defRPr>
      </a:lvl8pPr>
      <a:lvl9pPr marL="1828800" algn="l" defTabSz="457200" rtl="0" fontAlgn="base">
        <a:spcBef>
          <a:spcPct val="0"/>
        </a:spcBef>
        <a:spcAft>
          <a:spcPct val="0"/>
        </a:spcAft>
        <a:defRPr sz="2400">
          <a:solidFill>
            <a:schemeClr val="tx1"/>
          </a:solidFill>
          <a:latin typeface="Arial" charset="0"/>
        </a:defRPr>
      </a:lvl9pPr>
    </p:titleStyle>
    <p:bodyStyle>
      <a:lvl1pPr marL="271463" indent="-271463" algn="l" defTabSz="457200" rtl="0" eaLnBrk="0" fontAlgn="base" hangingPunct="0">
        <a:spcBef>
          <a:spcPct val="20000"/>
        </a:spcBef>
        <a:spcAft>
          <a:spcPct val="0"/>
        </a:spcAft>
        <a:buClr>
          <a:srgbClr val="00C0B5"/>
        </a:buClr>
        <a:buFont typeface="Arial" charset="0"/>
        <a:buChar char="•"/>
        <a:defRPr>
          <a:solidFill>
            <a:schemeClr val="tx1"/>
          </a:solidFill>
          <a:latin typeface="+mn-lt"/>
          <a:ea typeface="+mn-ea"/>
          <a:cs typeface="+mn-cs"/>
        </a:defRPr>
      </a:lvl1pPr>
      <a:lvl2pPr marL="628650" indent="-285750" algn="l" defTabSz="457200" rtl="0" eaLnBrk="0" fontAlgn="base" hangingPunct="0">
        <a:spcBef>
          <a:spcPct val="20000"/>
        </a:spcBef>
        <a:spcAft>
          <a:spcPct val="0"/>
        </a:spcAft>
        <a:buClr>
          <a:srgbClr val="00C0B5"/>
        </a:buClr>
        <a:buFont typeface="Arial" charset="0"/>
        <a:buChar char="–"/>
        <a:defRPr>
          <a:solidFill>
            <a:schemeClr val="tx1"/>
          </a:solidFill>
          <a:latin typeface="+mn-lt"/>
        </a:defRPr>
      </a:lvl2pPr>
      <a:lvl3pPr marL="895350" indent="-228600" algn="l" defTabSz="457200" rtl="0" eaLnBrk="0" fontAlgn="base" hangingPunct="0">
        <a:spcBef>
          <a:spcPct val="20000"/>
        </a:spcBef>
        <a:spcAft>
          <a:spcPct val="0"/>
        </a:spcAft>
        <a:buClr>
          <a:srgbClr val="00C0B5"/>
        </a:buClr>
        <a:buFont typeface="Arial" charset="0"/>
        <a:buChar char="•"/>
        <a:defRPr sz="1600">
          <a:solidFill>
            <a:schemeClr val="tx1"/>
          </a:solidFill>
          <a:latin typeface="+mn-lt"/>
        </a:defRPr>
      </a:lvl3pPr>
      <a:lvl4pPr marL="1162050" indent="-228600" algn="l" defTabSz="457200" rtl="0" eaLnBrk="0" fontAlgn="base" hangingPunct="0">
        <a:spcBef>
          <a:spcPct val="20000"/>
        </a:spcBef>
        <a:spcAft>
          <a:spcPct val="0"/>
        </a:spcAft>
        <a:buClr>
          <a:srgbClr val="00C0B5"/>
        </a:buClr>
        <a:buFont typeface="Arial" charset="0"/>
        <a:buChar char="–"/>
        <a:defRPr sz="1400">
          <a:solidFill>
            <a:schemeClr val="tx1"/>
          </a:solidFill>
          <a:latin typeface="+mn-lt"/>
        </a:defRPr>
      </a:lvl4pPr>
      <a:lvl5pPr marL="1438275" indent="-228600" algn="l" defTabSz="457200" rtl="0" eaLnBrk="0" fontAlgn="base" hangingPunct="0">
        <a:spcBef>
          <a:spcPct val="20000"/>
        </a:spcBef>
        <a:spcAft>
          <a:spcPct val="0"/>
        </a:spcAft>
        <a:buClr>
          <a:srgbClr val="00C0B5"/>
        </a:buClr>
        <a:buFont typeface="Arial" charset="0"/>
        <a:buChar char="»"/>
        <a:defRPr sz="1200">
          <a:solidFill>
            <a:schemeClr val="tx1"/>
          </a:solidFill>
          <a:latin typeface="+mn-lt"/>
        </a:defRPr>
      </a:lvl5pPr>
      <a:lvl6pPr marL="1895475" indent="-228600" algn="l" defTabSz="457200" rtl="0" fontAlgn="base">
        <a:spcBef>
          <a:spcPct val="20000"/>
        </a:spcBef>
        <a:spcAft>
          <a:spcPct val="0"/>
        </a:spcAft>
        <a:buClr>
          <a:srgbClr val="00C0B5"/>
        </a:buClr>
        <a:buFont typeface="Arial" charset="0"/>
        <a:buChar char="»"/>
        <a:defRPr sz="1200">
          <a:solidFill>
            <a:schemeClr val="tx1"/>
          </a:solidFill>
          <a:latin typeface="+mn-lt"/>
        </a:defRPr>
      </a:lvl6pPr>
      <a:lvl7pPr marL="2352675" indent="-228600" algn="l" defTabSz="457200" rtl="0" fontAlgn="base">
        <a:spcBef>
          <a:spcPct val="20000"/>
        </a:spcBef>
        <a:spcAft>
          <a:spcPct val="0"/>
        </a:spcAft>
        <a:buClr>
          <a:srgbClr val="00C0B5"/>
        </a:buClr>
        <a:buFont typeface="Arial" charset="0"/>
        <a:buChar char="»"/>
        <a:defRPr sz="1200">
          <a:solidFill>
            <a:schemeClr val="tx1"/>
          </a:solidFill>
          <a:latin typeface="+mn-lt"/>
        </a:defRPr>
      </a:lvl7pPr>
      <a:lvl8pPr marL="2809875" indent="-228600" algn="l" defTabSz="457200" rtl="0" fontAlgn="base">
        <a:spcBef>
          <a:spcPct val="20000"/>
        </a:spcBef>
        <a:spcAft>
          <a:spcPct val="0"/>
        </a:spcAft>
        <a:buClr>
          <a:srgbClr val="00C0B5"/>
        </a:buClr>
        <a:buFont typeface="Arial" charset="0"/>
        <a:buChar char="»"/>
        <a:defRPr sz="1200">
          <a:solidFill>
            <a:schemeClr val="tx1"/>
          </a:solidFill>
          <a:latin typeface="+mn-lt"/>
        </a:defRPr>
      </a:lvl8pPr>
      <a:lvl9pPr marL="3267075" indent="-228600" algn="l" defTabSz="457200" rtl="0" fontAlgn="base">
        <a:spcBef>
          <a:spcPct val="20000"/>
        </a:spcBef>
        <a:spcAft>
          <a:spcPct val="0"/>
        </a:spcAft>
        <a:buClr>
          <a:srgbClr val="00C0B5"/>
        </a:buClr>
        <a:buFont typeface="Arial" charset="0"/>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8"/>
          <p:cNvSpPr>
            <a:spLocks noChangeArrowheads="1"/>
          </p:cNvSpPr>
          <p:nvPr/>
        </p:nvSpPr>
        <p:spPr bwMode="auto">
          <a:xfrm>
            <a:off x="49" y="0"/>
            <a:ext cx="269875" cy="3778250"/>
          </a:xfrm>
          <a:prstGeom prst="rect">
            <a:avLst/>
          </a:prstGeom>
          <a:solidFill>
            <a:srgbClr val="00C0B5"/>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defTabSz="457200" eaLnBrk="0" hangingPunct="0">
              <a:defRPr>
                <a:solidFill>
                  <a:schemeClr val="tx1"/>
                </a:solidFill>
                <a:latin typeface="Arial" charset="0"/>
              </a:defRPr>
            </a:lvl1pPr>
            <a:lvl2pPr marL="742950" indent="-285750" defTabSz="457200" eaLnBrk="0" hangingPunct="0">
              <a:defRPr>
                <a:solidFill>
                  <a:schemeClr val="tx1"/>
                </a:solidFill>
                <a:latin typeface="Arial" charset="0"/>
              </a:defRPr>
            </a:lvl2pPr>
            <a:lvl3pPr marL="1143000" indent="-228600" defTabSz="457200" eaLnBrk="0" hangingPunct="0">
              <a:defRPr>
                <a:solidFill>
                  <a:schemeClr val="tx1"/>
                </a:solidFill>
                <a:latin typeface="Arial" charset="0"/>
              </a:defRPr>
            </a:lvl3pPr>
            <a:lvl4pPr marL="1600200" indent="-228600" defTabSz="457200" eaLnBrk="0" hangingPunct="0">
              <a:defRPr>
                <a:solidFill>
                  <a:schemeClr val="tx1"/>
                </a:solidFill>
                <a:latin typeface="Arial" charset="0"/>
              </a:defRPr>
            </a:lvl4pPr>
            <a:lvl5pPr marL="2057400" indent="-228600" defTabSz="4572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defRPr/>
            </a:pPr>
            <a:endParaRPr lang="en-US" altLang="en-US" dirty="0" smtClean="0">
              <a:solidFill>
                <a:srgbClr val="FFFFFF"/>
              </a:solidFill>
            </a:endParaRPr>
          </a:p>
        </p:txBody>
      </p:sp>
      <p:sp>
        <p:nvSpPr>
          <p:cNvPr id="1027" name="Title Placeholder 1"/>
          <p:cNvSpPr>
            <a:spLocks noGrp="1"/>
          </p:cNvSpPr>
          <p:nvPr>
            <p:ph type="title"/>
          </p:nvPr>
        </p:nvSpPr>
        <p:spPr bwMode="auto">
          <a:xfrm>
            <a:off x="658813" y="392113"/>
            <a:ext cx="6875462"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title style</a:t>
            </a:r>
          </a:p>
        </p:txBody>
      </p:sp>
      <p:sp>
        <p:nvSpPr>
          <p:cNvPr id="1028" name="Text Placeholder 2"/>
          <p:cNvSpPr>
            <a:spLocks noGrp="1"/>
          </p:cNvSpPr>
          <p:nvPr>
            <p:ph type="body" idx="1"/>
          </p:nvPr>
        </p:nvSpPr>
        <p:spPr bwMode="auto">
          <a:xfrm>
            <a:off x="658814" y="1439863"/>
            <a:ext cx="7781925"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9" name="Line 5"/>
          <p:cNvSpPr>
            <a:spLocks noChangeShapeType="1"/>
          </p:cNvSpPr>
          <p:nvPr/>
        </p:nvSpPr>
        <p:spPr bwMode="auto">
          <a:xfrm>
            <a:off x="296865" y="6502400"/>
            <a:ext cx="8539162" cy="0"/>
          </a:xfrm>
          <a:prstGeom prst="line">
            <a:avLst/>
          </a:prstGeom>
          <a:noFill/>
          <a:ln w="9525">
            <a:solidFill>
              <a:srgbClr val="00C0B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mtClean="0">
              <a:solidFill>
                <a:srgbClr val="000000"/>
              </a:solidFill>
            </a:endParaRPr>
          </a:p>
        </p:txBody>
      </p:sp>
      <p:sp>
        <p:nvSpPr>
          <p:cNvPr id="13" name="Slide Number Placeholder 5"/>
          <p:cNvSpPr txBox="1">
            <a:spLocks/>
          </p:cNvSpPr>
          <p:nvPr/>
        </p:nvSpPr>
        <p:spPr bwMode="auto">
          <a:xfrm>
            <a:off x="8328027" y="6535836"/>
            <a:ext cx="5080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C0B5"/>
                </a:solidFill>
                <a:miter lim="800000"/>
                <a:headEnd/>
                <a:tailEnd/>
              </a14:hiddenLine>
            </a:ext>
          </a:extLst>
        </p:spPr>
        <p:txBody>
          <a:bodyPr lIns="0" tIns="0" rIns="0" bIns="0"/>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fontAlgn="base">
              <a:lnSpc>
                <a:spcPct val="110000"/>
              </a:lnSpc>
              <a:spcBef>
                <a:spcPct val="50000"/>
              </a:spcBef>
              <a:spcAft>
                <a:spcPct val="0"/>
              </a:spcAft>
              <a:buClr>
                <a:srgbClr val="000000"/>
              </a:buClr>
              <a:defRPr/>
            </a:pPr>
            <a:fld id="{AB5307C7-A376-45E4-B348-73B871BC34D2}" type="slidenum">
              <a:rPr lang="en-GB" sz="1000" b="1" smtClean="0">
                <a:solidFill>
                  <a:srgbClr val="000000"/>
                </a:solidFill>
                <a:cs typeface="Arial" charset="0"/>
              </a:rPr>
              <a:pPr algn="r" fontAlgn="base">
                <a:lnSpc>
                  <a:spcPct val="110000"/>
                </a:lnSpc>
                <a:spcBef>
                  <a:spcPct val="50000"/>
                </a:spcBef>
                <a:spcAft>
                  <a:spcPct val="0"/>
                </a:spcAft>
                <a:buClr>
                  <a:srgbClr val="000000"/>
                </a:buClr>
                <a:defRPr/>
              </a:pPr>
              <a:t>‹#›</a:t>
            </a:fld>
            <a:endParaRPr lang="en-GB" sz="1000" b="1" dirty="0" smtClean="0">
              <a:solidFill>
                <a:srgbClr val="000000"/>
              </a:solidFill>
              <a:cs typeface="Arial" charset="0"/>
            </a:endParaRPr>
          </a:p>
        </p:txBody>
      </p:sp>
      <p:sp>
        <p:nvSpPr>
          <p:cNvPr id="1031" name="Text Box 7"/>
          <p:cNvSpPr txBox="1">
            <a:spLocks noChangeArrowheads="1"/>
          </p:cNvSpPr>
          <p:nvPr/>
        </p:nvSpPr>
        <p:spPr bwMode="auto">
          <a:xfrm>
            <a:off x="296911" y="6526213"/>
            <a:ext cx="1865895"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r>
              <a:rPr lang="en-GB" altLang="en-US" sz="1000" dirty="0" smtClean="0">
                <a:solidFill>
                  <a:srgbClr val="000000"/>
                </a:solidFill>
              </a:rPr>
              <a:t>Department for Work &amp; Pensions</a:t>
            </a:r>
          </a:p>
        </p:txBody>
      </p:sp>
    </p:spTree>
  </p:cSld>
  <p:clrMap bg1="lt1" tx1="dk1" bg2="lt2" tx2="dk2" accent1="accent1" accent2="accent2" accent3="accent3" accent4="accent4" accent5="accent5" accent6="accent6" hlink="hlink" folHlink="folHlink"/>
  <p:txStyles>
    <p:titleStyle>
      <a:lvl1pPr algn="l" defTabSz="457200" rtl="0" eaLnBrk="0" fontAlgn="base" hangingPunct="0">
        <a:spcBef>
          <a:spcPct val="0"/>
        </a:spcBef>
        <a:spcAft>
          <a:spcPct val="0"/>
        </a:spcAft>
        <a:defRPr sz="2400">
          <a:solidFill>
            <a:schemeClr val="tx1"/>
          </a:solidFill>
          <a:latin typeface="+mj-lt"/>
          <a:ea typeface="+mj-ea"/>
          <a:cs typeface="+mj-cs"/>
        </a:defRPr>
      </a:lvl1pPr>
      <a:lvl2pPr algn="l" defTabSz="457200" rtl="0" eaLnBrk="0" fontAlgn="base" hangingPunct="0">
        <a:spcBef>
          <a:spcPct val="0"/>
        </a:spcBef>
        <a:spcAft>
          <a:spcPct val="0"/>
        </a:spcAft>
        <a:defRPr sz="2400">
          <a:solidFill>
            <a:schemeClr val="tx1"/>
          </a:solidFill>
          <a:latin typeface="Arial" charset="0"/>
        </a:defRPr>
      </a:lvl2pPr>
      <a:lvl3pPr algn="l" defTabSz="457200" rtl="0" eaLnBrk="0" fontAlgn="base" hangingPunct="0">
        <a:spcBef>
          <a:spcPct val="0"/>
        </a:spcBef>
        <a:spcAft>
          <a:spcPct val="0"/>
        </a:spcAft>
        <a:defRPr sz="2400">
          <a:solidFill>
            <a:schemeClr val="tx1"/>
          </a:solidFill>
          <a:latin typeface="Arial" charset="0"/>
        </a:defRPr>
      </a:lvl3pPr>
      <a:lvl4pPr algn="l" defTabSz="457200" rtl="0" eaLnBrk="0" fontAlgn="base" hangingPunct="0">
        <a:spcBef>
          <a:spcPct val="0"/>
        </a:spcBef>
        <a:spcAft>
          <a:spcPct val="0"/>
        </a:spcAft>
        <a:defRPr sz="2400">
          <a:solidFill>
            <a:schemeClr val="tx1"/>
          </a:solidFill>
          <a:latin typeface="Arial" charset="0"/>
        </a:defRPr>
      </a:lvl4pPr>
      <a:lvl5pPr algn="l" defTabSz="457200" rtl="0" eaLnBrk="0" fontAlgn="base" hangingPunct="0">
        <a:spcBef>
          <a:spcPct val="0"/>
        </a:spcBef>
        <a:spcAft>
          <a:spcPct val="0"/>
        </a:spcAft>
        <a:defRPr sz="2400">
          <a:solidFill>
            <a:schemeClr val="tx1"/>
          </a:solidFill>
          <a:latin typeface="Arial" charset="0"/>
        </a:defRPr>
      </a:lvl5pPr>
      <a:lvl6pPr marL="457200" algn="l" defTabSz="457200" rtl="0" fontAlgn="base">
        <a:spcBef>
          <a:spcPct val="0"/>
        </a:spcBef>
        <a:spcAft>
          <a:spcPct val="0"/>
        </a:spcAft>
        <a:defRPr sz="2400">
          <a:solidFill>
            <a:schemeClr val="tx1"/>
          </a:solidFill>
          <a:latin typeface="Arial" charset="0"/>
        </a:defRPr>
      </a:lvl6pPr>
      <a:lvl7pPr marL="914400" algn="l" defTabSz="457200" rtl="0" fontAlgn="base">
        <a:spcBef>
          <a:spcPct val="0"/>
        </a:spcBef>
        <a:spcAft>
          <a:spcPct val="0"/>
        </a:spcAft>
        <a:defRPr sz="2400">
          <a:solidFill>
            <a:schemeClr val="tx1"/>
          </a:solidFill>
          <a:latin typeface="Arial" charset="0"/>
        </a:defRPr>
      </a:lvl7pPr>
      <a:lvl8pPr marL="1371600" algn="l" defTabSz="457200" rtl="0" fontAlgn="base">
        <a:spcBef>
          <a:spcPct val="0"/>
        </a:spcBef>
        <a:spcAft>
          <a:spcPct val="0"/>
        </a:spcAft>
        <a:defRPr sz="2400">
          <a:solidFill>
            <a:schemeClr val="tx1"/>
          </a:solidFill>
          <a:latin typeface="Arial" charset="0"/>
        </a:defRPr>
      </a:lvl8pPr>
      <a:lvl9pPr marL="1828800" algn="l" defTabSz="457200" rtl="0" fontAlgn="base">
        <a:spcBef>
          <a:spcPct val="0"/>
        </a:spcBef>
        <a:spcAft>
          <a:spcPct val="0"/>
        </a:spcAft>
        <a:defRPr sz="2400">
          <a:solidFill>
            <a:schemeClr val="tx1"/>
          </a:solidFill>
          <a:latin typeface="Arial" charset="0"/>
        </a:defRPr>
      </a:lvl9pPr>
    </p:titleStyle>
    <p:bodyStyle>
      <a:lvl1pPr marL="271463" indent="-271463" algn="l" defTabSz="457200" rtl="0" eaLnBrk="0" fontAlgn="base" hangingPunct="0">
        <a:spcBef>
          <a:spcPct val="20000"/>
        </a:spcBef>
        <a:spcAft>
          <a:spcPct val="0"/>
        </a:spcAft>
        <a:buClr>
          <a:srgbClr val="00C0B5"/>
        </a:buClr>
        <a:buFont typeface="Arial" charset="0"/>
        <a:buChar char="•"/>
        <a:defRPr>
          <a:solidFill>
            <a:schemeClr val="tx1"/>
          </a:solidFill>
          <a:latin typeface="+mn-lt"/>
          <a:ea typeface="+mn-ea"/>
          <a:cs typeface="+mn-cs"/>
        </a:defRPr>
      </a:lvl1pPr>
      <a:lvl2pPr marL="628650" indent="-285750" algn="l" defTabSz="457200" rtl="0" eaLnBrk="0" fontAlgn="base" hangingPunct="0">
        <a:spcBef>
          <a:spcPct val="20000"/>
        </a:spcBef>
        <a:spcAft>
          <a:spcPct val="0"/>
        </a:spcAft>
        <a:buClr>
          <a:srgbClr val="00C0B5"/>
        </a:buClr>
        <a:buFont typeface="Arial" charset="0"/>
        <a:buChar char="–"/>
        <a:defRPr>
          <a:solidFill>
            <a:schemeClr val="tx1"/>
          </a:solidFill>
          <a:latin typeface="+mn-lt"/>
        </a:defRPr>
      </a:lvl2pPr>
      <a:lvl3pPr marL="895350" indent="-228600" algn="l" defTabSz="457200" rtl="0" eaLnBrk="0" fontAlgn="base" hangingPunct="0">
        <a:spcBef>
          <a:spcPct val="20000"/>
        </a:spcBef>
        <a:spcAft>
          <a:spcPct val="0"/>
        </a:spcAft>
        <a:buClr>
          <a:srgbClr val="00C0B5"/>
        </a:buClr>
        <a:buFont typeface="Arial" charset="0"/>
        <a:buChar char="•"/>
        <a:defRPr sz="1600">
          <a:solidFill>
            <a:schemeClr val="tx1"/>
          </a:solidFill>
          <a:latin typeface="+mn-lt"/>
        </a:defRPr>
      </a:lvl3pPr>
      <a:lvl4pPr marL="1162050" indent="-228600" algn="l" defTabSz="457200" rtl="0" eaLnBrk="0" fontAlgn="base" hangingPunct="0">
        <a:spcBef>
          <a:spcPct val="20000"/>
        </a:spcBef>
        <a:spcAft>
          <a:spcPct val="0"/>
        </a:spcAft>
        <a:buClr>
          <a:srgbClr val="00C0B5"/>
        </a:buClr>
        <a:buFont typeface="Arial" charset="0"/>
        <a:buChar char="–"/>
        <a:defRPr sz="1400">
          <a:solidFill>
            <a:schemeClr val="tx1"/>
          </a:solidFill>
          <a:latin typeface="+mn-lt"/>
        </a:defRPr>
      </a:lvl4pPr>
      <a:lvl5pPr marL="1438275" indent="-228600" algn="l" defTabSz="457200" rtl="0" eaLnBrk="0" fontAlgn="base" hangingPunct="0">
        <a:spcBef>
          <a:spcPct val="20000"/>
        </a:spcBef>
        <a:spcAft>
          <a:spcPct val="0"/>
        </a:spcAft>
        <a:buClr>
          <a:srgbClr val="00C0B5"/>
        </a:buClr>
        <a:buFont typeface="Arial" charset="0"/>
        <a:buChar char="»"/>
        <a:defRPr sz="1200">
          <a:solidFill>
            <a:schemeClr val="tx1"/>
          </a:solidFill>
          <a:latin typeface="+mn-lt"/>
        </a:defRPr>
      </a:lvl5pPr>
      <a:lvl6pPr marL="1895475" indent="-228600" algn="l" defTabSz="457200" rtl="0" fontAlgn="base">
        <a:spcBef>
          <a:spcPct val="20000"/>
        </a:spcBef>
        <a:spcAft>
          <a:spcPct val="0"/>
        </a:spcAft>
        <a:buClr>
          <a:srgbClr val="00C0B5"/>
        </a:buClr>
        <a:buFont typeface="Arial" charset="0"/>
        <a:buChar char="»"/>
        <a:defRPr sz="1200">
          <a:solidFill>
            <a:schemeClr val="tx1"/>
          </a:solidFill>
          <a:latin typeface="+mn-lt"/>
        </a:defRPr>
      </a:lvl6pPr>
      <a:lvl7pPr marL="2352675" indent="-228600" algn="l" defTabSz="457200" rtl="0" fontAlgn="base">
        <a:spcBef>
          <a:spcPct val="20000"/>
        </a:spcBef>
        <a:spcAft>
          <a:spcPct val="0"/>
        </a:spcAft>
        <a:buClr>
          <a:srgbClr val="00C0B5"/>
        </a:buClr>
        <a:buFont typeface="Arial" charset="0"/>
        <a:buChar char="»"/>
        <a:defRPr sz="1200">
          <a:solidFill>
            <a:schemeClr val="tx1"/>
          </a:solidFill>
          <a:latin typeface="+mn-lt"/>
        </a:defRPr>
      </a:lvl7pPr>
      <a:lvl8pPr marL="2809875" indent="-228600" algn="l" defTabSz="457200" rtl="0" fontAlgn="base">
        <a:spcBef>
          <a:spcPct val="20000"/>
        </a:spcBef>
        <a:spcAft>
          <a:spcPct val="0"/>
        </a:spcAft>
        <a:buClr>
          <a:srgbClr val="00C0B5"/>
        </a:buClr>
        <a:buFont typeface="Arial" charset="0"/>
        <a:buChar char="»"/>
        <a:defRPr sz="1200">
          <a:solidFill>
            <a:schemeClr val="tx1"/>
          </a:solidFill>
          <a:latin typeface="+mn-lt"/>
        </a:defRPr>
      </a:lvl8pPr>
      <a:lvl9pPr marL="3267075" indent="-228600" algn="l" defTabSz="457200" rtl="0" fontAlgn="base">
        <a:spcBef>
          <a:spcPct val="20000"/>
        </a:spcBef>
        <a:spcAft>
          <a:spcPct val="0"/>
        </a:spcAft>
        <a:buClr>
          <a:srgbClr val="00C0B5"/>
        </a:buClr>
        <a:buFont typeface="Arial" charset="0"/>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8"/>
          <p:cNvSpPr>
            <a:spLocks noChangeArrowheads="1"/>
          </p:cNvSpPr>
          <p:nvPr/>
        </p:nvSpPr>
        <p:spPr bwMode="auto">
          <a:xfrm>
            <a:off x="49" y="0"/>
            <a:ext cx="269875" cy="3778250"/>
          </a:xfrm>
          <a:prstGeom prst="rect">
            <a:avLst/>
          </a:prstGeom>
          <a:solidFill>
            <a:srgbClr val="00C0B5"/>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defTabSz="457200" eaLnBrk="0" hangingPunct="0">
              <a:defRPr>
                <a:solidFill>
                  <a:schemeClr val="tx1"/>
                </a:solidFill>
                <a:latin typeface="Arial" charset="0"/>
              </a:defRPr>
            </a:lvl1pPr>
            <a:lvl2pPr marL="742950" indent="-285750" defTabSz="457200" eaLnBrk="0" hangingPunct="0">
              <a:defRPr>
                <a:solidFill>
                  <a:schemeClr val="tx1"/>
                </a:solidFill>
                <a:latin typeface="Arial" charset="0"/>
              </a:defRPr>
            </a:lvl2pPr>
            <a:lvl3pPr marL="1143000" indent="-228600" defTabSz="457200" eaLnBrk="0" hangingPunct="0">
              <a:defRPr>
                <a:solidFill>
                  <a:schemeClr val="tx1"/>
                </a:solidFill>
                <a:latin typeface="Arial" charset="0"/>
              </a:defRPr>
            </a:lvl3pPr>
            <a:lvl4pPr marL="1600200" indent="-228600" defTabSz="457200" eaLnBrk="0" hangingPunct="0">
              <a:defRPr>
                <a:solidFill>
                  <a:schemeClr val="tx1"/>
                </a:solidFill>
                <a:latin typeface="Arial" charset="0"/>
              </a:defRPr>
            </a:lvl4pPr>
            <a:lvl5pPr marL="2057400" indent="-228600" defTabSz="4572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defRPr/>
            </a:pPr>
            <a:endParaRPr lang="en-US" altLang="en-US" dirty="0" smtClean="0">
              <a:solidFill>
                <a:srgbClr val="FFFFFF"/>
              </a:solidFill>
            </a:endParaRPr>
          </a:p>
        </p:txBody>
      </p:sp>
      <p:sp>
        <p:nvSpPr>
          <p:cNvPr id="1027" name="Title Placeholder 1"/>
          <p:cNvSpPr>
            <a:spLocks noGrp="1"/>
          </p:cNvSpPr>
          <p:nvPr>
            <p:ph type="title"/>
          </p:nvPr>
        </p:nvSpPr>
        <p:spPr bwMode="auto">
          <a:xfrm>
            <a:off x="658813" y="392113"/>
            <a:ext cx="6875462"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title style</a:t>
            </a:r>
          </a:p>
        </p:txBody>
      </p:sp>
      <p:sp>
        <p:nvSpPr>
          <p:cNvPr id="1028" name="Text Placeholder 2"/>
          <p:cNvSpPr>
            <a:spLocks noGrp="1"/>
          </p:cNvSpPr>
          <p:nvPr>
            <p:ph type="body" idx="1"/>
          </p:nvPr>
        </p:nvSpPr>
        <p:spPr bwMode="auto">
          <a:xfrm>
            <a:off x="658814" y="1439863"/>
            <a:ext cx="7781925"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9" name="Line 5"/>
          <p:cNvSpPr>
            <a:spLocks noChangeShapeType="1"/>
          </p:cNvSpPr>
          <p:nvPr/>
        </p:nvSpPr>
        <p:spPr bwMode="auto">
          <a:xfrm>
            <a:off x="296865" y="6502400"/>
            <a:ext cx="8539162" cy="0"/>
          </a:xfrm>
          <a:prstGeom prst="line">
            <a:avLst/>
          </a:prstGeom>
          <a:noFill/>
          <a:ln w="9525">
            <a:solidFill>
              <a:srgbClr val="00C0B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mtClean="0">
              <a:solidFill>
                <a:srgbClr val="000000"/>
              </a:solidFill>
            </a:endParaRPr>
          </a:p>
        </p:txBody>
      </p:sp>
      <p:sp>
        <p:nvSpPr>
          <p:cNvPr id="13" name="Slide Number Placeholder 5"/>
          <p:cNvSpPr txBox="1">
            <a:spLocks/>
          </p:cNvSpPr>
          <p:nvPr/>
        </p:nvSpPr>
        <p:spPr bwMode="auto">
          <a:xfrm>
            <a:off x="8328027" y="6535836"/>
            <a:ext cx="5080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C0B5"/>
                </a:solidFill>
                <a:miter lim="800000"/>
                <a:headEnd/>
                <a:tailEnd/>
              </a14:hiddenLine>
            </a:ext>
          </a:extLst>
        </p:spPr>
        <p:txBody>
          <a:bodyPr lIns="0" tIns="0" rIns="0" bIns="0"/>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fontAlgn="base">
              <a:lnSpc>
                <a:spcPct val="110000"/>
              </a:lnSpc>
              <a:spcBef>
                <a:spcPct val="50000"/>
              </a:spcBef>
              <a:spcAft>
                <a:spcPct val="0"/>
              </a:spcAft>
              <a:buClr>
                <a:srgbClr val="000000"/>
              </a:buClr>
              <a:defRPr/>
            </a:pPr>
            <a:fld id="{AB5307C7-A376-45E4-B348-73B871BC34D2}" type="slidenum">
              <a:rPr lang="en-GB" sz="1000" b="1" smtClean="0">
                <a:solidFill>
                  <a:srgbClr val="000000"/>
                </a:solidFill>
                <a:cs typeface="Arial" charset="0"/>
              </a:rPr>
              <a:pPr algn="r" fontAlgn="base">
                <a:lnSpc>
                  <a:spcPct val="110000"/>
                </a:lnSpc>
                <a:spcBef>
                  <a:spcPct val="50000"/>
                </a:spcBef>
                <a:spcAft>
                  <a:spcPct val="0"/>
                </a:spcAft>
                <a:buClr>
                  <a:srgbClr val="000000"/>
                </a:buClr>
                <a:defRPr/>
              </a:pPr>
              <a:t>‹#›</a:t>
            </a:fld>
            <a:endParaRPr lang="en-GB" sz="1000" b="1" dirty="0" smtClean="0">
              <a:solidFill>
                <a:srgbClr val="000000"/>
              </a:solidFill>
              <a:cs typeface="Arial" charset="0"/>
            </a:endParaRPr>
          </a:p>
        </p:txBody>
      </p:sp>
      <p:sp>
        <p:nvSpPr>
          <p:cNvPr id="1031" name="Text Box 7"/>
          <p:cNvSpPr txBox="1">
            <a:spLocks noChangeArrowheads="1"/>
          </p:cNvSpPr>
          <p:nvPr/>
        </p:nvSpPr>
        <p:spPr bwMode="auto">
          <a:xfrm>
            <a:off x="296911" y="6526213"/>
            <a:ext cx="1865895"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r>
              <a:rPr lang="en-GB" altLang="en-US" sz="1000" dirty="0" smtClean="0">
                <a:solidFill>
                  <a:srgbClr val="000000"/>
                </a:solidFill>
              </a:rPr>
              <a:t>Department for Work &amp; Pensions</a:t>
            </a:r>
          </a:p>
        </p:txBody>
      </p:sp>
    </p:spTree>
  </p:cSld>
  <p:clrMap bg1="lt1" tx1="dk1" bg2="lt2" tx2="dk2" accent1="accent1" accent2="accent2" accent3="accent3" accent4="accent4" accent5="accent5" accent6="accent6" hlink="hlink" folHlink="folHlink"/>
  <p:txStyles>
    <p:titleStyle>
      <a:lvl1pPr algn="l" defTabSz="457200" rtl="0" eaLnBrk="0" fontAlgn="base" hangingPunct="0">
        <a:spcBef>
          <a:spcPct val="0"/>
        </a:spcBef>
        <a:spcAft>
          <a:spcPct val="0"/>
        </a:spcAft>
        <a:defRPr sz="2400">
          <a:solidFill>
            <a:schemeClr val="tx1"/>
          </a:solidFill>
          <a:latin typeface="+mj-lt"/>
          <a:ea typeface="+mj-ea"/>
          <a:cs typeface="+mj-cs"/>
        </a:defRPr>
      </a:lvl1pPr>
      <a:lvl2pPr algn="l" defTabSz="457200" rtl="0" eaLnBrk="0" fontAlgn="base" hangingPunct="0">
        <a:spcBef>
          <a:spcPct val="0"/>
        </a:spcBef>
        <a:spcAft>
          <a:spcPct val="0"/>
        </a:spcAft>
        <a:defRPr sz="2400">
          <a:solidFill>
            <a:schemeClr val="tx1"/>
          </a:solidFill>
          <a:latin typeface="Arial" charset="0"/>
        </a:defRPr>
      </a:lvl2pPr>
      <a:lvl3pPr algn="l" defTabSz="457200" rtl="0" eaLnBrk="0" fontAlgn="base" hangingPunct="0">
        <a:spcBef>
          <a:spcPct val="0"/>
        </a:spcBef>
        <a:spcAft>
          <a:spcPct val="0"/>
        </a:spcAft>
        <a:defRPr sz="2400">
          <a:solidFill>
            <a:schemeClr val="tx1"/>
          </a:solidFill>
          <a:latin typeface="Arial" charset="0"/>
        </a:defRPr>
      </a:lvl3pPr>
      <a:lvl4pPr algn="l" defTabSz="457200" rtl="0" eaLnBrk="0" fontAlgn="base" hangingPunct="0">
        <a:spcBef>
          <a:spcPct val="0"/>
        </a:spcBef>
        <a:spcAft>
          <a:spcPct val="0"/>
        </a:spcAft>
        <a:defRPr sz="2400">
          <a:solidFill>
            <a:schemeClr val="tx1"/>
          </a:solidFill>
          <a:latin typeface="Arial" charset="0"/>
        </a:defRPr>
      </a:lvl4pPr>
      <a:lvl5pPr algn="l" defTabSz="457200" rtl="0" eaLnBrk="0" fontAlgn="base" hangingPunct="0">
        <a:spcBef>
          <a:spcPct val="0"/>
        </a:spcBef>
        <a:spcAft>
          <a:spcPct val="0"/>
        </a:spcAft>
        <a:defRPr sz="2400">
          <a:solidFill>
            <a:schemeClr val="tx1"/>
          </a:solidFill>
          <a:latin typeface="Arial" charset="0"/>
        </a:defRPr>
      </a:lvl5pPr>
      <a:lvl6pPr marL="457200" algn="l" defTabSz="457200" rtl="0" fontAlgn="base">
        <a:spcBef>
          <a:spcPct val="0"/>
        </a:spcBef>
        <a:spcAft>
          <a:spcPct val="0"/>
        </a:spcAft>
        <a:defRPr sz="2400">
          <a:solidFill>
            <a:schemeClr val="tx1"/>
          </a:solidFill>
          <a:latin typeface="Arial" charset="0"/>
        </a:defRPr>
      </a:lvl6pPr>
      <a:lvl7pPr marL="914400" algn="l" defTabSz="457200" rtl="0" fontAlgn="base">
        <a:spcBef>
          <a:spcPct val="0"/>
        </a:spcBef>
        <a:spcAft>
          <a:spcPct val="0"/>
        </a:spcAft>
        <a:defRPr sz="2400">
          <a:solidFill>
            <a:schemeClr val="tx1"/>
          </a:solidFill>
          <a:latin typeface="Arial" charset="0"/>
        </a:defRPr>
      </a:lvl7pPr>
      <a:lvl8pPr marL="1371600" algn="l" defTabSz="457200" rtl="0" fontAlgn="base">
        <a:spcBef>
          <a:spcPct val="0"/>
        </a:spcBef>
        <a:spcAft>
          <a:spcPct val="0"/>
        </a:spcAft>
        <a:defRPr sz="2400">
          <a:solidFill>
            <a:schemeClr val="tx1"/>
          </a:solidFill>
          <a:latin typeface="Arial" charset="0"/>
        </a:defRPr>
      </a:lvl8pPr>
      <a:lvl9pPr marL="1828800" algn="l" defTabSz="457200" rtl="0" fontAlgn="base">
        <a:spcBef>
          <a:spcPct val="0"/>
        </a:spcBef>
        <a:spcAft>
          <a:spcPct val="0"/>
        </a:spcAft>
        <a:defRPr sz="2400">
          <a:solidFill>
            <a:schemeClr val="tx1"/>
          </a:solidFill>
          <a:latin typeface="Arial" charset="0"/>
        </a:defRPr>
      </a:lvl9pPr>
    </p:titleStyle>
    <p:bodyStyle>
      <a:lvl1pPr marL="271463" indent="-271463" algn="l" defTabSz="457200" rtl="0" eaLnBrk="0" fontAlgn="base" hangingPunct="0">
        <a:spcBef>
          <a:spcPct val="20000"/>
        </a:spcBef>
        <a:spcAft>
          <a:spcPct val="0"/>
        </a:spcAft>
        <a:buClr>
          <a:srgbClr val="00C0B5"/>
        </a:buClr>
        <a:buFont typeface="Arial" charset="0"/>
        <a:buChar char="•"/>
        <a:defRPr>
          <a:solidFill>
            <a:schemeClr val="tx1"/>
          </a:solidFill>
          <a:latin typeface="+mn-lt"/>
          <a:ea typeface="+mn-ea"/>
          <a:cs typeface="+mn-cs"/>
        </a:defRPr>
      </a:lvl1pPr>
      <a:lvl2pPr marL="628650" indent="-285750" algn="l" defTabSz="457200" rtl="0" eaLnBrk="0" fontAlgn="base" hangingPunct="0">
        <a:spcBef>
          <a:spcPct val="20000"/>
        </a:spcBef>
        <a:spcAft>
          <a:spcPct val="0"/>
        </a:spcAft>
        <a:buClr>
          <a:srgbClr val="00C0B5"/>
        </a:buClr>
        <a:buFont typeface="Arial" charset="0"/>
        <a:buChar char="–"/>
        <a:defRPr>
          <a:solidFill>
            <a:schemeClr val="tx1"/>
          </a:solidFill>
          <a:latin typeface="+mn-lt"/>
        </a:defRPr>
      </a:lvl2pPr>
      <a:lvl3pPr marL="895350" indent="-228600" algn="l" defTabSz="457200" rtl="0" eaLnBrk="0" fontAlgn="base" hangingPunct="0">
        <a:spcBef>
          <a:spcPct val="20000"/>
        </a:spcBef>
        <a:spcAft>
          <a:spcPct val="0"/>
        </a:spcAft>
        <a:buClr>
          <a:srgbClr val="00C0B5"/>
        </a:buClr>
        <a:buFont typeface="Arial" charset="0"/>
        <a:buChar char="•"/>
        <a:defRPr sz="1600">
          <a:solidFill>
            <a:schemeClr val="tx1"/>
          </a:solidFill>
          <a:latin typeface="+mn-lt"/>
        </a:defRPr>
      </a:lvl3pPr>
      <a:lvl4pPr marL="1162050" indent="-228600" algn="l" defTabSz="457200" rtl="0" eaLnBrk="0" fontAlgn="base" hangingPunct="0">
        <a:spcBef>
          <a:spcPct val="20000"/>
        </a:spcBef>
        <a:spcAft>
          <a:spcPct val="0"/>
        </a:spcAft>
        <a:buClr>
          <a:srgbClr val="00C0B5"/>
        </a:buClr>
        <a:buFont typeface="Arial" charset="0"/>
        <a:buChar char="–"/>
        <a:defRPr sz="1400">
          <a:solidFill>
            <a:schemeClr val="tx1"/>
          </a:solidFill>
          <a:latin typeface="+mn-lt"/>
        </a:defRPr>
      </a:lvl4pPr>
      <a:lvl5pPr marL="1438275" indent="-228600" algn="l" defTabSz="457200" rtl="0" eaLnBrk="0" fontAlgn="base" hangingPunct="0">
        <a:spcBef>
          <a:spcPct val="20000"/>
        </a:spcBef>
        <a:spcAft>
          <a:spcPct val="0"/>
        </a:spcAft>
        <a:buClr>
          <a:srgbClr val="00C0B5"/>
        </a:buClr>
        <a:buFont typeface="Arial" charset="0"/>
        <a:buChar char="»"/>
        <a:defRPr sz="1200">
          <a:solidFill>
            <a:schemeClr val="tx1"/>
          </a:solidFill>
          <a:latin typeface="+mn-lt"/>
        </a:defRPr>
      </a:lvl5pPr>
      <a:lvl6pPr marL="1895475" indent="-228600" algn="l" defTabSz="457200" rtl="0" fontAlgn="base">
        <a:spcBef>
          <a:spcPct val="20000"/>
        </a:spcBef>
        <a:spcAft>
          <a:spcPct val="0"/>
        </a:spcAft>
        <a:buClr>
          <a:srgbClr val="00C0B5"/>
        </a:buClr>
        <a:buFont typeface="Arial" charset="0"/>
        <a:buChar char="»"/>
        <a:defRPr sz="1200">
          <a:solidFill>
            <a:schemeClr val="tx1"/>
          </a:solidFill>
          <a:latin typeface="+mn-lt"/>
        </a:defRPr>
      </a:lvl6pPr>
      <a:lvl7pPr marL="2352675" indent="-228600" algn="l" defTabSz="457200" rtl="0" fontAlgn="base">
        <a:spcBef>
          <a:spcPct val="20000"/>
        </a:spcBef>
        <a:spcAft>
          <a:spcPct val="0"/>
        </a:spcAft>
        <a:buClr>
          <a:srgbClr val="00C0B5"/>
        </a:buClr>
        <a:buFont typeface="Arial" charset="0"/>
        <a:buChar char="»"/>
        <a:defRPr sz="1200">
          <a:solidFill>
            <a:schemeClr val="tx1"/>
          </a:solidFill>
          <a:latin typeface="+mn-lt"/>
        </a:defRPr>
      </a:lvl7pPr>
      <a:lvl8pPr marL="2809875" indent="-228600" algn="l" defTabSz="457200" rtl="0" fontAlgn="base">
        <a:spcBef>
          <a:spcPct val="20000"/>
        </a:spcBef>
        <a:spcAft>
          <a:spcPct val="0"/>
        </a:spcAft>
        <a:buClr>
          <a:srgbClr val="00C0B5"/>
        </a:buClr>
        <a:buFont typeface="Arial" charset="0"/>
        <a:buChar char="»"/>
        <a:defRPr sz="1200">
          <a:solidFill>
            <a:schemeClr val="tx1"/>
          </a:solidFill>
          <a:latin typeface="+mn-lt"/>
        </a:defRPr>
      </a:lvl8pPr>
      <a:lvl9pPr marL="3267075" indent="-228600" algn="l" defTabSz="457200" rtl="0" fontAlgn="base">
        <a:spcBef>
          <a:spcPct val="20000"/>
        </a:spcBef>
        <a:spcAft>
          <a:spcPct val="0"/>
        </a:spcAft>
        <a:buClr>
          <a:srgbClr val="00C0B5"/>
        </a:buClr>
        <a:buFont typeface="Arial" charset="0"/>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8"/>
          <p:cNvSpPr>
            <a:spLocks noChangeArrowheads="1"/>
          </p:cNvSpPr>
          <p:nvPr/>
        </p:nvSpPr>
        <p:spPr bwMode="auto">
          <a:xfrm>
            <a:off x="49" y="0"/>
            <a:ext cx="269875" cy="3778250"/>
          </a:xfrm>
          <a:prstGeom prst="rect">
            <a:avLst/>
          </a:prstGeom>
          <a:solidFill>
            <a:srgbClr val="00C0B5"/>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defTabSz="457200" eaLnBrk="0" hangingPunct="0">
              <a:defRPr>
                <a:solidFill>
                  <a:schemeClr val="tx1"/>
                </a:solidFill>
                <a:latin typeface="Arial" charset="0"/>
              </a:defRPr>
            </a:lvl1pPr>
            <a:lvl2pPr marL="742950" indent="-285750" defTabSz="457200" eaLnBrk="0" hangingPunct="0">
              <a:defRPr>
                <a:solidFill>
                  <a:schemeClr val="tx1"/>
                </a:solidFill>
                <a:latin typeface="Arial" charset="0"/>
              </a:defRPr>
            </a:lvl2pPr>
            <a:lvl3pPr marL="1143000" indent="-228600" defTabSz="457200" eaLnBrk="0" hangingPunct="0">
              <a:defRPr>
                <a:solidFill>
                  <a:schemeClr val="tx1"/>
                </a:solidFill>
                <a:latin typeface="Arial" charset="0"/>
              </a:defRPr>
            </a:lvl3pPr>
            <a:lvl4pPr marL="1600200" indent="-228600" defTabSz="457200" eaLnBrk="0" hangingPunct="0">
              <a:defRPr>
                <a:solidFill>
                  <a:schemeClr val="tx1"/>
                </a:solidFill>
                <a:latin typeface="Arial" charset="0"/>
              </a:defRPr>
            </a:lvl4pPr>
            <a:lvl5pPr marL="2057400" indent="-228600" defTabSz="4572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defRPr/>
            </a:pPr>
            <a:endParaRPr lang="en-US" altLang="en-US" dirty="0" smtClean="0">
              <a:solidFill>
                <a:srgbClr val="FFFFFF"/>
              </a:solidFill>
            </a:endParaRPr>
          </a:p>
        </p:txBody>
      </p:sp>
      <p:sp>
        <p:nvSpPr>
          <p:cNvPr id="1027" name="Title Placeholder 1"/>
          <p:cNvSpPr>
            <a:spLocks noGrp="1"/>
          </p:cNvSpPr>
          <p:nvPr>
            <p:ph type="title"/>
          </p:nvPr>
        </p:nvSpPr>
        <p:spPr bwMode="auto">
          <a:xfrm>
            <a:off x="658813" y="392113"/>
            <a:ext cx="6875462"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title style</a:t>
            </a:r>
          </a:p>
        </p:txBody>
      </p:sp>
      <p:sp>
        <p:nvSpPr>
          <p:cNvPr id="1028" name="Text Placeholder 2"/>
          <p:cNvSpPr>
            <a:spLocks noGrp="1"/>
          </p:cNvSpPr>
          <p:nvPr>
            <p:ph type="body" idx="1"/>
          </p:nvPr>
        </p:nvSpPr>
        <p:spPr bwMode="auto">
          <a:xfrm>
            <a:off x="658814" y="1439863"/>
            <a:ext cx="7781925"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9" name="Line 5"/>
          <p:cNvSpPr>
            <a:spLocks noChangeShapeType="1"/>
          </p:cNvSpPr>
          <p:nvPr/>
        </p:nvSpPr>
        <p:spPr bwMode="auto">
          <a:xfrm>
            <a:off x="296865" y="6502400"/>
            <a:ext cx="8539162" cy="0"/>
          </a:xfrm>
          <a:prstGeom prst="line">
            <a:avLst/>
          </a:prstGeom>
          <a:noFill/>
          <a:ln w="9525">
            <a:solidFill>
              <a:srgbClr val="00C0B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mtClean="0">
              <a:solidFill>
                <a:srgbClr val="000000"/>
              </a:solidFill>
            </a:endParaRPr>
          </a:p>
        </p:txBody>
      </p:sp>
      <p:sp>
        <p:nvSpPr>
          <p:cNvPr id="13" name="Slide Number Placeholder 5"/>
          <p:cNvSpPr txBox="1">
            <a:spLocks/>
          </p:cNvSpPr>
          <p:nvPr/>
        </p:nvSpPr>
        <p:spPr bwMode="auto">
          <a:xfrm>
            <a:off x="8328027" y="6535836"/>
            <a:ext cx="5080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C0B5"/>
                </a:solidFill>
                <a:miter lim="800000"/>
                <a:headEnd/>
                <a:tailEnd/>
              </a14:hiddenLine>
            </a:ext>
          </a:extLst>
        </p:spPr>
        <p:txBody>
          <a:bodyPr lIns="0" tIns="0" rIns="0" bIns="0"/>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fontAlgn="base">
              <a:lnSpc>
                <a:spcPct val="110000"/>
              </a:lnSpc>
              <a:spcBef>
                <a:spcPct val="50000"/>
              </a:spcBef>
              <a:spcAft>
                <a:spcPct val="0"/>
              </a:spcAft>
              <a:buClr>
                <a:srgbClr val="000000"/>
              </a:buClr>
              <a:defRPr/>
            </a:pPr>
            <a:fld id="{AB5307C7-A376-45E4-B348-73B871BC34D2}" type="slidenum">
              <a:rPr lang="en-GB" sz="1000" b="1" smtClean="0">
                <a:solidFill>
                  <a:srgbClr val="000000"/>
                </a:solidFill>
                <a:cs typeface="Arial" charset="0"/>
              </a:rPr>
              <a:pPr algn="r" fontAlgn="base">
                <a:lnSpc>
                  <a:spcPct val="110000"/>
                </a:lnSpc>
                <a:spcBef>
                  <a:spcPct val="50000"/>
                </a:spcBef>
                <a:spcAft>
                  <a:spcPct val="0"/>
                </a:spcAft>
                <a:buClr>
                  <a:srgbClr val="000000"/>
                </a:buClr>
                <a:defRPr/>
              </a:pPr>
              <a:t>‹#›</a:t>
            </a:fld>
            <a:endParaRPr lang="en-GB" sz="1000" b="1" dirty="0" smtClean="0">
              <a:solidFill>
                <a:srgbClr val="000000"/>
              </a:solidFill>
              <a:cs typeface="Arial" charset="0"/>
            </a:endParaRPr>
          </a:p>
        </p:txBody>
      </p:sp>
      <p:sp>
        <p:nvSpPr>
          <p:cNvPr id="1031" name="Text Box 7"/>
          <p:cNvSpPr txBox="1">
            <a:spLocks noChangeArrowheads="1"/>
          </p:cNvSpPr>
          <p:nvPr/>
        </p:nvSpPr>
        <p:spPr bwMode="auto">
          <a:xfrm>
            <a:off x="296911" y="6526213"/>
            <a:ext cx="1865895"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r>
              <a:rPr lang="en-GB" altLang="en-US" sz="1000" dirty="0" smtClean="0">
                <a:solidFill>
                  <a:srgbClr val="000000"/>
                </a:solidFill>
              </a:rPr>
              <a:t>Department for Work &amp; Pensions</a:t>
            </a:r>
          </a:p>
        </p:txBody>
      </p:sp>
    </p:spTree>
  </p:cSld>
  <p:clrMap bg1="lt1" tx1="dk1" bg2="lt2" tx2="dk2" accent1="accent1" accent2="accent2" accent3="accent3" accent4="accent4" accent5="accent5" accent6="accent6" hlink="hlink" folHlink="folHlink"/>
  <p:txStyles>
    <p:titleStyle>
      <a:lvl1pPr algn="l" defTabSz="457200" rtl="0" eaLnBrk="0" fontAlgn="base" hangingPunct="0">
        <a:spcBef>
          <a:spcPct val="0"/>
        </a:spcBef>
        <a:spcAft>
          <a:spcPct val="0"/>
        </a:spcAft>
        <a:defRPr sz="2400">
          <a:solidFill>
            <a:schemeClr val="tx1"/>
          </a:solidFill>
          <a:latin typeface="+mj-lt"/>
          <a:ea typeface="+mj-ea"/>
          <a:cs typeface="+mj-cs"/>
        </a:defRPr>
      </a:lvl1pPr>
      <a:lvl2pPr algn="l" defTabSz="457200" rtl="0" eaLnBrk="0" fontAlgn="base" hangingPunct="0">
        <a:spcBef>
          <a:spcPct val="0"/>
        </a:spcBef>
        <a:spcAft>
          <a:spcPct val="0"/>
        </a:spcAft>
        <a:defRPr sz="2400">
          <a:solidFill>
            <a:schemeClr val="tx1"/>
          </a:solidFill>
          <a:latin typeface="Arial" charset="0"/>
        </a:defRPr>
      </a:lvl2pPr>
      <a:lvl3pPr algn="l" defTabSz="457200" rtl="0" eaLnBrk="0" fontAlgn="base" hangingPunct="0">
        <a:spcBef>
          <a:spcPct val="0"/>
        </a:spcBef>
        <a:spcAft>
          <a:spcPct val="0"/>
        </a:spcAft>
        <a:defRPr sz="2400">
          <a:solidFill>
            <a:schemeClr val="tx1"/>
          </a:solidFill>
          <a:latin typeface="Arial" charset="0"/>
        </a:defRPr>
      </a:lvl3pPr>
      <a:lvl4pPr algn="l" defTabSz="457200" rtl="0" eaLnBrk="0" fontAlgn="base" hangingPunct="0">
        <a:spcBef>
          <a:spcPct val="0"/>
        </a:spcBef>
        <a:spcAft>
          <a:spcPct val="0"/>
        </a:spcAft>
        <a:defRPr sz="2400">
          <a:solidFill>
            <a:schemeClr val="tx1"/>
          </a:solidFill>
          <a:latin typeface="Arial" charset="0"/>
        </a:defRPr>
      </a:lvl4pPr>
      <a:lvl5pPr algn="l" defTabSz="457200" rtl="0" eaLnBrk="0" fontAlgn="base" hangingPunct="0">
        <a:spcBef>
          <a:spcPct val="0"/>
        </a:spcBef>
        <a:spcAft>
          <a:spcPct val="0"/>
        </a:spcAft>
        <a:defRPr sz="2400">
          <a:solidFill>
            <a:schemeClr val="tx1"/>
          </a:solidFill>
          <a:latin typeface="Arial" charset="0"/>
        </a:defRPr>
      </a:lvl5pPr>
      <a:lvl6pPr marL="457200" algn="l" defTabSz="457200" rtl="0" fontAlgn="base">
        <a:spcBef>
          <a:spcPct val="0"/>
        </a:spcBef>
        <a:spcAft>
          <a:spcPct val="0"/>
        </a:spcAft>
        <a:defRPr sz="2400">
          <a:solidFill>
            <a:schemeClr val="tx1"/>
          </a:solidFill>
          <a:latin typeface="Arial" charset="0"/>
        </a:defRPr>
      </a:lvl6pPr>
      <a:lvl7pPr marL="914400" algn="l" defTabSz="457200" rtl="0" fontAlgn="base">
        <a:spcBef>
          <a:spcPct val="0"/>
        </a:spcBef>
        <a:spcAft>
          <a:spcPct val="0"/>
        </a:spcAft>
        <a:defRPr sz="2400">
          <a:solidFill>
            <a:schemeClr val="tx1"/>
          </a:solidFill>
          <a:latin typeface="Arial" charset="0"/>
        </a:defRPr>
      </a:lvl7pPr>
      <a:lvl8pPr marL="1371600" algn="l" defTabSz="457200" rtl="0" fontAlgn="base">
        <a:spcBef>
          <a:spcPct val="0"/>
        </a:spcBef>
        <a:spcAft>
          <a:spcPct val="0"/>
        </a:spcAft>
        <a:defRPr sz="2400">
          <a:solidFill>
            <a:schemeClr val="tx1"/>
          </a:solidFill>
          <a:latin typeface="Arial" charset="0"/>
        </a:defRPr>
      </a:lvl8pPr>
      <a:lvl9pPr marL="1828800" algn="l" defTabSz="457200" rtl="0" fontAlgn="base">
        <a:spcBef>
          <a:spcPct val="0"/>
        </a:spcBef>
        <a:spcAft>
          <a:spcPct val="0"/>
        </a:spcAft>
        <a:defRPr sz="2400">
          <a:solidFill>
            <a:schemeClr val="tx1"/>
          </a:solidFill>
          <a:latin typeface="Arial" charset="0"/>
        </a:defRPr>
      </a:lvl9pPr>
    </p:titleStyle>
    <p:bodyStyle>
      <a:lvl1pPr marL="271463" indent="-271463" algn="l" defTabSz="457200" rtl="0" eaLnBrk="0" fontAlgn="base" hangingPunct="0">
        <a:spcBef>
          <a:spcPct val="20000"/>
        </a:spcBef>
        <a:spcAft>
          <a:spcPct val="0"/>
        </a:spcAft>
        <a:buClr>
          <a:srgbClr val="00C0B5"/>
        </a:buClr>
        <a:buFont typeface="Arial" charset="0"/>
        <a:buChar char="•"/>
        <a:defRPr>
          <a:solidFill>
            <a:schemeClr val="tx1"/>
          </a:solidFill>
          <a:latin typeface="+mn-lt"/>
          <a:ea typeface="+mn-ea"/>
          <a:cs typeface="+mn-cs"/>
        </a:defRPr>
      </a:lvl1pPr>
      <a:lvl2pPr marL="628650" indent="-285750" algn="l" defTabSz="457200" rtl="0" eaLnBrk="0" fontAlgn="base" hangingPunct="0">
        <a:spcBef>
          <a:spcPct val="20000"/>
        </a:spcBef>
        <a:spcAft>
          <a:spcPct val="0"/>
        </a:spcAft>
        <a:buClr>
          <a:srgbClr val="00C0B5"/>
        </a:buClr>
        <a:buFont typeface="Arial" charset="0"/>
        <a:buChar char="–"/>
        <a:defRPr>
          <a:solidFill>
            <a:schemeClr val="tx1"/>
          </a:solidFill>
          <a:latin typeface="+mn-lt"/>
        </a:defRPr>
      </a:lvl2pPr>
      <a:lvl3pPr marL="895350" indent="-228600" algn="l" defTabSz="457200" rtl="0" eaLnBrk="0" fontAlgn="base" hangingPunct="0">
        <a:spcBef>
          <a:spcPct val="20000"/>
        </a:spcBef>
        <a:spcAft>
          <a:spcPct val="0"/>
        </a:spcAft>
        <a:buClr>
          <a:srgbClr val="00C0B5"/>
        </a:buClr>
        <a:buFont typeface="Arial" charset="0"/>
        <a:buChar char="•"/>
        <a:defRPr sz="1600">
          <a:solidFill>
            <a:schemeClr val="tx1"/>
          </a:solidFill>
          <a:latin typeface="+mn-lt"/>
        </a:defRPr>
      </a:lvl3pPr>
      <a:lvl4pPr marL="1162050" indent="-228600" algn="l" defTabSz="457200" rtl="0" eaLnBrk="0" fontAlgn="base" hangingPunct="0">
        <a:spcBef>
          <a:spcPct val="20000"/>
        </a:spcBef>
        <a:spcAft>
          <a:spcPct val="0"/>
        </a:spcAft>
        <a:buClr>
          <a:srgbClr val="00C0B5"/>
        </a:buClr>
        <a:buFont typeface="Arial" charset="0"/>
        <a:buChar char="–"/>
        <a:defRPr sz="1400">
          <a:solidFill>
            <a:schemeClr val="tx1"/>
          </a:solidFill>
          <a:latin typeface="+mn-lt"/>
        </a:defRPr>
      </a:lvl4pPr>
      <a:lvl5pPr marL="1438275" indent="-228600" algn="l" defTabSz="457200" rtl="0" eaLnBrk="0" fontAlgn="base" hangingPunct="0">
        <a:spcBef>
          <a:spcPct val="20000"/>
        </a:spcBef>
        <a:spcAft>
          <a:spcPct val="0"/>
        </a:spcAft>
        <a:buClr>
          <a:srgbClr val="00C0B5"/>
        </a:buClr>
        <a:buFont typeface="Arial" charset="0"/>
        <a:buChar char="»"/>
        <a:defRPr sz="1200">
          <a:solidFill>
            <a:schemeClr val="tx1"/>
          </a:solidFill>
          <a:latin typeface="+mn-lt"/>
        </a:defRPr>
      </a:lvl5pPr>
      <a:lvl6pPr marL="1895475" indent="-228600" algn="l" defTabSz="457200" rtl="0" fontAlgn="base">
        <a:spcBef>
          <a:spcPct val="20000"/>
        </a:spcBef>
        <a:spcAft>
          <a:spcPct val="0"/>
        </a:spcAft>
        <a:buClr>
          <a:srgbClr val="00C0B5"/>
        </a:buClr>
        <a:buFont typeface="Arial" charset="0"/>
        <a:buChar char="»"/>
        <a:defRPr sz="1200">
          <a:solidFill>
            <a:schemeClr val="tx1"/>
          </a:solidFill>
          <a:latin typeface="+mn-lt"/>
        </a:defRPr>
      </a:lvl6pPr>
      <a:lvl7pPr marL="2352675" indent="-228600" algn="l" defTabSz="457200" rtl="0" fontAlgn="base">
        <a:spcBef>
          <a:spcPct val="20000"/>
        </a:spcBef>
        <a:spcAft>
          <a:spcPct val="0"/>
        </a:spcAft>
        <a:buClr>
          <a:srgbClr val="00C0B5"/>
        </a:buClr>
        <a:buFont typeface="Arial" charset="0"/>
        <a:buChar char="»"/>
        <a:defRPr sz="1200">
          <a:solidFill>
            <a:schemeClr val="tx1"/>
          </a:solidFill>
          <a:latin typeface="+mn-lt"/>
        </a:defRPr>
      </a:lvl7pPr>
      <a:lvl8pPr marL="2809875" indent="-228600" algn="l" defTabSz="457200" rtl="0" fontAlgn="base">
        <a:spcBef>
          <a:spcPct val="20000"/>
        </a:spcBef>
        <a:spcAft>
          <a:spcPct val="0"/>
        </a:spcAft>
        <a:buClr>
          <a:srgbClr val="00C0B5"/>
        </a:buClr>
        <a:buFont typeface="Arial" charset="0"/>
        <a:buChar char="»"/>
        <a:defRPr sz="1200">
          <a:solidFill>
            <a:schemeClr val="tx1"/>
          </a:solidFill>
          <a:latin typeface="+mn-lt"/>
        </a:defRPr>
      </a:lvl8pPr>
      <a:lvl9pPr marL="3267075" indent="-228600" algn="l" defTabSz="457200" rtl="0" fontAlgn="base">
        <a:spcBef>
          <a:spcPct val="20000"/>
        </a:spcBef>
        <a:spcAft>
          <a:spcPct val="0"/>
        </a:spcAft>
        <a:buClr>
          <a:srgbClr val="00C0B5"/>
        </a:buClr>
        <a:buFont typeface="Arial" charset="0"/>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8"/>
          <p:cNvSpPr>
            <a:spLocks noChangeArrowheads="1"/>
          </p:cNvSpPr>
          <p:nvPr/>
        </p:nvSpPr>
        <p:spPr bwMode="auto">
          <a:xfrm>
            <a:off x="49" y="0"/>
            <a:ext cx="269875" cy="3778250"/>
          </a:xfrm>
          <a:prstGeom prst="rect">
            <a:avLst/>
          </a:prstGeom>
          <a:solidFill>
            <a:srgbClr val="00C0B5"/>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defTabSz="457200" eaLnBrk="0" hangingPunct="0">
              <a:defRPr>
                <a:solidFill>
                  <a:schemeClr val="tx1"/>
                </a:solidFill>
                <a:latin typeface="Arial" charset="0"/>
              </a:defRPr>
            </a:lvl1pPr>
            <a:lvl2pPr marL="742950" indent="-285750" defTabSz="457200" eaLnBrk="0" hangingPunct="0">
              <a:defRPr>
                <a:solidFill>
                  <a:schemeClr val="tx1"/>
                </a:solidFill>
                <a:latin typeface="Arial" charset="0"/>
              </a:defRPr>
            </a:lvl2pPr>
            <a:lvl3pPr marL="1143000" indent="-228600" defTabSz="457200" eaLnBrk="0" hangingPunct="0">
              <a:defRPr>
                <a:solidFill>
                  <a:schemeClr val="tx1"/>
                </a:solidFill>
                <a:latin typeface="Arial" charset="0"/>
              </a:defRPr>
            </a:lvl3pPr>
            <a:lvl4pPr marL="1600200" indent="-228600" defTabSz="457200" eaLnBrk="0" hangingPunct="0">
              <a:defRPr>
                <a:solidFill>
                  <a:schemeClr val="tx1"/>
                </a:solidFill>
                <a:latin typeface="Arial" charset="0"/>
              </a:defRPr>
            </a:lvl4pPr>
            <a:lvl5pPr marL="2057400" indent="-228600" defTabSz="4572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defRPr/>
            </a:pPr>
            <a:endParaRPr lang="en-US" altLang="en-US" dirty="0" smtClean="0">
              <a:solidFill>
                <a:srgbClr val="FFFFFF"/>
              </a:solidFill>
            </a:endParaRPr>
          </a:p>
        </p:txBody>
      </p:sp>
      <p:sp>
        <p:nvSpPr>
          <p:cNvPr id="1027" name="Title Placeholder 1"/>
          <p:cNvSpPr>
            <a:spLocks noGrp="1"/>
          </p:cNvSpPr>
          <p:nvPr>
            <p:ph type="title"/>
          </p:nvPr>
        </p:nvSpPr>
        <p:spPr bwMode="auto">
          <a:xfrm>
            <a:off x="658813" y="392113"/>
            <a:ext cx="6875462"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title style</a:t>
            </a:r>
          </a:p>
        </p:txBody>
      </p:sp>
      <p:sp>
        <p:nvSpPr>
          <p:cNvPr id="1028" name="Text Placeholder 2"/>
          <p:cNvSpPr>
            <a:spLocks noGrp="1"/>
          </p:cNvSpPr>
          <p:nvPr>
            <p:ph type="body" idx="1"/>
          </p:nvPr>
        </p:nvSpPr>
        <p:spPr bwMode="auto">
          <a:xfrm>
            <a:off x="658814" y="1439863"/>
            <a:ext cx="7781925"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9" name="Line 5"/>
          <p:cNvSpPr>
            <a:spLocks noChangeShapeType="1"/>
          </p:cNvSpPr>
          <p:nvPr/>
        </p:nvSpPr>
        <p:spPr bwMode="auto">
          <a:xfrm>
            <a:off x="296865" y="6502400"/>
            <a:ext cx="8539162" cy="0"/>
          </a:xfrm>
          <a:prstGeom prst="line">
            <a:avLst/>
          </a:prstGeom>
          <a:noFill/>
          <a:ln w="9525">
            <a:solidFill>
              <a:srgbClr val="00C0B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mtClean="0">
              <a:solidFill>
                <a:srgbClr val="000000"/>
              </a:solidFill>
            </a:endParaRPr>
          </a:p>
        </p:txBody>
      </p:sp>
      <p:sp>
        <p:nvSpPr>
          <p:cNvPr id="13" name="Slide Number Placeholder 5"/>
          <p:cNvSpPr txBox="1">
            <a:spLocks/>
          </p:cNvSpPr>
          <p:nvPr/>
        </p:nvSpPr>
        <p:spPr bwMode="auto">
          <a:xfrm>
            <a:off x="8328027" y="6535836"/>
            <a:ext cx="5080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C0B5"/>
                </a:solidFill>
                <a:miter lim="800000"/>
                <a:headEnd/>
                <a:tailEnd/>
              </a14:hiddenLine>
            </a:ext>
          </a:extLst>
        </p:spPr>
        <p:txBody>
          <a:bodyPr lIns="0" tIns="0" rIns="0" bIns="0"/>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fontAlgn="base">
              <a:lnSpc>
                <a:spcPct val="110000"/>
              </a:lnSpc>
              <a:spcBef>
                <a:spcPct val="50000"/>
              </a:spcBef>
              <a:spcAft>
                <a:spcPct val="0"/>
              </a:spcAft>
              <a:buClr>
                <a:srgbClr val="000000"/>
              </a:buClr>
              <a:defRPr/>
            </a:pPr>
            <a:fld id="{AB5307C7-A376-45E4-B348-73B871BC34D2}" type="slidenum">
              <a:rPr lang="en-GB" sz="1000" b="1" smtClean="0">
                <a:solidFill>
                  <a:srgbClr val="000000"/>
                </a:solidFill>
                <a:cs typeface="Arial" charset="0"/>
              </a:rPr>
              <a:pPr algn="r" fontAlgn="base">
                <a:lnSpc>
                  <a:spcPct val="110000"/>
                </a:lnSpc>
                <a:spcBef>
                  <a:spcPct val="50000"/>
                </a:spcBef>
                <a:spcAft>
                  <a:spcPct val="0"/>
                </a:spcAft>
                <a:buClr>
                  <a:srgbClr val="000000"/>
                </a:buClr>
                <a:defRPr/>
              </a:pPr>
              <a:t>‹#›</a:t>
            </a:fld>
            <a:endParaRPr lang="en-GB" sz="1000" b="1" dirty="0" smtClean="0">
              <a:solidFill>
                <a:srgbClr val="000000"/>
              </a:solidFill>
              <a:cs typeface="Arial" charset="0"/>
            </a:endParaRPr>
          </a:p>
        </p:txBody>
      </p:sp>
      <p:sp>
        <p:nvSpPr>
          <p:cNvPr id="1031" name="Text Box 7"/>
          <p:cNvSpPr txBox="1">
            <a:spLocks noChangeArrowheads="1"/>
          </p:cNvSpPr>
          <p:nvPr/>
        </p:nvSpPr>
        <p:spPr bwMode="auto">
          <a:xfrm>
            <a:off x="296911" y="6526213"/>
            <a:ext cx="1865895"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r>
              <a:rPr lang="en-GB" altLang="en-US" sz="1000" dirty="0" smtClean="0">
                <a:solidFill>
                  <a:srgbClr val="000000"/>
                </a:solidFill>
              </a:rPr>
              <a:t>Department for Work &amp; Pensions</a:t>
            </a:r>
          </a:p>
        </p:txBody>
      </p:sp>
    </p:spTree>
  </p:cSld>
  <p:clrMap bg1="lt1" tx1="dk1" bg2="lt2" tx2="dk2" accent1="accent1" accent2="accent2" accent3="accent3" accent4="accent4" accent5="accent5" accent6="accent6" hlink="hlink" folHlink="folHlink"/>
  <p:txStyles>
    <p:titleStyle>
      <a:lvl1pPr algn="l" defTabSz="457200" rtl="0" eaLnBrk="0" fontAlgn="base" hangingPunct="0">
        <a:spcBef>
          <a:spcPct val="0"/>
        </a:spcBef>
        <a:spcAft>
          <a:spcPct val="0"/>
        </a:spcAft>
        <a:defRPr sz="2400">
          <a:solidFill>
            <a:schemeClr val="tx1"/>
          </a:solidFill>
          <a:latin typeface="+mj-lt"/>
          <a:ea typeface="+mj-ea"/>
          <a:cs typeface="+mj-cs"/>
        </a:defRPr>
      </a:lvl1pPr>
      <a:lvl2pPr algn="l" defTabSz="457200" rtl="0" eaLnBrk="0" fontAlgn="base" hangingPunct="0">
        <a:spcBef>
          <a:spcPct val="0"/>
        </a:spcBef>
        <a:spcAft>
          <a:spcPct val="0"/>
        </a:spcAft>
        <a:defRPr sz="2400">
          <a:solidFill>
            <a:schemeClr val="tx1"/>
          </a:solidFill>
          <a:latin typeface="Arial" charset="0"/>
        </a:defRPr>
      </a:lvl2pPr>
      <a:lvl3pPr algn="l" defTabSz="457200" rtl="0" eaLnBrk="0" fontAlgn="base" hangingPunct="0">
        <a:spcBef>
          <a:spcPct val="0"/>
        </a:spcBef>
        <a:spcAft>
          <a:spcPct val="0"/>
        </a:spcAft>
        <a:defRPr sz="2400">
          <a:solidFill>
            <a:schemeClr val="tx1"/>
          </a:solidFill>
          <a:latin typeface="Arial" charset="0"/>
        </a:defRPr>
      </a:lvl3pPr>
      <a:lvl4pPr algn="l" defTabSz="457200" rtl="0" eaLnBrk="0" fontAlgn="base" hangingPunct="0">
        <a:spcBef>
          <a:spcPct val="0"/>
        </a:spcBef>
        <a:spcAft>
          <a:spcPct val="0"/>
        </a:spcAft>
        <a:defRPr sz="2400">
          <a:solidFill>
            <a:schemeClr val="tx1"/>
          </a:solidFill>
          <a:latin typeface="Arial" charset="0"/>
        </a:defRPr>
      </a:lvl4pPr>
      <a:lvl5pPr algn="l" defTabSz="457200" rtl="0" eaLnBrk="0" fontAlgn="base" hangingPunct="0">
        <a:spcBef>
          <a:spcPct val="0"/>
        </a:spcBef>
        <a:spcAft>
          <a:spcPct val="0"/>
        </a:spcAft>
        <a:defRPr sz="2400">
          <a:solidFill>
            <a:schemeClr val="tx1"/>
          </a:solidFill>
          <a:latin typeface="Arial" charset="0"/>
        </a:defRPr>
      </a:lvl5pPr>
      <a:lvl6pPr marL="457200" algn="l" defTabSz="457200" rtl="0" fontAlgn="base">
        <a:spcBef>
          <a:spcPct val="0"/>
        </a:spcBef>
        <a:spcAft>
          <a:spcPct val="0"/>
        </a:spcAft>
        <a:defRPr sz="2400">
          <a:solidFill>
            <a:schemeClr val="tx1"/>
          </a:solidFill>
          <a:latin typeface="Arial" charset="0"/>
        </a:defRPr>
      </a:lvl6pPr>
      <a:lvl7pPr marL="914400" algn="l" defTabSz="457200" rtl="0" fontAlgn="base">
        <a:spcBef>
          <a:spcPct val="0"/>
        </a:spcBef>
        <a:spcAft>
          <a:spcPct val="0"/>
        </a:spcAft>
        <a:defRPr sz="2400">
          <a:solidFill>
            <a:schemeClr val="tx1"/>
          </a:solidFill>
          <a:latin typeface="Arial" charset="0"/>
        </a:defRPr>
      </a:lvl7pPr>
      <a:lvl8pPr marL="1371600" algn="l" defTabSz="457200" rtl="0" fontAlgn="base">
        <a:spcBef>
          <a:spcPct val="0"/>
        </a:spcBef>
        <a:spcAft>
          <a:spcPct val="0"/>
        </a:spcAft>
        <a:defRPr sz="2400">
          <a:solidFill>
            <a:schemeClr val="tx1"/>
          </a:solidFill>
          <a:latin typeface="Arial" charset="0"/>
        </a:defRPr>
      </a:lvl8pPr>
      <a:lvl9pPr marL="1828800" algn="l" defTabSz="457200" rtl="0" fontAlgn="base">
        <a:spcBef>
          <a:spcPct val="0"/>
        </a:spcBef>
        <a:spcAft>
          <a:spcPct val="0"/>
        </a:spcAft>
        <a:defRPr sz="2400">
          <a:solidFill>
            <a:schemeClr val="tx1"/>
          </a:solidFill>
          <a:latin typeface="Arial" charset="0"/>
        </a:defRPr>
      </a:lvl9pPr>
    </p:titleStyle>
    <p:bodyStyle>
      <a:lvl1pPr marL="271463" indent="-271463" algn="l" defTabSz="457200" rtl="0" eaLnBrk="0" fontAlgn="base" hangingPunct="0">
        <a:spcBef>
          <a:spcPct val="20000"/>
        </a:spcBef>
        <a:spcAft>
          <a:spcPct val="0"/>
        </a:spcAft>
        <a:buClr>
          <a:srgbClr val="00C0B5"/>
        </a:buClr>
        <a:buFont typeface="Arial" charset="0"/>
        <a:buChar char="•"/>
        <a:defRPr>
          <a:solidFill>
            <a:schemeClr val="tx1"/>
          </a:solidFill>
          <a:latin typeface="+mn-lt"/>
          <a:ea typeface="+mn-ea"/>
          <a:cs typeface="+mn-cs"/>
        </a:defRPr>
      </a:lvl1pPr>
      <a:lvl2pPr marL="628650" indent="-285750" algn="l" defTabSz="457200" rtl="0" eaLnBrk="0" fontAlgn="base" hangingPunct="0">
        <a:spcBef>
          <a:spcPct val="20000"/>
        </a:spcBef>
        <a:spcAft>
          <a:spcPct val="0"/>
        </a:spcAft>
        <a:buClr>
          <a:srgbClr val="00C0B5"/>
        </a:buClr>
        <a:buFont typeface="Arial" charset="0"/>
        <a:buChar char="–"/>
        <a:defRPr>
          <a:solidFill>
            <a:schemeClr val="tx1"/>
          </a:solidFill>
          <a:latin typeface="+mn-lt"/>
        </a:defRPr>
      </a:lvl2pPr>
      <a:lvl3pPr marL="895350" indent="-228600" algn="l" defTabSz="457200" rtl="0" eaLnBrk="0" fontAlgn="base" hangingPunct="0">
        <a:spcBef>
          <a:spcPct val="20000"/>
        </a:spcBef>
        <a:spcAft>
          <a:spcPct val="0"/>
        </a:spcAft>
        <a:buClr>
          <a:srgbClr val="00C0B5"/>
        </a:buClr>
        <a:buFont typeface="Arial" charset="0"/>
        <a:buChar char="•"/>
        <a:defRPr sz="1600">
          <a:solidFill>
            <a:schemeClr val="tx1"/>
          </a:solidFill>
          <a:latin typeface="+mn-lt"/>
        </a:defRPr>
      </a:lvl3pPr>
      <a:lvl4pPr marL="1162050" indent="-228600" algn="l" defTabSz="457200" rtl="0" eaLnBrk="0" fontAlgn="base" hangingPunct="0">
        <a:spcBef>
          <a:spcPct val="20000"/>
        </a:spcBef>
        <a:spcAft>
          <a:spcPct val="0"/>
        </a:spcAft>
        <a:buClr>
          <a:srgbClr val="00C0B5"/>
        </a:buClr>
        <a:buFont typeface="Arial" charset="0"/>
        <a:buChar char="–"/>
        <a:defRPr sz="1400">
          <a:solidFill>
            <a:schemeClr val="tx1"/>
          </a:solidFill>
          <a:latin typeface="+mn-lt"/>
        </a:defRPr>
      </a:lvl4pPr>
      <a:lvl5pPr marL="1438275" indent="-228600" algn="l" defTabSz="457200" rtl="0" eaLnBrk="0" fontAlgn="base" hangingPunct="0">
        <a:spcBef>
          <a:spcPct val="20000"/>
        </a:spcBef>
        <a:spcAft>
          <a:spcPct val="0"/>
        </a:spcAft>
        <a:buClr>
          <a:srgbClr val="00C0B5"/>
        </a:buClr>
        <a:buFont typeface="Arial" charset="0"/>
        <a:buChar char="»"/>
        <a:defRPr sz="1200">
          <a:solidFill>
            <a:schemeClr val="tx1"/>
          </a:solidFill>
          <a:latin typeface="+mn-lt"/>
        </a:defRPr>
      </a:lvl5pPr>
      <a:lvl6pPr marL="1895475" indent="-228600" algn="l" defTabSz="457200" rtl="0" fontAlgn="base">
        <a:spcBef>
          <a:spcPct val="20000"/>
        </a:spcBef>
        <a:spcAft>
          <a:spcPct val="0"/>
        </a:spcAft>
        <a:buClr>
          <a:srgbClr val="00C0B5"/>
        </a:buClr>
        <a:buFont typeface="Arial" charset="0"/>
        <a:buChar char="»"/>
        <a:defRPr sz="1200">
          <a:solidFill>
            <a:schemeClr val="tx1"/>
          </a:solidFill>
          <a:latin typeface="+mn-lt"/>
        </a:defRPr>
      </a:lvl6pPr>
      <a:lvl7pPr marL="2352675" indent="-228600" algn="l" defTabSz="457200" rtl="0" fontAlgn="base">
        <a:spcBef>
          <a:spcPct val="20000"/>
        </a:spcBef>
        <a:spcAft>
          <a:spcPct val="0"/>
        </a:spcAft>
        <a:buClr>
          <a:srgbClr val="00C0B5"/>
        </a:buClr>
        <a:buFont typeface="Arial" charset="0"/>
        <a:buChar char="»"/>
        <a:defRPr sz="1200">
          <a:solidFill>
            <a:schemeClr val="tx1"/>
          </a:solidFill>
          <a:latin typeface="+mn-lt"/>
        </a:defRPr>
      </a:lvl7pPr>
      <a:lvl8pPr marL="2809875" indent="-228600" algn="l" defTabSz="457200" rtl="0" fontAlgn="base">
        <a:spcBef>
          <a:spcPct val="20000"/>
        </a:spcBef>
        <a:spcAft>
          <a:spcPct val="0"/>
        </a:spcAft>
        <a:buClr>
          <a:srgbClr val="00C0B5"/>
        </a:buClr>
        <a:buFont typeface="Arial" charset="0"/>
        <a:buChar char="»"/>
        <a:defRPr sz="1200">
          <a:solidFill>
            <a:schemeClr val="tx1"/>
          </a:solidFill>
          <a:latin typeface="+mn-lt"/>
        </a:defRPr>
      </a:lvl8pPr>
      <a:lvl9pPr marL="3267075" indent="-228600" algn="l" defTabSz="457200" rtl="0" fontAlgn="base">
        <a:spcBef>
          <a:spcPct val="20000"/>
        </a:spcBef>
        <a:spcAft>
          <a:spcPct val="0"/>
        </a:spcAft>
        <a:buClr>
          <a:srgbClr val="00C0B5"/>
        </a:buClr>
        <a:buFont typeface="Arial" charset="0"/>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8"/>
          <p:cNvSpPr>
            <a:spLocks noChangeArrowheads="1"/>
          </p:cNvSpPr>
          <p:nvPr/>
        </p:nvSpPr>
        <p:spPr bwMode="auto">
          <a:xfrm>
            <a:off x="49" y="0"/>
            <a:ext cx="269875" cy="3778250"/>
          </a:xfrm>
          <a:prstGeom prst="rect">
            <a:avLst/>
          </a:prstGeom>
          <a:solidFill>
            <a:srgbClr val="00C0B5"/>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defTabSz="457200" eaLnBrk="0" hangingPunct="0">
              <a:defRPr>
                <a:solidFill>
                  <a:schemeClr val="tx1"/>
                </a:solidFill>
                <a:latin typeface="Arial" charset="0"/>
              </a:defRPr>
            </a:lvl1pPr>
            <a:lvl2pPr marL="742950" indent="-285750" defTabSz="457200" eaLnBrk="0" hangingPunct="0">
              <a:defRPr>
                <a:solidFill>
                  <a:schemeClr val="tx1"/>
                </a:solidFill>
                <a:latin typeface="Arial" charset="0"/>
              </a:defRPr>
            </a:lvl2pPr>
            <a:lvl3pPr marL="1143000" indent="-228600" defTabSz="457200" eaLnBrk="0" hangingPunct="0">
              <a:defRPr>
                <a:solidFill>
                  <a:schemeClr val="tx1"/>
                </a:solidFill>
                <a:latin typeface="Arial" charset="0"/>
              </a:defRPr>
            </a:lvl3pPr>
            <a:lvl4pPr marL="1600200" indent="-228600" defTabSz="457200" eaLnBrk="0" hangingPunct="0">
              <a:defRPr>
                <a:solidFill>
                  <a:schemeClr val="tx1"/>
                </a:solidFill>
                <a:latin typeface="Arial" charset="0"/>
              </a:defRPr>
            </a:lvl4pPr>
            <a:lvl5pPr marL="2057400" indent="-228600" defTabSz="4572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defRPr/>
            </a:pPr>
            <a:endParaRPr lang="en-US" altLang="en-US" dirty="0" smtClean="0">
              <a:solidFill>
                <a:srgbClr val="FFFFFF"/>
              </a:solidFill>
            </a:endParaRPr>
          </a:p>
        </p:txBody>
      </p:sp>
      <p:sp>
        <p:nvSpPr>
          <p:cNvPr id="1027" name="Title Placeholder 1"/>
          <p:cNvSpPr>
            <a:spLocks noGrp="1"/>
          </p:cNvSpPr>
          <p:nvPr>
            <p:ph type="title"/>
          </p:nvPr>
        </p:nvSpPr>
        <p:spPr bwMode="auto">
          <a:xfrm>
            <a:off x="658813" y="392113"/>
            <a:ext cx="6875462"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title style</a:t>
            </a:r>
          </a:p>
        </p:txBody>
      </p:sp>
      <p:sp>
        <p:nvSpPr>
          <p:cNvPr id="1028" name="Text Placeholder 2"/>
          <p:cNvSpPr>
            <a:spLocks noGrp="1"/>
          </p:cNvSpPr>
          <p:nvPr>
            <p:ph type="body" idx="1"/>
          </p:nvPr>
        </p:nvSpPr>
        <p:spPr bwMode="auto">
          <a:xfrm>
            <a:off x="658814" y="1439863"/>
            <a:ext cx="7781925"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9" name="Line 5"/>
          <p:cNvSpPr>
            <a:spLocks noChangeShapeType="1"/>
          </p:cNvSpPr>
          <p:nvPr/>
        </p:nvSpPr>
        <p:spPr bwMode="auto">
          <a:xfrm>
            <a:off x="296865" y="6502400"/>
            <a:ext cx="8539162" cy="0"/>
          </a:xfrm>
          <a:prstGeom prst="line">
            <a:avLst/>
          </a:prstGeom>
          <a:noFill/>
          <a:ln w="9525">
            <a:solidFill>
              <a:srgbClr val="00C0B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mtClean="0">
              <a:solidFill>
                <a:srgbClr val="000000"/>
              </a:solidFill>
            </a:endParaRPr>
          </a:p>
        </p:txBody>
      </p:sp>
      <p:sp>
        <p:nvSpPr>
          <p:cNvPr id="13" name="Slide Number Placeholder 5"/>
          <p:cNvSpPr txBox="1">
            <a:spLocks/>
          </p:cNvSpPr>
          <p:nvPr/>
        </p:nvSpPr>
        <p:spPr bwMode="auto">
          <a:xfrm>
            <a:off x="8328027" y="6535836"/>
            <a:ext cx="5080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C0B5"/>
                </a:solidFill>
                <a:miter lim="800000"/>
                <a:headEnd/>
                <a:tailEnd/>
              </a14:hiddenLine>
            </a:ext>
          </a:extLst>
        </p:spPr>
        <p:txBody>
          <a:bodyPr lIns="0" tIns="0" rIns="0" bIns="0"/>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fontAlgn="base">
              <a:lnSpc>
                <a:spcPct val="110000"/>
              </a:lnSpc>
              <a:spcBef>
                <a:spcPct val="50000"/>
              </a:spcBef>
              <a:spcAft>
                <a:spcPct val="0"/>
              </a:spcAft>
              <a:buClr>
                <a:srgbClr val="000000"/>
              </a:buClr>
              <a:defRPr/>
            </a:pPr>
            <a:fld id="{AB5307C7-A376-45E4-B348-73B871BC34D2}" type="slidenum">
              <a:rPr lang="en-GB" sz="1000" b="1" smtClean="0">
                <a:solidFill>
                  <a:srgbClr val="000000"/>
                </a:solidFill>
                <a:cs typeface="Arial" charset="0"/>
              </a:rPr>
              <a:pPr algn="r" fontAlgn="base">
                <a:lnSpc>
                  <a:spcPct val="110000"/>
                </a:lnSpc>
                <a:spcBef>
                  <a:spcPct val="50000"/>
                </a:spcBef>
                <a:spcAft>
                  <a:spcPct val="0"/>
                </a:spcAft>
                <a:buClr>
                  <a:srgbClr val="000000"/>
                </a:buClr>
                <a:defRPr/>
              </a:pPr>
              <a:t>‹#›</a:t>
            </a:fld>
            <a:endParaRPr lang="en-GB" sz="1000" b="1" dirty="0" smtClean="0">
              <a:solidFill>
                <a:srgbClr val="000000"/>
              </a:solidFill>
              <a:cs typeface="Arial" charset="0"/>
            </a:endParaRPr>
          </a:p>
        </p:txBody>
      </p:sp>
      <p:sp>
        <p:nvSpPr>
          <p:cNvPr id="1031" name="Text Box 7"/>
          <p:cNvSpPr txBox="1">
            <a:spLocks noChangeArrowheads="1"/>
          </p:cNvSpPr>
          <p:nvPr/>
        </p:nvSpPr>
        <p:spPr bwMode="auto">
          <a:xfrm>
            <a:off x="296911" y="6526213"/>
            <a:ext cx="1865895"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r>
              <a:rPr lang="en-GB" altLang="en-US" sz="1000" dirty="0" smtClean="0">
                <a:solidFill>
                  <a:srgbClr val="000000"/>
                </a:solidFill>
              </a:rPr>
              <a:t>Department for Work &amp; Pensions</a:t>
            </a:r>
          </a:p>
        </p:txBody>
      </p:sp>
    </p:spTree>
  </p:cSld>
  <p:clrMap bg1="lt1" tx1="dk1" bg2="lt2" tx2="dk2" accent1="accent1" accent2="accent2" accent3="accent3" accent4="accent4" accent5="accent5" accent6="accent6" hlink="hlink" folHlink="folHlink"/>
  <p:txStyles>
    <p:titleStyle>
      <a:lvl1pPr algn="l" defTabSz="457200" rtl="0" eaLnBrk="0" fontAlgn="base" hangingPunct="0">
        <a:spcBef>
          <a:spcPct val="0"/>
        </a:spcBef>
        <a:spcAft>
          <a:spcPct val="0"/>
        </a:spcAft>
        <a:defRPr sz="2400">
          <a:solidFill>
            <a:schemeClr val="tx1"/>
          </a:solidFill>
          <a:latin typeface="+mj-lt"/>
          <a:ea typeface="+mj-ea"/>
          <a:cs typeface="+mj-cs"/>
        </a:defRPr>
      </a:lvl1pPr>
      <a:lvl2pPr algn="l" defTabSz="457200" rtl="0" eaLnBrk="0" fontAlgn="base" hangingPunct="0">
        <a:spcBef>
          <a:spcPct val="0"/>
        </a:spcBef>
        <a:spcAft>
          <a:spcPct val="0"/>
        </a:spcAft>
        <a:defRPr sz="2400">
          <a:solidFill>
            <a:schemeClr val="tx1"/>
          </a:solidFill>
          <a:latin typeface="Arial" charset="0"/>
        </a:defRPr>
      </a:lvl2pPr>
      <a:lvl3pPr algn="l" defTabSz="457200" rtl="0" eaLnBrk="0" fontAlgn="base" hangingPunct="0">
        <a:spcBef>
          <a:spcPct val="0"/>
        </a:spcBef>
        <a:spcAft>
          <a:spcPct val="0"/>
        </a:spcAft>
        <a:defRPr sz="2400">
          <a:solidFill>
            <a:schemeClr val="tx1"/>
          </a:solidFill>
          <a:latin typeface="Arial" charset="0"/>
        </a:defRPr>
      </a:lvl3pPr>
      <a:lvl4pPr algn="l" defTabSz="457200" rtl="0" eaLnBrk="0" fontAlgn="base" hangingPunct="0">
        <a:spcBef>
          <a:spcPct val="0"/>
        </a:spcBef>
        <a:spcAft>
          <a:spcPct val="0"/>
        </a:spcAft>
        <a:defRPr sz="2400">
          <a:solidFill>
            <a:schemeClr val="tx1"/>
          </a:solidFill>
          <a:latin typeface="Arial" charset="0"/>
        </a:defRPr>
      </a:lvl4pPr>
      <a:lvl5pPr algn="l" defTabSz="457200" rtl="0" eaLnBrk="0" fontAlgn="base" hangingPunct="0">
        <a:spcBef>
          <a:spcPct val="0"/>
        </a:spcBef>
        <a:spcAft>
          <a:spcPct val="0"/>
        </a:spcAft>
        <a:defRPr sz="2400">
          <a:solidFill>
            <a:schemeClr val="tx1"/>
          </a:solidFill>
          <a:latin typeface="Arial" charset="0"/>
        </a:defRPr>
      </a:lvl5pPr>
      <a:lvl6pPr marL="457200" algn="l" defTabSz="457200" rtl="0" fontAlgn="base">
        <a:spcBef>
          <a:spcPct val="0"/>
        </a:spcBef>
        <a:spcAft>
          <a:spcPct val="0"/>
        </a:spcAft>
        <a:defRPr sz="2400">
          <a:solidFill>
            <a:schemeClr val="tx1"/>
          </a:solidFill>
          <a:latin typeface="Arial" charset="0"/>
        </a:defRPr>
      </a:lvl6pPr>
      <a:lvl7pPr marL="914400" algn="l" defTabSz="457200" rtl="0" fontAlgn="base">
        <a:spcBef>
          <a:spcPct val="0"/>
        </a:spcBef>
        <a:spcAft>
          <a:spcPct val="0"/>
        </a:spcAft>
        <a:defRPr sz="2400">
          <a:solidFill>
            <a:schemeClr val="tx1"/>
          </a:solidFill>
          <a:latin typeface="Arial" charset="0"/>
        </a:defRPr>
      </a:lvl7pPr>
      <a:lvl8pPr marL="1371600" algn="l" defTabSz="457200" rtl="0" fontAlgn="base">
        <a:spcBef>
          <a:spcPct val="0"/>
        </a:spcBef>
        <a:spcAft>
          <a:spcPct val="0"/>
        </a:spcAft>
        <a:defRPr sz="2400">
          <a:solidFill>
            <a:schemeClr val="tx1"/>
          </a:solidFill>
          <a:latin typeface="Arial" charset="0"/>
        </a:defRPr>
      </a:lvl8pPr>
      <a:lvl9pPr marL="1828800" algn="l" defTabSz="457200" rtl="0" fontAlgn="base">
        <a:spcBef>
          <a:spcPct val="0"/>
        </a:spcBef>
        <a:spcAft>
          <a:spcPct val="0"/>
        </a:spcAft>
        <a:defRPr sz="2400">
          <a:solidFill>
            <a:schemeClr val="tx1"/>
          </a:solidFill>
          <a:latin typeface="Arial" charset="0"/>
        </a:defRPr>
      </a:lvl9pPr>
    </p:titleStyle>
    <p:bodyStyle>
      <a:lvl1pPr marL="271463" indent="-271463" algn="l" defTabSz="457200" rtl="0" eaLnBrk="0" fontAlgn="base" hangingPunct="0">
        <a:spcBef>
          <a:spcPct val="20000"/>
        </a:spcBef>
        <a:spcAft>
          <a:spcPct val="0"/>
        </a:spcAft>
        <a:buClr>
          <a:srgbClr val="00C0B5"/>
        </a:buClr>
        <a:buFont typeface="Arial" charset="0"/>
        <a:buChar char="•"/>
        <a:defRPr>
          <a:solidFill>
            <a:schemeClr val="tx1"/>
          </a:solidFill>
          <a:latin typeface="+mn-lt"/>
          <a:ea typeface="+mn-ea"/>
          <a:cs typeface="+mn-cs"/>
        </a:defRPr>
      </a:lvl1pPr>
      <a:lvl2pPr marL="628650" indent="-285750" algn="l" defTabSz="457200" rtl="0" eaLnBrk="0" fontAlgn="base" hangingPunct="0">
        <a:spcBef>
          <a:spcPct val="20000"/>
        </a:spcBef>
        <a:spcAft>
          <a:spcPct val="0"/>
        </a:spcAft>
        <a:buClr>
          <a:srgbClr val="00C0B5"/>
        </a:buClr>
        <a:buFont typeface="Arial" charset="0"/>
        <a:buChar char="–"/>
        <a:defRPr>
          <a:solidFill>
            <a:schemeClr val="tx1"/>
          </a:solidFill>
          <a:latin typeface="+mn-lt"/>
        </a:defRPr>
      </a:lvl2pPr>
      <a:lvl3pPr marL="895350" indent="-228600" algn="l" defTabSz="457200" rtl="0" eaLnBrk="0" fontAlgn="base" hangingPunct="0">
        <a:spcBef>
          <a:spcPct val="20000"/>
        </a:spcBef>
        <a:spcAft>
          <a:spcPct val="0"/>
        </a:spcAft>
        <a:buClr>
          <a:srgbClr val="00C0B5"/>
        </a:buClr>
        <a:buFont typeface="Arial" charset="0"/>
        <a:buChar char="•"/>
        <a:defRPr sz="1600">
          <a:solidFill>
            <a:schemeClr val="tx1"/>
          </a:solidFill>
          <a:latin typeface="+mn-lt"/>
        </a:defRPr>
      </a:lvl3pPr>
      <a:lvl4pPr marL="1162050" indent="-228600" algn="l" defTabSz="457200" rtl="0" eaLnBrk="0" fontAlgn="base" hangingPunct="0">
        <a:spcBef>
          <a:spcPct val="20000"/>
        </a:spcBef>
        <a:spcAft>
          <a:spcPct val="0"/>
        </a:spcAft>
        <a:buClr>
          <a:srgbClr val="00C0B5"/>
        </a:buClr>
        <a:buFont typeface="Arial" charset="0"/>
        <a:buChar char="–"/>
        <a:defRPr sz="1400">
          <a:solidFill>
            <a:schemeClr val="tx1"/>
          </a:solidFill>
          <a:latin typeface="+mn-lt"/>
        </a:defRPr>
      </a:lvl4pPr>
      <a:lvl5pPr marL="1438275" indent="-228600" algn="l" defTabSz="457200" rtl="0" eaLnBrk="0" fontAlgn="base" hangingPunct="0">
        <a:spcBef>
          <a:spcPct val="20000"/>
        </a:spcBef>
        <a:spcAft>
          <a:spcPct val="0"/>
        </a:spcAft>
        <a:buClr>
          <a:srgbClr val="00C0B5"/>
        </a:buClr>
        <a:buFont typeface="Arial" charset="0"/>
        <a:buChar char="»"/>
        <a:defRPr sz="1200">
          <a:solidFill>
            <a:schemeClr val="tx1"/>
          </a:solidFill>
          <a:latin typeface="+mn-lt"/>
        </a:defRPr>
      </a:lvl5pPr>
      <a:lvl6pPr marL="1895475" indent="-228600" algn="l" defTabSz="457200" rtl="0" fontAlgn="base">
        <a:spcBef>
          <a:spcPct val="20000"/>
        </a:spcBef>
        <a:spcAft>
          <a:spcPct val="0"/>
        </a:spcAft>
        <a:buClr>
          <a:srgbClr val="00C0B5"/>
        </a:buClr>
        <a:buFont typeface="Arial" charset="0"/>
        <a:buChar char="»"/>
        <a:defRPr sz="1200">
          <a:solidFill>
            <a:schemeClr val="tx1"/>
          </a:solidFill>
          <a:latin typeface="+mn-lt"/>
        </a:defRPr>
      </a:lvl6pPr>
      <a:lvl7pPr marL="2352675" indent="-228600" algn="l" defTabSz="457200" rtl="0" fontAlgn="base">
        <a:spcBef>
          <a:spcPct val="20000"/>
        </a:spcBef>
        <a:spcAft>
          <a:spcPct val="0"/>
        </a:spcAft>
        <a:buClr>
          <a:srgbClr val="00C0B5"/>
        </a:buClr>
        <a:buFont typeface="Arial" charset="0"/>
        <a:buChar char="»"/>
        <a:defRPr sz="1200">
          <a:solidFill>
            <a:schemeClr val="tx1"/>
          </a:solidFill>
          <a:latin typeface="+mn-lt"/>
        </a:defRPr>
      </a:lvl7pPr>
      <a:lvl8pPr marL="2809875" indent="-228600" algn="l" defTabSz="457200" rtl="0" fontAlgn="base">
        <a:spcBef>
          <a:spcPct val="20000"/>
        </a:spcBef>
        <a:spcAft>
          <a:spcPct val="0"/>
        </a:spcAft>
        <a:buClr>
          <a:srgbClr val="00C0B5"/>
        </a:buClr>
        <a:buFont typeface="Arial" charset="0"/>
        <a:buChar char="»"/>
        <a:defRPr sz="1200">
          <a:solidFill>
            <a:schemeClr val="tx1"/>
          </a:solidFill>
          <a:latin typeface="+mn-lt"/>
        </a:defRPr>
      </a:lvl8pPr>
      <a:lvl9pPr marL="3267075" indent="-228600" algn="l" defTabSz="457200" rtl="0" fontAlgn="base">
        <a:spcBef>
          <a:spcPct val="20000"/>
        </a:spcBef>
        <a:spcAft>
          <a:spcPct val="0"/>
        </a:spcAft>
        <a:buClr>
          <a:srgbClr val="00C0B5"/>
        </a:buClr>
        <a:buFont typeface="Arial" charset="0"/>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mailto:Neil.wood@phe.gov.u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2400" dirty="0" smtClean="0"/>
              <a:t>East </a:t>
            </a:r>
            <a:r>
              <a:rPr lang="en-US" sz="2400" dirty="0"/>
              <a:t>of England Public Health </a:t>
            </a:r>
            <a:r>
              <a:rPr lang="en-US" sz="2400" dirty="0" smtClean="0"/>
              <a:t>Professional Development Day,</a:t>
            </a:r>
            <a:br>
              <a:rPr lang="en-US" sz="2400" dirty="0" smtClean="0"/>
            </a:br>
            <a:r>
              <a:rPr lang="en-US" sz="2400" dirty="0" smtClean="0"/>
              <a:t>Wednesday 8</a:t>
            </a:r>
            <a:r>
              <a:rPr lang="en-US" sz="2400" baseline="30000" dirty="0" smtClean="0"/>
              <a:t>th</a:t>
            </a:r>
            <a:r>
              <a:rPr lang="en-US" sz="2400" dirty="0" smtClean="0"/>
              <a:t> November 2017 </a:t>
            </a:r>
            <a:br>
              <a:rPr lang="en-US" sz="2400" dirty="0" smtClean="0"/>
            </a:br>
            <a:r>
              <a:rPr lang="en-US" sz="2400" dirty="0"/>
              <a:t/>
            </a:r>
            <a:br>
              <a:rPr lang="en-US" sz="2400" dirty="0"/>
            </a:br>
            <a:r>
              <a:rPr lang="en-US" sz="4800" dirty="0"/>
              <a:t>‘Tackling a significant inequality’ </a:t>
            </a:r>
            <a:endParaRPr lang="en-GB" sz="4800" dirty="0"/>
          </a:p>
        </p:txBody>
      </p:sp>
      <p:sp>
        <p:nvSpPr>
          <p:cNvPr id="3" name="TextBox 2"/>
          <p:cNvSpPr txBox="1"/>
          <p:nvPr/>
        </p:nvSpPr>
        <p:spPr>
          <a:xfrm>
            <a:off x="611561" y="5373216"/>
            <a:ext cx="4896544" cy="1200329"/>
          </a:xfrm>
          <a:prstGeom prst="rect">
            <a:avLst/>
          </a:prstGeom>
          <a:noFill/>
        </p:spPr>
        <p:txBody>
          <a:bodyPr wrap="square" rtlCol="0">
            <a:spAutoFit/>
          </a:bodyPr>
          <a:lstStyle/>
          <a:p>
            <a:r>
              <a:rPr lang="en-GB" dirty="0" smtClean="0">
                <a:solidFill>
                  <a:schemeClr val="bg1"/>
                </a:solidFill>
              </a:rPr>
              <a:t>Neil Wood</a:t>
            </a:r>
          </a:p>
          <a:p>
            <a:r>
              <a:rPr lang="en-GB" dirty="0" smtClean="0">
                <a:solidFill>
                  <a:schemeClr val="bg1"/>
                </a:solidFill>
              </a:rPr>
              <a:t>Health and Wellbeing Programme Manager</a:t>
            </a:r>
          </a:p>
          <a:p>
            <a:r>
              <a:rPr lang="en-GB" dirty="0" smtClean="0">
                <a:solidFill>
                  <a:schemeClr val="bg1"/>
                </a:solidFill>
              </a:rPr>
              <a:t>Public Health England – East of England</a:t>
            </a:r>
          </a:p>
          <a:p>
            <a:r>
              <a:rPr lang="en-GB" dirty="0" smtClean="0">
                <a:solidFill>
                  <a:schemeClr val="bg1"/>
                </a:solidFill>
              </a:rPr>
              <a:t>E-mail: Neil.wood@phe.gov.uk</a:t>
            </a:r>
            <a:endParaRPr lang="en-GB" dirty="0">
              <a:solidFill>
                <a:schemeClr val="bg1"/>
              </a:solidFill>
            </a:endParaRPr>
          </a:p>
        </p:txBody>
      </p:sp>
    </p:spTree>
    <p:extLst>
      <p:ext uri="{BB962C8B-B14F-4D97-AF65-F5344CB8AC3E}">
        <p14:creationId xmlns:p14="http://schemas.microsoft.com/office/powerpoint/2010/main" val="2953947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b="1" dirty="0"/>
              <a:t>Early intervention - essential</a:t>
            </a:r>
            <a:endParaRPr lang="en-GB" dirty="0"/>
          </a:p>
        </p:txBody>
      </p:sp>
      <p:sp>
        <p:nvSpPr>
          <p:cNvPr id="4" name="Slide Number Placeholder 3"/>
          <p:cNvSpPr>
            <a:spLocks noGrp="1"/>
          </p:cNvSpPr>
          <p:nvPr>
            <p:ph type="sldNum" sz="quarter" idx="10"/>
          </p:nvPr>
        </p:nvSpPr>
        <p:spPr/>
        <p:txBody>
          <a:bodyPr/>
          <a:lstStyle/>
          <a:p>
            <a:pPr marL="531813">
              <a:defRPr/>
            </a:pPr>
            <a:r>
              <a:rPr lang="en-US" dirty="0" smtClean="0">
                <a:solidFill>
                  <a:prstClr val="white"/>
                </a:solidFill>
              </a:rPr>
              <a:t>  </a:t>
            </a:r>
            <a:endParaRPr lang="en-US" dirty="0">
              <a:solidFill>
                <a:prstClr val="white"/>
              </a:solidFill>
            </a:endParaRPr>
          </a:p>
        </p:txBody>
      </p:sp>
      <p:pic>
        <p:nvPicPr>
          <p:cNvPr id="6" name="Picture 3" descr="Fig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0876"/>
          <a:stretch>
            <a:fillRect/>
          </a:stretch>
        </p:blipFill>
        <p:spPr>
          <a:xfrm>
            <a:off x="557213" y="1927681"/>
            <a:ext cx="8029575" cy="3710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539553" y="1453426"/>
            <a:ext cx="3888432" cy="369332"/>
          </a:xfrm>
          <a:prstGeom prst="rect">
            <a:avLst/>
          </a:prstGeom>
          <a:noFill/>
        </p:spPr>
        <p:txBody>
          <a:bodyPr wrap="square" rtlCol="0">
            <a:spAutoFit/>
          </a:bodyPr>
          <a:lstStyle/>
          <a:p>
            <a:pPr algn="ctr"/>
            <a:r>
              <a:rPr lang="en-GB" b="1" dirty="0"/>
              <a:t>Old system: paper ‘Sick Note’</a:t>
            </a:r>
          </a:p>
        </p:txBody>
      </p:sp>
      <p:sp>
        <p:nvSpPr>
          <p:cNvPr id="8" name="TextBox 7"/>
          <p:cNvSpPr txBox="1"/>
          <p:nvPr/>
        </p:nvSpPr>
        <p:spPr>
          <a:xfrm>
            <a:off x="4283968" y="1453426"/>
            <a:ext cx="4392488" cy="369332"/>
          </a:xfrm>
          <a:prstGeom prst="rect">
            <a:avLst/>
          </a:prstGeom>
          <a:noFill/>
        </p:spPr>
        <p:txBody>
          <a:bodyPr wrap="square" rtlCol="0">
            <a:spAutoFit/>
          </a:bodyPr>
          <a:lstStyle/>
          <a:p>
            <a:pPr algn="ctr"/>
            <a:r>
              <a:rPr lang="en-GB" b="1" dirty="0"/>
              <a:t>New system: ‘Fit Note’</a:t>
            </a:r>
          </a:p>
        </p:txBody>
      </p:sp>
      <p:sp>
        <p:nvSpPr>
          <p:cNvPr id="9" name="TextBox 8"/>
          <p:cNvSpPr txBox="1"/>
          <p:nvPr/>
        </p:nvSpPr>
        <p:spPr>
          <a:xfrm>
            <a:off x="395537" y="5517232"/>
            <a:ext cx="3888432" cy="646331"/>
          </a:xfrm>
          <a:prstGeom prst="rect">
            <a:avLst/>
          </a:prstGeom>
          <a:noFill/>
        </p:spPr>
        <p:txBody>
          <a:bodyPr wrap="square" rtlCol="0">
            <a:spAutoFit/>
          </a:bodyPr>
          <a:lstStyle/>
          <a:p>
            <a:pPr algn="ctr"/>
            <a:r>
              <a:rPr lang="en-GB" b="1" dirty="0"/>
              <a:t>Uninterrupted flow of the untreated </a:t>
            </a:r>
            <a:r>
              <a:rPr lang="en-GB" b="1" dirty="0" smtClean="0"/>
              <a:t>unwell… </a:t>
            </a:r>
            <a:endParaRPr lang="en-GB" b="1" dirty="0"/>
          </a:p>
        </p:txBody>
      </p:sp>
      <p:sp>
        <p:nvSpPr>
          <p:cNvPr id="10" name="TextBox 9"/>
          <p:cNvSpPr txBox="1"/>
          <p:nvPr/>
        </p:nvSpPr>
        <p:spPr>
          <a:xfrm>
            <a:off x="4427985" y="5517232"/>
            <a:ext cx="4104455" cy="646331"/>
          </a:xfrm>
          <a:prstGeom prst="rect">
            <a:avLst/>
          </a:prstGeom>
          <a:noFill/>
        </p:spPr>
        <p:txBody>
          <a:bodyPr wrap="square" rtlCol="0">
            <a:spAutoFit/>
          </a:bodyPr>
          <a:lstStyle/>
          <a:p>
            <a:pPr algn="ctr"/>
            <a:r>
              <a:rPr lang="en-GB" b="1" dirty="0" smtClean="0"/>
              <a:t>System, cultural </a:t>
            </a:r>
            <a:r>
              <a:rPr lang="en-GB" b="1" dirty="0"/>
              <a:t>and behavioural change </a:t>
            </a:r>
            <a:r>
              <a:rPr lang="en-GB" b="1" dirty="0" smtClean="0"/>
              <a:t>required to get here…</a:t>
            </a:r>
            <a:endParaRPr lang="en-GB" b="1" dirty="0"/>
          </a:p>
        </p:txBody>
      </p:sp>
    </p:spTree>
    <p:extLst>
      <p:ext uri="{BB962C8B-B14F-4D97-AF65-F5344CB8AC3E}">
        <p14:creationId xmlns:p14="http://schemas.microsoft.com/office/powerpoint/2010/main" val="3669906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r>
              <a:rPr lang="en-GB" sz="4000" b="1" i="1" dirty="0" smtClean="0">
                <a:solidFill>
                  <a:srgbClr val="00AE9E"/>
                </a:solidFill>
              </a:rPr>
              <a:t>So what about the </a:t>
            </a:r>
            <a:r>
              <a:rPr lang="en-GB" sz="4000" b="1" i="1" dirty="0">
                <a:solidFill>
                  <a:srgbClr val="00AE9E"/>
                </a:solidFill>
              </a:rPr>
              <a:t>flow </a:t>
            </a:r>
            <a:r>
              <a:rPr lang="en-GB" sz="4000" b="1" i="1" dirty="0" smtClean="0">
                <a:solidFill>
                  <a:srgbClr val="00AE9E"/>
                </a:solidFill>
              </a:rPr>
              <a:t>of people moving out of work or from other </a:t>
            </a:r>
            <a:r>
              <a:rPr lang="en-GB" sz="4000" b="1" i="1" dirty="0">
                <a:solidFill>
                  <a:srgbClr val="00AE9E"/>
                </a:solidFill>
              </a:rPr>
              <a:t>benefits onto incapacity </a:t>
            </a:r>
            <a:r>
              <a:rPr lang="en-GB" sz="4000" b="1" i="1" dirty="0" smtClean="0">
                <a:solidFill>
                  <a:srgbClr val="00AE9E"/>
                </a:solidFill>
              </a:rPr>
              <a:t>benefits? </a:t>
            </a:r>
          </a:p>
          <a:p>
            <a:pPr algn="ctr"/>
            <a:endParaRPr lang="en-GB" sz="2000" b="1" i="1" dirty="0">
              <a:solidFill>
                <a:srgbClr val="00AE9E"/>
              </a:solidFill>
            </a:endParaRPr>
          </a:p>
          <a:p>
            <a:pPr algn="ctr"/>
            <a:r>
              <a:rPr lang="en-GB" sz="3600" b="1" i="1" dirty="0" smtClean="0">
                <a:solidFill>
                  <a:srgbClr val="00AE9E"/>
                </a:solidFill>
              </a:rPr>
              <a:t>(now DWP’s Employment and Support Allowance…)</a:t>
            </a:r>
            <a:endParaRPr lang="en-GB" sz="3600" b="1" i="1" dirty="0">
              <a:solidFill>
                <a:srgbClr val="00AE9E"/>
              </a:solidFill>
            </a:endParaRPr>
          </a:p>
          <a:p>
            <a:pPr algn="ctr"/>
            <a:endParaRPr lang="en-GB" sz="4400" b="1" i="1" dirty="0" smtClean="0">
              <a:solidFill>
                <a:srgbClr val="00AE9E"/>
              </a:solidFill>
            </a:endParaRPr>
          </a:p>
          <a:p>
            <a:pPr algn="ctr"/>
            <a:endParaRPr lang="en-GB" sz="4400" b="1" dirty="0">
              <a:solidFill>
                <a:srgbClr val="00AE9E"/>
              </a:solidFill>
            </a:endParaRPr>
          </a:p>
        </p:txBody>
      </p:sp>
      <p:sp>
        <p:nvSpPr>
          <p:cNvPr id="4" name="Slide Number Placeholder 3"/>
          <p:cNvSpPr>
            <a:spLocks noGrp="1"/>
          </p:cNvSpPr>
          <p:nvPr>
            <p:ph type="sldNum" sz="quarter" idx="10"/>
          </p:nvPr>
        </p:nvSpPr>
        <p:spPr/>
        <p:txBody>
          <a:bodyPr/>
          <a:lstStyle/>
          <a:p>
            <a:pPr marL="531813">
              <a:defRPr/>
            </a:pPr>
            <a:r>
              <a:rPr lang="en-US" dirty="0" smtClean="0">
                <a:solidFill>
                  <a:prstClr val="white"/>
                </a:solidFill>
              </a:rPr>
              <a:t>  </a:t>
            </a:r>
            <a:endParaRPr lang="en-US" dirty="0">
              <a:solidFill>
                <a:prstClr val="white"/>
              </a:solidFill>
            </a:endParaRPr>
          </a:p>
        </p:txBody>
      </p:sp>
    </p:spTree>
    <p:extLst>
      <p:ext uri="{BB962C8B-B14F-4D97-AF65-F5344CB8AC3E}">
        <p14:creationId xmlns:p14="http://schemas.microsoft.com/office/powerpoint/2010/main" val="2557866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1200"/>
              </a:spcBef>
              <a:buFont typeface="Arial" charset="0"/>
              <a:buChar char="•"/>
              <a:defRPr sz="3200">
                <a:solidFill>
                  <a:srgbClr val="00AE9E"/>
                </a:solidFill>
                <a:latin typeface="Arial" charset="0"/>
              </a:defRPr>
            </a:lvl1pPr>
            <a:lvl2pPr marL="742950" indent="-285750" eaLnBrk="0" hangingPunct="0">
              <a:spcBef>
                <a:spcPts val="600"/>
              </a:spcBef>
              <a:buChar char="–"/>
              <a:defRPr sz="2800">
                <a:solidFill>
                  <a:schemeClr val="tx1"/>
                </a:solidFill>
                <a:latin typeface="Arial" charset="0"/>
              </a:defRPr>
            </a:lvl2pPr>
            <a:lvl3pPr marL="1143000" indent="-228600" eaLnBrk="0" hangingPunct="0">
              <a:spcBef>
                <a:spcPts val="600"/>
              </a:spcBef>
              <a:buFont typeface="Arial" charset="0"/>
              <a:buChar char="•"/>
              <a:defRPr sz="2400">
                <a:solidFill>
                  <a:schemeClr val="tx1"/>
                </a:solidFill>
                <a:latin typeface="Arial" charset="0"/>
              </a:defRPr>
            </a:lvl3pPr>
            <a:lvl4pPr marL="1600200" indent="-228600" eaLnBrk="0" hangingPunct="0">
              <a:spcBef>
                <a:spcPts val="600"/>
              </a:spcBef>
              <a:buFont typeface="Arial" charset="0"/>
              <a:buChar char="–"/>
              <a:defRPr sz="1600">
                <a:solidFill>
                  <a:schemeClr val="tx1"/>
                </a:solidFill>
                <a:latin typeface="Arial" charset="0"/>
              </a:defRPr>
            </a:lvl4pPr>
            <a:lvl5pPr marL="2057400" indent="-228600" eaLnBrk="0" hangingPunct="0">
              <a:spcBef>
                <a:spcPct val="20000"/>
              </a:spcBef>
              <a:buFont typeface="Arial" charset="0"/>
              <a:buAutoNum type="arabicPeriod"/>
              <a:defRPr sz="1600">
                <a:solidFill>
                  <a:schemeClr val="tx1"/>
                </a:solidFill>
                <a:latin typeface="Arial" charset="0"/>
              </a:defRPr>
            </a:lvl5pPr>
            <a:lvl6pPr marL="2514600" indent="-228600" eaLnBrk="0" fontAlgn="base" hangingPunct="0">
              <a:spcBef>
                <a:spcPct val="20000"/>
              </a:spcBef>
              <a:spcAft>
                <a:spcPct val="0"/>
              </a:spcAft>
              <a:buFont typeface="Arial" charset="0"/>
              <a:buAutoNum type="arabicPeriod"/>
              <a:defRPr sz="1600">
                <a:solidFill>
                  <a:schemeClr val="tx1"/>
                </a:solidFill>
                <a:latin typeface="Arial" charset="0"/>
              </a:defRPr>
            </a:lvl6pPr>
            <a:lvl7pPr marL="2971800" indent="-228600" eaLnBrk="0" fontAlgn="base" hangingPunct="0">
              <a:spcBef>
                <a:spcPct val="20000"/>
              </a:spcBef>
              <a:spcAft>
                <a:spcPct val="0"/>
              </a:spcAft>
              <a:buFont typeface="Arial" charset="0"/>
              <a:buAutoNum type="arabicPeriod"/>
              <a:defRPr sz="1600">
                <a:solidFill>
                  <a:schemeClr val="tx1"/>
                </a:solidFill>
                <a:latin typeface="Arial" charset="0"/>
              </a:defRPr>
            </a:lvl7pPr>
            <a:lvl8pPr marL="3429000" indent="-228600" eaLnBrk="0" fontAlgn="base" hangingPunct="0">
              <a:spcBef>
                <a:spcPct val="20000"/>
              </a:spcBef>
              <a:spcAft>
                <a:spcPct val="0"/>
              </a:spcAft>
              <a:buFont typeface="Arial" charset="0"/>
              <a:buAutoNum type="arabicPeriod"/>
              <a:defRPr sz="1600">
                <a:solidFill>
                  <a:schemeClr val="tx1"/>
                </a:solidFill>
                <a:latin typeface="Arial" charset="0"/>
              </a:defRPr>
            </a:lvl8pPr>
            <a:lvl9pPr marL="3886200" indent="-228600" eaLnBrk="0" fontAlgn="base" hangingPunct="0">
              <a:spcBef>
                <a:spcPct val="20000"/>
              </a:spcBef>
              <a:spcAft>
                <a:spcPct val="0"/>
              </a:spcAft>
              <a:buFont typeface="Arial" charset="0"/>
              <a:buAutoNum type="arabicPeriod"/>
              <a:defRPr sz="1600">
                <a:solidFill>
                  <a:schemeClr val="tx1"/>
                </a:solidFill>
                <a:latin typeface="Arial" charset="0"/>
              </a:defRPr>
            </a:lvl9pPr>
          </a:lstStyle>
          <a:p>
            <a:pPr eaLnBrk="1" hangingPunct="1">
              <a:spcBef>
                <a:spcPct val="0"/>
              </a:spcBef>
              <a:buFontTx/>
              <a:buNone/>
            </a:pPr>
            <a:r>
              <a:rPr lang="en-US" altLang="en-US" sz="1200" smtClean="0">
                <a:solidFill>
                  <a:schemeClr val="bg1"/>
                </a:solidFill>
              </a:rPr>
              <a:t>ERPAA 26 June 2013Presentation title - edit in Header and Footer</a:t>
            </a:r>
          </a:p>
        </p:txBody>
      </p:sp>
      <p:sp>
        <p:nvSpPr>
          <p:cNvPr id="16" name="Title 15"/>
          <p:cNvSpPr>
            <a:spLocks noGrp="1"/>
          </p:cNvSpPr>
          <p:nvPr>
            <p:ph type="title" idx="4294967295"/>
          </p:nvPr>
        </p:nvSpPr>
        <p:spPr>
          <a:xfrm>
            <a:off x="539552" y="548779"/>
            <a:ext cx="8352928" cy="936005"/>
          </a:xfrm>
        </p:spPr>
        <p:txBody>
          <a:bodyPr wrap="square" numCol="1" anchor="t" anchorCtr="0" compatLnSpc="1">
            <a:prstTxWarp prst="textNoShape">
              <a:avLst/>
            </a:prstTxWarp>
            <a:noAutofit/>
          </a:bodyPr>
          <a:lstStyle/>
          <a:p>
            <a:pPr eaLnBrk="1" hangingPunct="1">
              <a:defRPr/>
            </a:pPr>
            <a:r>
              <a:rPr lang="en-GB" sz="3600" b="1" dirty="0"/>
              <a:t>East of England Labour </a:t>
            </a:r>
            <a:r>
              <a:rPr lang="en-GB" sz="3600" b="1" dirty="0" smtClean="0"/>
              <a:t>Market Profile  </a:t>
            </a:r>
            <a:endParaRPr lang="en-US" sz="3600" b="1" dirty="0" smtClean="0"/>
          </a:p>
        </p:txBody>
      </p:sp>
      <p:sp>
        <p:nvSpPr>
          <p:cNvPr id="32772" name="Slide Number Placeholder 3"/>
          <p:cNvSpPr txBox="1">
            <a:spLocks noGrp="1"/>
          </p:cNvSpPr>
          <p:nvPr/>
        </p:nvSpPr>
        <p:spPr bwMode="auto">
          <a:xfrm>
            <a:off x="0" y="6308823"/>
            <a:ext cx="9144000" cy="54927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bIns="0" anchor="ctr"/>
          <a:lstStyle>
            <a:lvl1pPr marL="539750" eaLnBrk="0" hangingPunct="0">
              <a:spcBef>
                <a:spcPts val="1200"/>
              </a:spcBef>
              <a:buFont typeface="Arial" charset="0"/>
              <a:buChar char="•"/>
              <a:defRPr sz="3200">
                <a:solidFill>
                  <a:srgbClr val="00AE9E"/>
                </a:solidFill>
                <a:latin typeface="Arial" charset="0"/>
              </a:defRPr>
            </a:lvl1pPr>
            <a:lvl2pPr marL="742950" indent="-285750" eaLnBrk="0" hangingPunct="0">
              <a:spcBef>
                <a:spcPts val="600"/>
              </a:spcBef>
              <a:buChar char="–"/>
              <a:defRPr sz="2800">
                <a:solidFill>
                  <a:schemeClr val="tx1"/>
                </a:solidFill>
                <a:latin typeface="Arial" charset="0"/>
              </a:defRPr>
            </a:lvl2pPr>
            <a:lvl3pPr marL="1143000" indent="-228600" eaLnBrk="0" hangingPunct="0">
              <a:spcBef>
                <a:spcPts val="600"/>
              </a:spcBef>
              <a:buFont typeface="Arial" charset="0"/>
              <a:buChar char="•"/>
              <a:defRPr sz="2400">
                <a:solidFill>
                  <a:schemeClr val="tx1"/>
                </a:solidFill>
                <a:latin typeface="Arial" charset="0"/>
              </a:defRPr>
            </a:lvl3pPr>
            <a:lvl4pPr marL="1600200" indent="-228600" eaLnBrk="0" hangingPunct="0">
              <a:spcBef>
                <a:spcPts val="600"/>
              </a:spcBef>
              <a:buFont typeface="Arial" charset="0"/>
              <a:buChar char="–"/>
              <a:defRPr sz="1600">
                <a:solidFill>
                  <a:schemeClr val="tx1"/>
                </a:solidFill>
                <a:latin typeface="Arial" charset="0"/>
              </a:defRPr>
            </a:lvl4pPr>
            <a:lvl5pPr marL="2057400" indent="-228600" eaLnBrk="0" hangingPunct="0">
              <a:spcBef>
                <a:spcPct val="20000"/>
              </a:spcBef>
              <a:buFont typeface="Arial" charset="0"/>
              <a:buAutoNum type="arabicPeriod"/>
              <a:defRPr sz="1600">
                <a:solidFill>
                  <a:schemeClr val="tx1"/>
                </a:solidFill>
                <a:latin typeface="Arial" charset="0"/>
              </a:defRPr>
            </a:lvl5pPr>
            <a:lvl6pPr marL="2514600" indent="-228600" eaLnBrk="0" fontAlgn="base" hangingPunct="0">
              <a:spcBef>
                <a:spcPct val="20000"/>
              </a:spcBef>
              <a:spcAft>
                <a:spcPct val="0"/>
              </a:spcAft>
              <a:buFont typeface="Arial" charset="0"/>
              <a:buAutoNum type="arabicPeriod"/>
              <a:defRPr sz="1600">
                <a:solidFill>
                  <a:schemeClr val="tx1"/>
                </a:solidFill>
                <a:latin typeface="Arial" charset="0"/>
              </a:defRPr>
            </a:lvl6pPr>
            <a:lvl7pPr marL="2971800" indent="-228600" eaLnBrk="0" fontAlgn="base" hangingPunct="0">
              <a:spcBef>
                <a:spcPct val="20000"/>
              </a:spcBef>
              <a:spcAft>
                <a:spcPct val="0"/>
              </a:spcAft>
              <a:buFont typeface="Arial" charset="0"/>
              <a:buAutoNum type="arabicPeriod"/>
              <a:defRPr sz="1600">
                <a:solidFill>
                  <a:schemeClr val="tx1"/>
                </a:solidFill>
                <a:latin typeface="Arial" charset="0"/>
              </a:defRPr>
            </a:lvl7pPr>
            <a:lvl8pPr marL="3429000" indent="-228600" eaLnBrk="0" fontAlgn="base" hangingPunct="0">
              <a:spcBef>
                <a:spcPct val="20000"/>
              </a:spcBef>
              <a:spcAft>
                <a:spcPct val="0"/>
              </a:spcAft>
              <a:buFont typeface="Arial" charset="0"/>
              <a:buAutoNum type="arabicPeriod"/>
              <a:defRPr sz="1600">
                <a:solidFill>
                  <a:schemeClr val="tx1"/>
                </a:solidFill>
                <a:latin typeface="Arial" charset="0"/>
              </a:defRPr>
            </a:lvl8pPr>
            <a:lvl9pPr marL="3886200" indent="-228600" eaLnBrk="0" fontAlgn="base" hangingPunct="0">
              <a:spcBef>
                <a:spcPct val="20000"/>
              </a:spcBef>
              <a:spcAft>
                <a:spcPct val="0"/>
              </a:spcAft>
              <a:buFont typeface="Arial" charset="0"/>
              <a:buAutoNum type="arabicPeriod"/>
              <a:defRPr sz="1600">
                <a:solidFill>
                  <a:schemeClr val="tx1"/>
                </a:solidFill>
                <a:latin typeface="Arial" charset="0"/>
              </a:defRPr>
            </a:lvl9pPr>
          </a:lstStyle>
          <a:p>
            <a:pPr eaLnBrk="1" hangingPunct="1">
              <a:spcBef>
                <a:spcPct val="0"/>
              </a:spcBef>
              <a:buFontTx/>
              <a:buNone/>
            </a:pPr>
            <a:endParaRPr lang="en-US" altLang="en-US" sz="1200" dirty="0">
              <a:solidFill>
                <a:schemeClr val="bg1"/>
              </a:solidFill>
            </a:endParaRPr>
          </a:p>
        </p:txBody>
      </p:sp>
      <p:sp>
        <p:nvSpPr>
          <p:cNvPr id="32773" name="Footer Placeholder 4"/>
          <p:cNvSpPr txBox="1">
            <a:spLocks noGrp="1"/>
          </p:cNvSpPr>
          <p:nvPr/>
        </p:nvSpPr>
        <p:spPr bwMode="auto">
          <a:xfrm>
            <a:off x="900117" y="6308823"/>
            <a:ext cx="770413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spcBef>
                <a:spcPts val="1200"/>
              </a:spcBef>
              <a:buFont typeface="Arial" charset="0"/>
              <a:buChar char="•"/>
              <a:defRPr sz="3200">
                <a:solidFill>
                  <a:srgbClr val="00AE9E"/>
                </a:solidFill>
                <a:latin typeface="Arial" charset="0"/>
              </a:defRPr>
            </a:lvl1pPr>
            <a:lvl2pPr marL="742950" indent="-285750" eaLnBrk="0" hangingPunct="0">
              <a:spcBef>
                <a:spcPts val="600"/>
              </a:spcBef>
              <a:buChar char="–"/>
              <a:defRPr sz="2800">
                <a:solidFill>
                  <a:schemeClr val="tx1"/>
                </a:solidFill>
                <a:latin typeface="Arial" charset="0"/>
              </a:defRPr>
            </a:lvl2pPr>
            <a:lvl3pPr marL="1143000" indent="-228600" eaLnBrk="0" hangingPunct="0">
              <a:spcBef>
                <a:spcPts val="600"/>
              </a:spcBef>
              <a:buFont typeface="Arial" charset="0"/>
              <a:buChar char="•"/>
              <a:defRPr sz="2400">
                <a:solidFill>
                  <a:schemeClr val="tx1"/>
                </a:solidFill>
                <a:latin typeface="Arial" charset="0"/>
              </a:defRPr>
            </a:lvl3pPr>
            <a:lvl4pPr marL="1600200" indent="-228600" eaLnBrk="0" hangingPunct="0">
              <a:spcBef>
                <a:spcPts val="600"/>
              </a:spcBef>
              <a:buFont typeface="Arial" charset="0"/>
              <a:buChar char="–"/>
              <a:defRPr sz="1600">
                <a:solidFill>
                  <a:schemeClr val="tx1"/>
                </a:solidFill>
                <a:latin typeface="Arial" charset="0"/>
              </a:defRPr>
            </a:lvl4pPr>
            <a:lvl5pPr marL="2057400" indent="-228600" eaLnBrk="0" hangingPunct="0">
              <a:spcBef>
                <a:spcPct val="20000"/>
              </a:spcBef>
              <a:buFont typeface="Arial" charset="0"/>
              <a:buAutoNum type="arabicPeriod"/>
              <a:defRPr sz="1600">
                <a:solidFill>
                  <a:schemeClr val="tx1"/>
                </a:solidFill>
                <a:latin typeface="Arial" charset="0"/>
              </a:defRPr>
            </a:lvl5pPr>
            <a:lvl6pPr marL="2514600" indent="-228600" eaLnBrk="0" fontAlgn="base" hangingPunct="0">
              <a:spcBef>
                <a:spcPct val="20000"/>
              </a:spcBef>
              <a:spcAft>
                <a:spcPct val="0"/>
              </a:spcAft>
              <a:buFont typeface="Arial" charset="0"/>
              <a:buAutoNum type="arabicPeriod"/>
              <a:defRPr sz="1600">
                <a:solidFill>
                  <a:schemeClr val="tx1"/>
                </a:solidFill>
                <a:latin typeface="Arial" charset="0"/>
              </a:defRPr>
            </a:lvl6pPr>
            <a:lvl7pPr marL="2971800" indent="-228600" eaLnBrk="0" fontAlgn="base" hangingPunct="0">
              <a:spcBef>
                <a:spcPct val="20000"/>
              </a:spcBef>
              <a:spcAft>
                <a:spcPct val="0"/>
              </a:spcAft>
              <a:buFont typeface="Arial" charset="0"/>
              <a:buAutoNum type="arabicPeriod"/>
              <a:defRPr sz="1600">
                <a:solidFill>
                  <a:schemeClr val="tx1"/>
                </a:solidFill>
                <a:latin typeface="Arial" charset="0"/>
              </a:defRPr>
            </a:lvl7pPr>
            <a:lvl8pPr marL="3429000" indent="-228600" eaLnBrk="0" fontAlgn="base" hangingPunct="0">
              <a:spcBef>
                <a:spcPct val="20000"/>
              </a:spcBef>
              <a:spcAft>
                <a:spcPct val="0"/>
              </a:spcAft>
              <a:buFont typeface="Arial" charset="0"/>
              <a:buAutoNum type="arabicPeriod"/>
              <a:defRPr sz="1600">
                <a:solidFill>
                  <a:schemeClr val="tx1"/>
                </a:solidFill>
                <a:latin typeface="Arial" charset="0"/>
              </a:defRPr>
            </a:lvl8pPr>
            <a:lvl9pPr marL="3886200" indent="-228600" eaLnBrk="0" fontAlgn="base" hangingPunct="0">
              <a:spcBef>
                <a:spcPct val="20000"/>
              </a:spcBef>
              <a:spcAft>
                <a:spcPct val="0"/>
              </a:spcAft>
              <a:buFont typeface="Arial" charset="0"/>
              <a:buAutoNum type="arabicPeriod"/>
              <a:defRPr sz="1600">
                <a:solidFill>
                  <a:schemeClr val="tx1"/>
                </a:solidFill>
                <a:latin typeface="Arial" charset="0"/>
              </a:defRPr>
            </a:lvl9pPr>
          </a:lstStyle>
          <a:p>
            <a:pPr eaLnBrk="1" hangingPunct="1">
              <a:spcBef>
                <a:spcPct val="0"/>
              </a:spcBef>
              <a:buFontTx/>
              <a:buNone/>
            </a:pPr>
            <a:endParaRPr lang="en-GB" altLang="en-US" sz="1200">
              <a:solidFill>
                <a:schemeClr val="bg1"/>
              </a:solidFill>
            </a:endParaRPr>
          </a:p>
        </p:txBody>
      </p:sp>
      <p:sp>
        <p:nvSpPr>
          <p:cNvPr id="32774" name="TextBox 1"/>
          <p:cNvSpPr txBox="1">
            <a:spLocks noChangeArrowheads="1"/>
          </p:cNvSpPr>
          <p:nvPr/>
        </p:nvSpPr>
        <p:spPr bwMode="auto">
          <a:xfrm>
            <a:off x="395289" y="1484784"/>
            <a:ext cx="8497191"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ts val="1200"/>
              </a:spcBef>
              <a:buFont typeface="Arial" charset="0"/>
              <a:buChar char="•"/>
              <a:defRPr sz="3200">
                <a:solidFill>
                  <a:srgbClr val="00AE9E"/>
                </a:solidFill>
                <a:latin typeface="Arial" charset="0"/>
              </a:defRPr>
            </a:lvl1pPr>
            <a:lvl2pPr marL="742950" indent="-285750" eaLnBrk="0" hangingPunct="0">
              <a:spcBef>
                <a:spcPts val="600"/>
              </a:spcBef>
              <a:buChar char="–"/>
              <a:defRPr sz="2800">
                <a:solidFill>
                  <a:schemeClr val="tx1"/>
                </a:solidFill>
                <a:latin typeface="Arial" charset="0"/>
              </a:defRPr>
            </a:lvl2pPr>
            <a:lvl3pPr marL="1143000" indent="-228600" eaLnBrk="0" hangingPunct="0">
              <a:spcBef>
                <a:spcPts val="600"/>
              </a:spcBef>
              <a:buFont typeface="Arial" charset="0"/>
              <a:buChar char="•"/>
              <a:defRPr sz="2400">
                <a:solidFill>
                  <a:schemeClr val="tx1"/>
                </a:solidFill>
                <a:latin typeface="Arial" charset="0"/>
              </a:defRPr>
            </a:lvl3pPr>
            <a:lvl4pPr marL="1600200" indent="-228600" eaLnBrk="0" hangingPunct="0">
              <a:spcBef>
                <a:spcPts val="600"/>
              </a:spcBef>
              <a:buFont typeface="Arial" charset="0"/>
              <a:buChar char="–"/>
              <a:defRPr sz="1600">
                <a:solidFill>
                  <a:schemeClr val="tx1"/>
                </a:solidFill>
                <a:latin typeface="Arial" charset="0"/>
              </a:defRPr>
            </a:lvl4pPr>
            <a:lvl5pPr marL="2057400" indent="-228600" eaLnBrk="0" hangingPunct="0">
              <a:spcBef>
                <a:spcPct val="20000"/>
              </a:spcBef>
              <a:buFont typeface="Arial" charset="0"/>
              <a:buAutoNum type="arabicPeriod"/>
              <a:defRPr sz="1600">
                <a:solidFill>
                  <a:schemeClr val="tx1"/>
                </a:solidFill>
                <a:latin typeface="Arial" charset="0"/>
              </a:defRPr>
            </a:lvl5pPr>
            <a:lvl6pPr marL="2514600" indent="-228600" eaLnBrk="0" fontAlgn="base" hangingPunct="0">
              <a:spcBef>
                <a:spcPct val="20000"/>
              </a:spcBef>
              <a:spcAft>
                <a:spcPct val="0"/>
              </a:spcAft>
              <a:buFont typeface="Arial" charset="0"/>
              <a:buAutoNum type="arabicPeriod"/>
              <a:defRPr sz="1600">
                <a:solidFill>
                  <a:schemeClr val="tx1"/>
                </a:solidFill>
                <a:latin typeface="Arial" charset="0"/>
              </a:defRPr>
            </a:lvl6pPr>
            <a:lvl7pPr marL="2971800" indent="-228600" eaLnBrk="0" fontAlgn="base" hangingPunct="0">
              <a:spcBef>
                <a:spcPct val="20000"/>
              </a:spcBef>
              <a:spcAft>
                <a:spcPct val="0"/>
              </a:spcAft>
              <a:buFont typeface="Arial" charset="0"/>
              <a:buAutoNum type="arabicPeriod"/>
              <a:defRPr sz="1600">
                <a:solidFill>
                  <a:schemeClr val="tx1"/>
                </a:solidFill>
                <a:latin typeface="Arial" charset="0"/>
              </a:defRPr>
            </a:lvl7pPr>
            <a:lvl8pPr marL="3429000" indent="-228600" eaLnBrk="0" fontAlgn="base" hangingPunct="0">
              <a:spcBef>
                <a:spcPct val="20000"/>
              </a:spcBef>
              <a:spcAft>
                <a:spcPct val="0"/>
              </a:spcAft>
              <a:buFont typeface="Arial" charset="0"/>
              <a:buAutoNum type="arabicPeriod"/>
              <a:defRPr sz="1600">
                <a:solidFill>
                  <a:schemeClr val="tx1"/>
                </a:solidFill>
                <a:latin typeface="Arial" charset="0"/>
              </a:defRPr>
            </a:lvl8pPr>
            <a:lvl9pPr marL="3886200" indent="-228600" eaLnBrk="0" fontAlgn="base" hangingPunct="0">
              <a:spcBef>
                <a:spcPct val="20000"/>
              </a:spcBef>
              <a:spcAft>
                <a:spcPct val="0"/>
              </a:spcAft>
              <a:buFont typeface="Arial" charset="0"/>
              <a:buAutoNum type="arabicPeriod"/>
              <a:defRPr sz="1600">
                <a:solidFill>
                  <a:schemeClr val="tx1"/>
                </a:solidFill>
                <a:latin typeface="Arial" charset="0"/>
              </a:defRPr>
            </a:lvl9pPr>
          </a:lstStyle>
          <a:p>
            <a:pPr marL="0" indent="0" eaLnBrk="1" hangingPunct="1">
              <a:spcBef>
                <a:spcPts val="600"/>
              </a:spcBef>
              <a:buNone/>
            </a:pPr>
            <a:r>
              <a:rPr lang="en-GB" sz="2000" b="1" dirty="0" smtClean="0">
                <a:solidFill>
                  <a:schemeClr val="tx1"/>
                </a:solidFill>
              </a:rPr>
              <a:t>Out-of-work benefit claimants by statistical group (August 2017) </a:t>
            </a:r>
          </a:p>
          <a:p>
            <a:pPr marL="0" indent="0" eaLnBrk="1" hangingPunct="1">
              <a:spcBef>
                <a:spcPts val="600"/>
              </a:spcBef>
              <a:buNone/>
            </a:pPr>
            <a:r>
              <a:rPr lang="en-GB" sz="2000" b="1" dirty="0" smtClean="0">
                <a:solidFill>
                  <a:schemeClr val="tx1"/>
                </a:solidFill>
              </a:rPr>
              <a:t>		</a:t>
            </a:r>
            <a:endParaRPr lang="en-GB" sz="2000" b="1" dirty="0">
              <a:solidFill>
                <a:schemeClr val="tx1"/>
              </a:solidFill>
            </a:endParaRPr>
          </a:p>
          <a:p>
            <a:pPr marL="0" indent="0" eaLnBrk="1" hangingPunct="1">
              <a:spcBef>
                <a:spcPts val="600"/>
              </a:spcBef>
              <a:buNone/>
            </a:pPr>
            <a:r>
              <a:rPr lang="en-GB" sz="2000" b="1" dirty="0" smtClean="0">
                <a:solidFill>
                  <a:srgbClr val="FF0000"/>
                </a:solidFill>
              </a:rPr>
              <a:t>J</a:t>
            </a:r>
            <a:r>
              <a:rPr lang="en-GB" sz="1800" b="1" dirty="0" smtClean="0">
                <a:solidFill>
                  <a:srgbClr val="FF0000"/>
                </a:solidFill>
              </a:rPr>
              <a:t>obseekers Allowance		 30,000			0.8%</a:t>
            </a:r>
          </a:p>
          <a:p>
            <a:pPr marL="0" indent="0" eaLnBrk="1" hangingPunct="1">
              <a:spcBef>
                <a:spcPts val="600"/>
              </a:spcBef>
              <a:buNone/>
            </a:pPr>
            <a:r>
              <a:rPr lang="en-GB" sz="1800" b="1" dirty="0" smtClean="0">
                <a:solidFill>
                  <a:schemeClr val="tx1"/>
                </a:solidFill>
              </a:rPr>
              <a:t>Lone Parents			 33,200			0.9%</a:t>
            </a:r>
          </a:p>
          <a:p>
            <a:pPr marL="0" indent="0" eaLnBrk="1" hangingPunct="1">
              <a:spcBef>
                <a:spcPts val="600"/>
              </a:spcBef>
              <a:buNone/>
            </a:pPr>
            <a:r>
              <a:rPr lang="en-GB" sz="1800" b="1" dirty="0" smtClean="0">
                <a:solidFill>
                  <a:schemeClr val="tx1"/>
                </a:solidFill>
              </a:rPr>
              <a:t>Others on Income- 		   5,200			0.1%</a:t>
            </a:r>
          </a:p>
          <a:p>
            <a:pPr marL="0" indent="0" eaLnBrk="1" hangingPunct="1">
              <a:spcBef>
                <a:spcPts val="600"/>
              </a:spcBef>
              <a:buNone/>
            </a:pPr>
            <a:r>
              <a:rPr lang="en-GB" sz="1800" b="1" dirty="0" smtClean="0">
                <a:solidFill>
                  <a:schemeClr val="tx1"/>
                </a:solidFill>
              </a:rPr>
              <a:t>Related Benefits </a:t>
            </a:r>
            <a:endParaRPr lang="en-GB" sz="1800" b="1" dirty="0">
              <a:solidFill>
                <a:schemeClr val="tx1"/>
              </a:solidFill>
            </a:endParaRPr>
          </a:p>
          <a:p>
            <a:pPr marL="0" indent="0" eaLnBrk="1" hangingPunct="1">
              <a:spcBef>
                <a:spcPts val="600"/>
              </a:spcBef>
              <a:buNone/>
            </a:pPr>
            <a:r>
              <a:rPr lang="en-GB" sz="1800" b="1" dirty="0" smtClean="0">
                <a:solidFill>
                  <a:srgbClr val="FF0000"/>
                </a:solidFill>
              </a:rPr>
              <a:t>Employment Support Allowance	181,050			4.8%</a:t>
            </a:r>
          </a:p>
          <a:p>
            <a:pPr marL="0" indent="0" eaLnBrk="1" hangingPunct="1">
              <a:spcBef>
                <a:spcPts val="600"/>
              </a:spcBef>
              <a:buNone/>
            </a:pPr>
            <a:r>
              <a:rPr lang="en-GB" sz="1800" b="1" dirty="0">
                <a:solidFill>
                  <a:srgbClr val="FF0000"/>
                </a:solidFill>
              </a:rPr>
              <a:t>a</a:t>
            </a:r>
            <a:r>
              <a:rPr lang="en-GB" sz="1800" b="1" dirty="0" smtClean="0">
                <a:solidFill>
                  <a:srgbClr val="FF0000"/>
                </a:solidFill>
              </a:rPr>
              <a:t>nd Incapacity Benefits</a:t>
            </a:r>
          </a:p>
          <a:p>
            <a:pPr marL="0" indent="0" eaLnBrk="1" hangingPunct="1">
              <a:spcBef>
                <a:spcPts val="600"/>
              </a:spcBef>
              <a:buNone/>
            </a:pPr>
            <a:r>
              <a:rPr lang="en-GB" sz="1800" b="1" dirty="0" smtClean="0">
                <a:solidFill>
                  <a:schemeClr val="tx1"/>
                </a:solidFill>
              </a:rPr>
              <a:t>Total				249,450			6.6%</a:t>
            </a:r>
          </a:p>
          <a:p>
            <a:pPr marL="0" indent="0" eaLnBrk="1" hangingPunct="1">
              <a:spcBef>
                <a:spcPts val="600"/>
              </a:spcBef>
              <a:buNone/>
            </a:pPr>
            <a:endParaRPr lang="en-GB" sz="1800" b="1" dirty="0" smtClean="0">
              <a:solidFill>
                <a:schemeClr val="tx1"/>
              </a:solidFill>
            </a:endParaRPr>
          </a:p>
          <a:p>
            <a:pPr marL="0" indent="0" eaLnBrk="1" hangingPunct="1">
              <a:spcBef>
                <a:spcPts val="600"/>
              </a:spcBef>
              <a:buNone/>
            </a:pPr>
            <a:r>
              <a:rPr lang="en-GB" sz="1800" b="1" dirty="0" smtClean="0">
                <a:solidFill>
                  <a:schemeClr val="tx1"/>
                </a:solidFill>
              </a:rPr>
              <a:t>There are also…</a:t>
            </a:r>
          </a:p>
          <a:p>
            <a:pPr marL="0" indent="0" eaLnBrk="1" hangingPunct="1">
              <a:spcBef>
                <a:spcPts val="600"/>
              </a:spcBef>
              <a:buNone/>
            </a:pPr>
            <a:r>
              <a:rPr lang="en-GB" sz="1800" b="1" dirty="0" smtClean="0">
                <a:solidFill>
                  <a:schemeClr val="tx1"/>
                </a:solidFill>
              </a:rPr>
              <a:t>Carers</a:t>
            </a:r>
            <a:r>
              <a:rPr lang="en-GB" sz="1800" b="1" dirty="0">
                <a:solidFill>
                  <a:schemeClr val="tx1"/>
                </a:solidFill>
              </a:rPr>
              <a:t>				</a:t>
            </a:r>
            <a:r>
              <a:rPr lang="en-GB" sz="1800" b="1" dirty="0" smtClean="0">
                <a:solidFill>
                  <a:schemeClr val="tx1"/>
                </a:solidFill>
              </a:rPr>
              <a:t> 55,220</a:t>
            </a:r>
            <a:r>
              <a:rPr lang="en-GB" sz="1800" b="1" dirty="0">
                <a:solidFill>
                  <a:schemeClr val="tx1"/>
                </a:solidFill>
              </a:rPr>
              <a:t>			</a:t>
            </a:r>
            <a:r>
              <a:rPr lang="en-GB" sz="1800" b="1" dirty="0" smtClean="0">
                <a:solidFill>
                  <a:schemeClr val="tx1"/>
                </a:solidFill>
              </a:rPr>
              <a:t>1.5%</a:t>
            </a:r>
            <a:endParaRPr lang="en-GB" sz="1800" b="1" dirty="0">
              <a:solidFill>
                <a:schemeClr val="tx1"/>
              </a:solidFill>
            </a:endParaRPr>
          </a:p>
          <a:p>
            <a:pPr marL="0" indent="0" eaLnBrk="1" hangingPunct="1">
              <a:spcBef>
                <a:spcPts val="600"/>
              </a:spcBef>
              <a:buNone/>
            </a:pPr>
            <a:r>
              <a:rPr lang="en-GB" sz="1800" b="1" dirty="0">
                <a:solidFill>
                  <a:schemeClr val="tx1"/>
                </a:solidFill>
              </a:rPr>
              <a:t>Disabled			</a:t>
            </a:r>
            <a:r>
              <a:rPr lang="en-GB" sz="1800" b="1" dirty="0" smtClean="0">
                <a:solidFill>
                  <a:schemeClr val="tx1"/>
                </a:solidFill>
              </a:rPr>
              <a:t> 26,380</a:t>
            </a:r>
            <a:r>
              <a:rPr lang="en-GB" sz="1800" b="1" dirty="0">
                <a:solidFill>
                  <a:schemeClr val="tx1"/>
                </a:solidFill>
              </a:rPr>
              <a:t>			</a:t>
            </a:r>
            <a:r>
              <a:rPr lang="en-GB" sz="1800" b="1" dirty="0" smtClean="0">
                <a:solidFill>
                  <a:schemeClr val="tx1"/>
                </a:solidFill>
              </a:rPr>
              <a:t>0.8%</a:t>
            </a:r>
            <a:endParaRPr lang="en-GB" sz="1800" b="1" dirty="0">
              <a:solidFill>
                <a:schemeClr val="tx1"/>
              </a:solidFill>
            </a:endParaRPr>
          </a:p>
        </p:txBody>
      </p:sp>
    </p:spTree>
    <p:extLst>
      <p:ext uri="{BB962C8B-B14F-4D97-AF65-F5344CB8AC3E}">
        <p14:creationId xmlns:p14="http://schemas.microsoft.com/office/powerpoint/2010/main" val="774377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548680"/>
            <a:ext cx="8640960" cy="648072"/>
          </a:xfrm>
        </p:spPr>
        <p:txBody>
          <a:bodyPr>
            <a:noAutofit/>
          </a:bodyPr>
          <a:lstStyle/>
          <a:p>
            <a:r>
              <a:rPr lang="en-GB" sz="3400" b="1" dirty="0" smtClean="0"/>
              <a:t>Employment and Support Allowance (Feb 17)</a:t>
            </a:r>
            <a:r>
              <a:rPr lang="en-GB" sz="3400" dirty="0" smtClean="0"/>
              <a:t/>
            </a:r>
            <a:br>
              <a:rPr lang="en-GB" sz="3400" dirty="0" smtClean="0"/>
            </a:br>
            <a:endParaRPr lang="en-GB" sz="3400" dirty="0"/>
          </a:p>
        </p:txBody>
      </p:sp>
      <p:sp>
        <p:nvSpPr>
          <p:cNvPr id="4" name="Slide Number Placeholder 3"/>
          <p:cNvSpPr>
            <a:spLocks noGrp="1"/>
          </p:cNvSpPr>
          <p:nvPr>
            <p:ph type="sldNum" sz="quarter" idx="10"/>
          </p:nvPr>
        </p:nvSpPr>
        <p:spPr>
          <a:xfrm>
            <a:off x="0" y="6340077"/>
            <a:ext cx="9144000" cy="549275"/>
          </a:xfrm>
        </p:spPr>
        <p:txBody>
          <a:bodyPr/>
          <a:lstStyle/>
          <a:p>
            <a:pPr marL="531813">
              <a:defRPr/>
            </a:pPr>
            <a:r>
              <a:rPr lang="en-US" dirty="0" smtClean="0"/>
              <a:t>  </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894803728"/>
              </p:ext>
            </p:extLst>
          </p:nvPr>
        </p:nvGraphicFramePr>
        <p:xfrm>
          <a:off x="395535" y="1268760"/>
          <a:ext cx="8352929" cy="4320001"/>
        </p:xfrm>
        <a:graphic>
          <a:graphicData uri="http://schemas.openxmlformats.org/drawingml/2006/table">
            <a:tbl>
              <a:tblPr/>
              <a:tblGrid>
                <a:gridCol w="2203676"/>
                <a:gridCol w="1931024"/>
                <a:gridCol w="1931024"/>
                <a:gridCol w="2287205"/>
              </a:tblGrid>
              <a:tr h="1063882">
                <a:tc>
                  <a:txBody>
                    <a:bodyPr/>
                    <a:lstStyle/>
                    <a:p>
                      <a:pPr algn="ctr" fontAlgn="ctr"/>
                      <a:r>
                        <a:rPr lang="en-GB" sz="1600" b="1" i="0" u="none" strike="noStrike" dirty="0" smtClean="0">
                          <a:solidFill>
                            <a:srgbClr val="000000"/>
                          </a:solidFill>
                          <a:effectLst/>
                          <a:latin typeface="arial"/>
                        </a:rPr>
                        <a:t>Local Authority</a:t>
                      </a:r>
                      <a:endParaRPr lang="en-GB" sz="1600" b="1"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GB" sz="1600" b="1" i="0" u="none" strike="noStrike" dirty="0">
                          <a:solidFill>
                            <a:srgbClr val="000000"/>
                          </a:solidFill>
                          <a:effectLst/>
                          <a:latin typeface="arial"/>
                        </a:rPr>
                        <a:t>Total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GB" sz="1600" b="1" i="0" u="none" strike="noStrike" dirty="0">
                          <a:solidFill>
                            <a:srgbClr val="000000"/>
                          </a:solidFill>
                          <a:effectLst/>
                          <a:latin typeface="arial"/>
                        </a:rPr>
                        <a:t>Mental and behavioural disorders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GB" sz="1600" b="1" i="0" u="none" strike="noStrike" dirty="0">
                          <a:solidFill>
                            <a:srgbClr val="000000"/>
                          </a:solidFill>
                          <a:effectLst/>
                          <a:latin typeface="arial"/>
                        </a:rPr>
                        <a:t>Diseases of the musculoskeletal system and connective tissue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52153">
                <a:tc>
                  <a:txBody>
                    <a:bodyPr/>
                    <a:lstStyle/>
                    <a:p>
                      <a:pPr algn="l" fontAlgn="t"/>
                      <a:r>
                        <a:rPr lang="en-GB" sz="1400" b="1" i="0" u="none" strike="noStrike" dirty="0" smtClean="0">
                          <a:solidFill>
                            <a:srgbClr val="000000"/>
                          </a:solidFill>
                          <a:effectLst/>
                          <a:latin typeface="arial"/>
                        </a:rPr>
                        <a:t> Bedford</a:t>
                      </a:r>
                      <a:endParaRPr lang="en-GB" sz="1400" b="1"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t"/>
                      <a:r>
                        <a:rPr lang="en-GB" sz="1400" b="0" i="0" u="none" strike="noStrike" dirty="0">
                          <a:solidFill>
                            <a:srgbClr val="000000"/>
                          </a:solidFill>
                          <a:effectLst/>
                          <a:latin typeface="arial"/>
                        </a:rPr>
                        <a:t>4,980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GB" sz="1400" b="0" i="0" u="none" strike="noStrike" dirty="0">
                          <a:solidFill>
                            <a:srgbClr val="000000"/>
                          </a:solidFill>
                          <a:effectLst/>
                          <a:latin typeface="arial"/>
                        </a:rPr>
                        <a:t>2,440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GB" sz="1400" b="0" i="0" u="none" strike="noStrike" dirty="0">
                          <a:solidFill>
                            <a:srgbClr val="000000"/>
                          </a:solidFill>
                          <a:effectLst/>
                          <a:latin typeface="arial"/>
                        </a:rPr>
                        <a:t>640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2153">
                <a:tc>
                  <a:txBody>
                    <a:bodyPr/>
                    <a:lstStyle/>
                    <a:p>
                      <a:pPr algn="l" fontAlgn="t"/>
                      <a:r>
                        <a:rPr lang="en-GB" sz="1400" b="1" i="0" u="none" strike="noStrike" dirty="0" smtClean="0">
                          <a:solidFill>
                            <a:srgbClr val="000000"/>
                          </a:solidFill>
                          <a:effectLst/>
                          <a:latin typeface="arial"/>
                        </a:rPr>
                        <a:t> Cambridgeshire</a:t>
                      </a:r>
                      <a:endParaRPr lang="en-GB" sz="1400" b="1"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t"/>
                      <a:r>
                        <a:rPr lang="en-GB" sz="1400" b="0" i="0" u="none" strike="noStrike" dirty="0">
                          <a:solidFill>
                            <a:srgbClr val="000000"/>
                          </a:solidFill>
                          <a:effectLst/>
                          <a:latin typeface="arial"/>
                        </a:rPr>
                        <a:t>16,410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GB" sz="1400" b="0" i="0" u="none" strike="noStrike" dirty="0">
                          <a:solidFill>
                            <a:srgbClr val="000000"/>
                          </a:solidFill>
                          <a:effectLst/>
                          <a:latin typeface="arial"/>
                        </a:rPr>
                        <a:t>7,870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GB" sz="1400" b="0" i="0" u="none" strike="noStrike" dirty="0">
                          <a:solidFill>
                            <a:srgbClr val="000000"/>
                          </a:solidFill>
                          <a:effectLst/>
                          <a:latin typeface="arial"/>
                        </a:rPr>
                        <a:t>2,090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2153">
                <a:tc>
                  <a:txBody>
                    <a:bodyPr/>
                    <a:lstStyle/>
                    <a:p>
                      <a:pPr algn="l" fontAlgn="t"/>
                      <a:r>
                        <a:rPr lang="en-GB" sz="1400" b="1" i="0" u="none" strike="noStrike" dirty="0" smtClean="0">
                          <a:solidFill>
                            <a:srgbClr val="000000"/>
                          </a:solidFill>
                          <a:effectLst/>
                          <a:latin typeface="arial"/>
                        </a:rPr>
                        <a:t> Central </a:t>
                      </a:r>
                      <a:r>
                        <a:rPr lang="en-GB" sz="1400" b="1" i="0" u="none" strike="noStrike" dirty="0">
                          <a:solidFill>
                            <a:srgbClr val="000000"/>
                          </a:solidFill>
                          <a:effectLst/>
                          <a:latin typeface="arial"/>
                        </a:rPr>
                        <a:t>Bedfordshire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t"/>
                      <a:r>
                        <a:rPr lang="en-GB" sz="1400" b="0" i="0" u="none" strike="noStrike" dirty="0">
                          <a:solidFill>
                            <a:srgbClr val="000000"/>
                          </a:solidFill>
                          <a:effectLst/>
                          <a:latin typeface="arial"/>
                        </a:rPr>
                        <a:t>5,990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GB" sz="1400" b="0" i="0" u="none" strike="noStrike" dirty="0">
                          <a:solidFill>
                            <a:srgbClr val="000000"/>
                          </a:solidFill>
                          <a:effectLst/>
                          <a:latin typeface="arial"/>
                        </a:rPr>
                        <a:t>2,720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GB" sz="1400" b="0" i="0" u="none" strike="noStrike" dirty="0">
                          <a:solidFill>
                            <a:srgbClr val="000000"/>
                          </a:solidFill>
                          <a:effectLst/>
                          <a:latin typeface="arial"/>
                        </a:rPr>
                        <a:t>780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2153">
                <a:tc>
                  <a:txBody>
                    <a:bodyPr/>
                    <a:lstStyle/>
                    <a:p>
                      <a:pPr algn="l" fontAlgn="t"/>
                      <a:r>
                        <a:rPr lang="en-GB" sz="1400" b="1" i="0" u="none" strike="noStrike" dirty="0" smtClean="0">
                          <a:solidFill>
                            <a:srgbClr val="000000"/>
                          </a:solidFill>
                          <a:effectLst/>
                          <a:latin typeface="arial"/>
                        </a:rPr>
                        <a:t> Essex</a:t>
                      </a:r>
                      <a:endParaRPr lang="en-GB" sz="1400" b="1"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t"/>
                      <a:r>
                        <a:rPr lang="en-GB" sz="1400" b="0" i="0" u="none" strike="noStrike" dirty="0">
                          <a:solidFill>
                            <a:srgbClr val="000000"/>
                          </a:solidFill>
                          <a:effectLst/>
                          <a:latin typeface="arial"/>
                        </a:rPr>
                        <a:t>40,320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GB" sz="1400" b="0" i="0" u="none" strike="noStrike">
                          <a:solidFill>
                            <a:srgbClr val="000000"/>
                          </a:solidFill>
                          <a:effectLst/>
                          <a:latin typeface="arial"/>
                        </a:rPr>
                        <a:t>19,130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GB" sz="1400" b="0" i="0" u="none" strike="noStrike" dirty="0">
                          <a:solidFill>
                            <a:srgbClr val="000000"/>
                          </a:solidFill>
                          <a:effectLst/>
                          <a:latin typeface="arial"/>
                        </a:rPr>
                        <a:t>5,200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2153">
                <a:tc>
                  <a:txBody>
                    <a:bodyPr/>
                    <a:lstStyle/>
                    <a:p>
                      <a:pPr algn="l" fontAlgn="t"/>
                      <a:r>
                        <a:rPr lang="en-GB" sz="1400" b="1" i="0" u="none" strike="noStrike" dirty="0" smtClean="0">
                          <a:solidFill>
                            <a:srgbClr val="000000"/>
                          </a:solidFill>
                          <a:effectLst/>
                          <a:latin typeface="arial"/>
                        </a:rPr>
                        <a:t> Hertfordshire</a:t>
                      </a:r>
                      <a:endParaRPr lang="en-GB" sz="1400" b="1"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t"/>
                      <a:r>
                        <a:rPr lang="en-GB" sz="1400" b="0" i="0" u="none" strike="noStrike" dirty="0">
                          <a:solidFill>
                            <a:srgbClr val="000000"/>
                          </a:solidFill>
                          <a:effectLst/>
                          <a:latin typeface="arial"/>
                        </a:rPr>
                        <a:t>27,430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GB" sz="1400" b="0" i="0" u="none" strike="noStrike">
                          <a:solidFill>
                            <a:srgbClr val="000000"/>
                          </a:solidFill>
                          <a:effectLst/>
                          <a:latin typeface="arial"/>
                        </a:rPr>
                        <a:t>13,320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GB" sz="1400" b="0" i="0" u="none" strike="noStrike" dirty="0">
                          <a:solidFill>
                            <a:srgbClr val="000000"/>
                          </a:solidFill>
                          <a:effectLst/>
                          <a:latin typeface="arial"/>
                        </a:rPr>
                        <a:t>3,280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2153">
                <a:tc>
                  <a:txBody>
                    <a:bodyPr/>
                    <a:lstStyle/>
                    <a:p>
                      <a:pPr algn="l" fontAlgn="t"/>
                      <a:r>
                        <a:rPr lang="en-GB" sz="1400" b="1" i="0" u="none" strike="noStrike" dirty="0" smtClean="0">
                          <a:solidFill>
                            <a:srgbClr val="000000"/>
                          </a:solidFill>
                          <a:effectLst/>
                          <a:latin typeface="arial"/>
                        </a:rPr>
                        <a:t> Luton</a:t>
                      </a:r>
                      <a:endParaRPr lang="en-GB" sz="1400" b="1"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t"/>
                      <a:r>
                        <a:rPr lang="en-GB" sz="1400" b="0" i="0" u="none" strike="noStrike" dirty="0">
                          <a:solidFill>
                            <a:srgbClr val="000000"/>
                          </a:solidFill>
                          <a:effectLst/>
                          <a:latin typeface="arial"/>
                        </a:rPr>
                        <a:t>7,330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GB" sz="1400" b="0" i="0" u="none" strike="noStrike" dirty="0">
                          <a:solidFill>
                            <a:srgbClr val="000000"/>
                          </a:solidFill>
                          <a:effectLst/>
                          <a:latin typeface="arial"/>
                        </a:rPr>
                        <a:t>3,410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GB" sz="1400" b="0" i="0" u="none" strike="noStrike" dirty="0">
                          <a:solidFill>
                            <a:srgbClr val="000000"/>
                          </a:solidFill>
                          <a:effectLst/>
                          <a:latin typeface="arial"/>
                        </a:rPr>
                        <a:t>960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7489">
                <a:tc>
                  <a:txBody>
                    <a:bodyPr/>
                    <a:lstStyle/>
                    <a:p>
                      <a:pPr algn="l" fontAlgn="t"/>
                      <a:r>
                        <a:rPr lang="en-GB" sz="1400" b="1" i="0" u="none" strike="noStrike" dirty="0" smtClean="0">
                          <a:solidFill>
                            <a:srgbClr val="000000"/>
                          </a:solidFill>
                          <a:effectLst/>
                          <a:latin typeface="arial"/>
                        </a:rPr>
                        <a:t> Norfolk</a:t>
                      </a:r>
                      <a:endParaRPr lang="en-GB" sz="1400" b="1"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t"/>
                      <a:r>
                        <a:rPr lang="en-GB" sz="1400" b="0" i="0" u="none" strike="noStrike" dirty="0">
                          <a:solidFill>
                            <a:srgbClr val="000000"/>
                          </a:solidFill>
                          <a:effectLst/>
                          <a:latin typeface="arial"/>
                        </a:rPr>
                        <a:t>31,080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GB" sz="1400" b="0" i="0" u="none" strike="noStrike" dirty="0">
                          <a:solidFill>
                            <a:srgbClr val="000000"/>
                          </a:solidFill>
                          <a:effectLst/>
                          <a:latin typeface="arial"/>
                        </a:rPr>
                        <a:t>16,260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GB" sz="1400" b="0" i="0" u="none" strike="noStrike" dirty="0">
                          <a:solidFill>
                            <a:srgbClr val="000000"/>
                          </a:solidFill>
                          <a:effectLst/>
                          <a:latin typeface="arial"/>
                        </a:rPr>
                        <a:t>3,760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2153">
                <a:tc>
                  <a:txBody>
                    <a:bodyPr/>
                    <a:lstStyle/>
                    <a:p>
                      <a:pPr algn="l" fontAlgn="t"/>
                      <a:r>
                        <a:rPr lang="en-GB" sz="1400" b="1" i="0" u="none" strike="noStrike" dirty="0" smtClean="0">
                          <a:solidFill>
                            <a:srgbClr val="000000"/>
                          </a:solidFill>
                          <a:effectLst/>
                          <a:latin typeface="arial"/>
                        </a:rPr>
                        <a:t> Peterborough</a:t>
                      </a:r>
                      <a:endParaRPr lang="en-GB" sz="1400" b="1"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t"/>
                      <a:r>
                        <a:rPr lang="en-GB" sz="1400" b="0" i="0" u="none" strike="noStrike" dirty="0">
                          <a:solidFill>
                            <a:srgbClr val="000000"/>
                          </a:solidFill>
                          <a:effectLst/>
                          <a:latin typeface="arial"/>
                        </a:rPr>
                        <a:t>8,380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GB" sz="1400" b="0" i="0" u="none" strike="noStrike">
                          <a:solidFill>
                            <a:srgbClr val="000000"/>
                          </a:solidFill>
                          <a:effectLst/>
                          <a:latin typeface="arial"/>
                        </a:rPr>
                        <a:t>3,950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GB" sz="1400" b="0" i="0" u="none" strike="noStrike" dirty="0">
                          <a:solidFill>
                            <a:srgbClr val="000000"/>
                          </a:solidFill>
                          <a:effectLst/>
                          <a:latin typeface="arial"/>
                        </a:rPr>
                        <a:t>1,090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2153">
                <a:tc>
                  <a:txBody>
                    <a:bodyPr/>
                    <a:lstStyle/>
                    <a:p>
                      <a:pPr algn="l" fontAlgn="t"/>
                      <a:r>
                        <a:rPr lang="en-GB" sz="1400" b="1" i="0" u="none" strike="noStrike" dirty="0" smtClean="0">
                          <a:solidFill>
                            <a:srgbClr val="000000"/>
                          </a:solidFill>
                          <a:effectLst/>
                          <a:latin typeface="arial"/>
                        </a:rPr>
                        <a:t> Southend-on-Sea</a:t>
                      </a:r>
                      <a:endParaRPr lang="en-GB" sz="1400" b="1"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t"/>
                      <a:r>
                        <a:rPr lang="en-GB" sz="1400" b="0" i="0" u="none" strike="noStrike" dirty="0">
                          <a:solidFill>
                            <a:srgbClr val="000000"/>
                          </a:solidFill>
                          <a:effectLst/>
                          <a:latin typeface="arial"/>
                        </a:rPr>
                        <a:t>7,200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GB" sz="1400" b="0" i="0" u="none" strike="noStrike" dirty="0">
                          <a:solidFill>
                            <a:srgbClr val="000000"/>
                          </a:solidFill>
                          <a:effectLst/>
                          <a:latin typeface="arial"/>
                        </a:rPr>
                        <a:t>3,760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GB" sz="1400" b="0" i="0" u="none" strike="noStrike" dirty="0">
                          <a:solidFill>
                            <a:srgbClr val="000000"/>
                          </a:solidFill>
                          <a:effectLst/>
                          <a:latin typeface="arial"/>
                        </a:rPr>
                        <a:t>790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2153">
                <a:tc>
                  <a:txBody>
                    <a:bodyPr/>
                    <a:lstStyle/>
                    <a:p>
                      <a:pPr algn="l" fontAlgn="t"/>
                      <a:r>
                        <a:rPr lang="en-GB" sz="1400" b="1" i="0" u="none" strike="noStrike" dirty="0" smtClean="0">
                          <a:solidFill>
                            <a:srgbClr val="000000"/>
                          </a:solidFill>
                          <a:effectLst/>
                          <a:latin typeface="arial"/>
                        </a:rPr>
                        <a:t> Suffolk</a:t>
                      </a:r>
                      <a:endParaRPr lang="en-GB" sz="1400" b="1"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t"/>
                      <a:r>
                        <a:rPr lang="en-GB" sz="1400" b="0" i="0" u="none" strike="noStrike" dirty="0">
                          <a:solidFill>
                            <a:srgbClr val="000000"/>
                          </a:solidFill>
                          <a:effectLst/>
                          <a:latin typeface="arial"/>
                        </a:rPr>
                        <a:t>21,520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GB" sz="1400" b="0" i="0" u="none" strike="noStrike" dirty="0">
                          <a:solidFill>
                            <a:srgbClr val="000000"/>
                          </a:solidFill>
                          <a:effectLst/>
                          <a:latin typeface="arial"/>
                        </a:rPr>
                        <a:t>10,790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GB" sz="1400" b="0" i="0" u="none" strike="noStrike" dirty="0">
                          <a:solidFill>
                            <a:srgbClr val="000000"/>
                          </a:solidFill>
                          <a:effectLst/>
                          <a:latin typeface="arial"/>
                        </a:rPr>
                        <a:t>2,680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2153">
                <a:tc>
                  <a:txBody>
                    <a:bodyPr/>
                    <a:lstStyle/>
                    <a:p>
                      <a:pPr algn="l" fontAlgn="t"/>
                      <a:r>
                        <a:rPr lang="en-GB" sz="1400" b="1" i="0" u="none" strike="noStrike" dirty="0" smtClean="0">
                          <a:solidFill>
                            <a:srgbClr val="000000"/>
                          </a:solidFill>
                          <a:effectLst/>
                          <a:latin typeface="arial"/>
                        </a:rPr>
                        <a:t> Thurrock</a:t>
                      </a:r>
                      <a:endParaRPr lang="en-GB" sz="1400" b="1"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t"/>
                      <a:r>
                        <a:rPr lang="en-GB" sz="1400" b="0" i="0" u="none" strike="noStrike" dirty="0">
                          <a:solidFill>
                            <a:srgbClr val="000000"/>
                          </a:solidFill>
                          <a:effectLst/>
                          <a:latin typeface="arial"/>
                        </a:rPr>
                        <a:t>4,830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GB" sz="1400" b="0" i="0" u="none" strike="noStrike" dirty="0">
                          <a:solidFill>
                            <a:srgbClr val="000000"/>
                          </a:solidFill>
                          <a:effectLst/>
                          <a:latin typeface="arial"/>
                        </a:rPr>
                        <a:t>2,150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GB" sz="1400" b="0" i="0" u="none" strike="noStrike" dirty="0">
                          <a:solidFill>
                            <a:srgbClr val="000000"/>
                          </a:solidFill>
                          <a:effectLst/>
                          <a:latin typeface="arial"/>
                        </a:rPr>
                        <a:t>740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2153">
                <a:tc>
                  <a:txBody>
                    <a:bodyPr/>
                    <a:lstStyle/>
                    <a:p>
                      <a:pPr algn="l" fontAlgn="t"/>
                      <a:r>
                        <a:rPr lang="en-GB" sz="1400" b="1" i="0" u="none" strike="noStrike" dirty="0" smtClean="0">
                          <a:solidFill>
                            <a:srgbClr val="000000"/>
                          </a:solidFill>
                          <a:effectLst/>
                          <a:latin typeface="arial"/>
                        </a:rPr>
                        <a:t> Milton </a:t>
                      </a:r>
                      <a:r>
                        <a:rPr lang="en-GB" sz="1400" b="1" i="0" u="none" strike="noStrike" dirty="0">
                          <a:solidFill>
                            <a:srgbClr val="000000"/>
                          </a:solidFill>
                          <a:effectLst/>
                          <a:latin typeface="arial"/>
                        </a:rPr>
                        <a:t>Keynes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t"/>
                      <a:r>
                        <a:rPr lang="en-GB" sz="1400" b="0" i="0" u="none" strike="noStrike" dirty="0">
                          <a:solidFill>
                            <a:srgbClr val="000000"/>
                          </a:solidFill>
                          <a:effectLst/>
                          <a:latin typeface="arial"/>
                        </a:rPr>
                        <a:t>7,620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GB" sz="1400" b="0" i="0" u="none" strike="noStrike" dirty="0">
                          <a:solidFill>
                            <a:srgbClr val="000000"/>
                          </a:solidFill>
                          <a:effectLst/>
                          <a:latin typeface="arial"/>
                        </a:rPr>
                        <a:t>3,550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GB" sz="1400" b="0" i="0" u="none" strike="noStrike" dirty="0">
                          <a:solidFill>
                            <a:srgbClr val="000000"/>
                          </a:solidFill>
                          <a:effectLst/>
                          <a:latin typeface="arial"/>
                        </a:rPr>
                        <a:t>1,050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4947">
                <a:tc>
                  <a:txBody>
                    <a:bodyPr/>
                    <a:lstStyle/>
                    <a:p>
                      <a:pPr algn="l" fontAlgn="t"/>
                      <a:r>
                        <a:rPr lang="en-GB" sz="1400" b="1" i="0" u="none" strike="noStrike" dirty="0" smtClean="0">
                          <a:solidFill>
                            <a:srgbClr val="000000"/>
                          </a:solidFill>
                          <a:effectLst/>
                          <a:latin typeface="arial"/>
                        </a:rPr>
                        <a:t> Total</a:t>
                      </a:r>
                      <a:endParaRPr lang="en-GB" sz="1400" b="1"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GB" sz="1400" b="1" i="0" u="none" strike="noStrike" dirty="0" smtClean="0">
                          <a:solidFill>
                            <a:srgbClr val="000000"/>
                          </a:solidFill>
                          <a:effectLst/>
                          <a:latin typeface="arial"/>
                        </a:rPr>
                        <a:t>183,100</a:t>
                      </a:r>
                      <a:endParaRPr lang="en-GB" sz="1400" b="1"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400" b="1" i="0" u="none" strike="noStrike" dirty="0" smtClean="0">
                          <a:solidFill>
                            <a:srgbClr val="000000"/>
                          </a:solidFill>
                          <a:effectLst/>
                          <a:latin typeface="arial"/>
                        </a:rPr>
                        <a:t>89,350 (48.8%)</a:t>
                      </a:r>
                      <a:endParaRPr lang="en-GB" sz="1400" b="1"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400" b="1" i="0" u="none" strike="noStrike" dirty="0" smtClean="0">
                          <a:solidFill>
                            <a:srgbClr val="000000"/>
                          </a:solidFill>
                          <a:effectLst/>
                          <a:latin typeface="arial"/>
                        </a:rPr>
                        <a:t>23,070 (12.6%)</a:t>
                      </a:r>
                      <a:endParaRPr lang="en-GB" sz="1400" b="1"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Rectangle 6"/>
          <p:cNvSpPr/>
          <p:nvPr/>
        </p:nvSpPr>
        <p:spPr>
          <a:xfrm>
            <a:off x="179512" y="5805264"/>
            <a:ext cx="8856984" cy="523220"/>
          </a:xfrm>
          <a:prstGeom prst="rect">
            <a:avLst/>
          </a:prstGeom>
        </p:spPr>
        <p:txBody>
          <a:bodyPr wrap="square">
            <a:spAutoFit/>
          </a:bodyPr>
          <a:lstStyle/>
          <a:p>
            <a:pPr algn="ctr"/>
            <a:r>
              <a:rPr lang="en-GB" sz="1400" b="1" dirty="0" smtClean="0">
                <a:solidFill>
                  <a:srgbClr val="FF0000"/>
                </a:solidFill>
              </a:rPr>
              <a:t>…an increase </a:t>
            </a:r>
            <a:r>
              <a:rPr lang="en-GB" sz="1400" b="1" dirty="0">
                <a:solidFill>
                  <a:srgbClr val="FF0000"/>
                </a:solidFill>
              </a:rPr>
              <a:t>of 2,450 from </a:t>
            </a:r>
            <a:r>
              <a:rPr lang="en-GB" sz="1400" b="1" dirty="0" smtClean="0">
                <a:solidFill>
                  <a:srgbClr val="FF0000"/>
                </a:solidFill>
              </a:rPr>
              <a:t>February </a:t>
            </a:r>
            <a:r>
              <a:rPr lang="en-GB" sz="1400" b="1" dirty="0">
                <a:solidFill>
                  <a:srgbClr val="FF0000"/>
                </a:solidFill>
              </a:rPr>
              <a:t>2016 to </a:t>
            </a:r>
            <a:r>
              <a:rPr lang="en-GB" sz="1400" b="1" dirty="0" smtClean="0">
                <a:solidFill>
                  <a:srgbClr val="FF0000"/>
                </a:solidFill>
              </a:rPr>
              <a:t>February 2017. An increase of 2,000 (and by 0.5%) due to mental health, but a reduction of 730 (and by 0.6%) relating to MSK...   </a:t>
            </a:r>
            <a:endParaRPr lang="en-GB" sz="1400" b="1" dirty="0">
              <a:solidFill>
                <a:srgbClr val="FF0000"/>
              </a:solidFill>
            </a:endParaRPr>
          </a:p>
        </p:txBody>
      </p:sp>
    </p:spTree>
    <p:extLst>
      <p:ext uri="{BB962C8B-B14F-4D97-AF65-F5344CB8AC3E}">
        <p14:creationId xmlns:p14="http://schemas.microsoft.com/office/powerpoint/2010/main" val="1296500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Employment and Support Allowance </a:t>
            </a:r>
            <a:r>
              <a:rPr lang="en-GB" dirty="0" smtClean="0"/>
              <a:t/>
            </a:r>
            <a:br>
              <a:rPr lang="en-GB" dirty="0" smtClean="0"/>
            </a:br>
            <a:endParaRPr lang="en-GB" dirty="0"/>
          </a:p>
        </p:txBody>
      </p:sp>
      <p:sp>
        <p:nvSpPr>
          <p:cNvPr id="4" name="Slide Number Placeholder 3"/>
          <p:cNvSpPr>
            <a:spLocks noGrp="1"/>
          </p:cNvSpPr>
          <p:nvPr>
            <p:ph type="sldNum" sz="quarter" idx="10"/>
          </p:nvPr>
        </p:nvSpPr>
        <p:spPr/>
        <p:txBody>
          <a:bodyPr/>
          <a:lstStyle/>
          <a:p>
            <a:pPr marL="531813">
              <a:defRPr/>
            </a:pP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877204282"/>
              </p:ext>
            </p:extLst>
          </p:nvPr>
        </p:nvGraphicFramePr>
        <p:xfrm>
          <a:off x="539552" y="1196752"/>
          <a:ext cx="8136904" cy="5661248"/>
        </p:xfrm>
        <a:graphic>
          <a:graphicData uri="http://schemas.openxmlformats.org/presentationml/2006/ole">
            <mc:AlternateContent xmlns:mc="http://schemas.openxmlformats.org/markup-compatibility/2006">
              <mc:Choice xmlns:v="urn:schemas-microsoft-com:vml" Requires="v">
                <p:oleObj spid="_x0000_s3123" r:id="rId3" imgW="9242337" imgH="6956139" progId="Excel.Chart.8">
                  <p:embed/>
                </p:oleObj>
              </mc:Choice>
              <mc:Fallback>
                <p:oleObj r:id="rId3" imgW="9242337" imgH="6956139" progId="Excel.Char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1196752"/>
                        <a:ext cx="8136904" cy="566124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456666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8000" y="1124745"/>
            <a:ext cx="8118456" cy="5027718"/>
          </a:xfrm>
        </p:spPr>
        <p:txBody>
          <a:bodyPr/>
          <a:lstStyle/>
          <a:p>
            <a:pPr algn="ctr"/>
            <a:endParaRPr lang="en-GB" b="1" i="1" dirty="0" smtClean="0">
              <a:solidFill>
                <a:srgbClr val="00AE9E"/>
              </a:solidFill>
            </a:endParaRPr>
          </a:p>
          <a:p>
            <a:pPr algn="ctr"/>
            <a:r>
              <a:rPr lang="en-GB" sz="3600" b="1" i="1" dirty="0" smtClean="0">
                <a:solidFill>
                  <a:srgbClr val="00AE9E"/>
                </a:solidFill>
              </a:rPr>
              <a:t>‘Government </a:t>
            </a:r>
            <a:r>
              <a:rPr lang="en-GB" sz="3600" b="1" i="1" dirty="0">
                <a:solidFill>
                  <a:srgbClr val="00AE9E"/>
                </a:solidFill>
              </a:rPr>
              <a:t>should fully integrate health support with employment and skills programmes, including mental health support where appropriate</a:t>
            </a:r>
            <a:r>
              <a:rPr lang="en-GB" sz="3600" b="1" i="1" dirty="0" smtClean="0">
                <a:solidFill>
                  <a:srgbClr val="00AE9E"/>
                </a:solidFill>
              </a:rPr>
              <a:t>…’  </a:t>
            </a:r>
            <a:endParaRPr lang="en-GB" altLang="en-US" sz="3600" b="1" i="1" dirty="0">
              <a:solidFill>
                <a:srgbClr val="00AE9E"/>
              </a:solidFill>
            </a:endParaRPr>
          </a:p>
          <a:p>
            <a:pPr algn="ctr"/>
            <a:endParaRPr lang="en-GB" sz="4000" dirty="0">
              <a:solidFill>
                <a:srgbClr val="00AE9E"/>
              </a:solidFill>
            </a:endParaRPr>
          </a:p>
        </p:txBody>
      </p:sp>
      <p:sp>
        <p:nvSpPr>
          <p:cNvPr id="4" name="Slide Number Placeholder 3"/>
          <p:cNvSpPr>
            <a:spLocks noGrp="1"/>
          </p:cNvSpPr>
          <p:nvPr>
            <p:ph type="sldNum" sz="quarter" idx="10"/>
          </p:nvPr>
        </p:nvSpPr>
        <p:spPr/>
        <p:txBody>
          <a:bodyPr/>
          <a:lstStyle/>
          <a:p>
            <a:pPr marL="531813">
              <a:defRPr/>
            </a:pPr>
            <a:r>
              <a:rPr lang="en-US" dirty="0" smtClean="0">
                <a:solidFill>
                  <a:prstClr val="white"/>
                </a:solidFill>
              </a:rPr>
              <a:t> </a:t>
            </a:r>
            <a:endParaRPr lang="en-US" dirty="0">
              <a:solidFill>
                <a:prstClr val="white"/>
              </a:solidFill>
            </a:endParaRPr>
          </a:p>
        </p:txBody>
      </p:sp>
    </p:spTree>
    <p:extLst>
      <p:ext uri="{BB962C8B-B14F-4D97-AF65-F5344CB8AC3E}">
        <p14:creationId xmlns:p14="http://schemas.microsoft.com/office/powerpoint/2010/main" val="399604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5089418" cy="648072"/>
          </a:xfrm>
        </p:spPr>
        <p:txBody>
          <a:bodyPr>
            <a:normAutofit fontScale="90000"/>
          </a:bodyPr>
          <a:lstStyle/>
          <a:p>
            <a:r>
              <a:rPr lang="en-GB" dirty="0">
                <a:cs typeface="Arial" charset="0"/>
              </a:rPr>
              <a:t>Work and Health Joint Unit</a:t>
            </a:r>
            <a:br>
              <a:rPr lang="en-GB" dirty="0">
                <a:cs typeface="Arial" charset="0"/>
              </a:rPr>
            </a:br>
            <a:endParaRPr lang="en-GB" dirty="0"/>
          </a:p>
        </p:txBody>
      </p:sp>
      <p:sp>
        <p:nvSpPr>
          <p:cNvPr id="3" name="Content Placeholder 2"/>
          <p:cNvSpPr>
            <a:spLocks noGrp="1"/>
          </p:cNvSpPr>
          <p:nvPr>
            <p:ph idx="1"/>
          </p:nvPr>
        </p:nvSpPr>
        <p:spPr/>
        <p:txBody>
          <a:bodyPr/>
          <a:lstStyle/>
          <a:p>
            <a:pPr marL="0" lvl="0" indent="0">
              <a:spcBef>
                <a:spcPct val="20000"/>
              </a:spcBef>
              <a:buClr>
                <a:srgbClr val="00C0B5"/>
              </a:buClr>
              <a:defRPr/>
            </a:pPr>
            <a:r>
              <a:rPr lang="en-GB" b="1" kern="0" dirty="0">
                <a:solidFill>
                  <a:srgbClr val="000000"/>
                </a:solidFill>
                <a:latin typeface="Arial"/>
              </a:rPr>
              <a:t>Two main outcomes</a:t>
            </a:r>
            <a:r>
              <a:rPr lang="en-GB" kern="0" dirty="0">
                <a:solidFill>
                  <a:srgbClr val="000000"/>
                </a:solidFill>
                <a:latin typeface="Arial"/>
              </a:rPr>
              <a:t>:</a:t>
            </a:r>
          </a:p>
          <a:p>
            <a:pPr marL="799190" lvl="1" indent="-342900">
              <a:spcBef>
                <a:spcPct val="20000"/>
              </a:spcBef>
              <a:buClr>
                <a:srgbClr val="00C0B5"/>
              </a:buClr>
              <a:buFont typeface="+mj-lt"/>
              <a:buAutoNum type="arabicPeriod"/>
              <a:defRPr/>
            </a:pPr>
            <a:r>
              <a:rPr lang="en-GB" sz="1400" kern="0" dirty="0">
                <a:solidFill>
                  <a:srgbClr val="000000"/>
                </a:solidFill>
                <a:latin typeface="Arial"/>
              </a:rPr>
              <a:t>Improve health outcomes for working age people with health conditions and disabilities, to improve productivity and labour market participation</a:t>
            </a:r>
          </a:p>
          <a:p>
            <a:pPr marL="799190" lvl="1" indent="-342900">
              <a:buClr>
                <a:schemeClr val="accent5"/>
              </a:buClr>
              <a:buFont typeface="+mj-lt"/>
              <a:buAutoNum type="arabicPeriod"/>
              <a:defRPr/>
            </a:pPr>
            <a:r>
              <a:rPr lang="en-GB" sz="1400" kern="0" dirty="0">
                <a:solidFill>
                  <a:srgbClr val="000000"/>
                </a:solidFill>
                <a:latin typeface="Arial"/>
              </a:rPr>
              <a:t>Improve employment outcomes for people with health conditions and disabilities, to contribute to halving the disability employment gap</a:t>
            </a:r>
          </a:p>
          <a:p>
            <a:pPr marL="799190" lvl="1" indent="-342900">
              <a:buFont typeface="+mj-lt"/>
              <a:buAutoNum type="arabicPeriod"/>
              <a:defRPr/>
            </a:pPr>
            <a:endParaRPr lang="en-GB" sz="1400" kern="0" dirty="0">
              <a:solidFill>
                <a:srgbClr val="000000"/>
              </a:solidFill>
              <a:latin typeface="Arial"/>
            </a:endParaRPr>
          </a:p>
          <a:p>
            <a:pPr marL="57033" lvl="0" indent="0">
              <a:spcBef>
                <a:spcPct val="20000"/>
              </a:spcBef>
              <a:buClr>
                <a:srgbClr val="00C0B5"/>
              </a:buClr>
              <a:defRPr/>
            </a:pPr>
            <a:r>
              <a:rPr lang="en-GB" b="1" kern="0" dirty="0">
                <a:solidFill>
                  <a:srgbClr val="000000"/>
                </a:solidFill>
                <a:latin typeface="Arial"/>
              </a:rPr>
              <a:t>Supported by six objectives which will drive our work programme</a:t>
            </a:r>
            <a:r>
              <a:rPr lang="en-GB" kern="0" dirty="0">
                <a:solidFill>
                  <a:srgbClr val="000000"/>
                </a:solidFill>
                <a:latin typeface="Arial"/>
              </a:rPr>
              <a:t>:-</a:t>
            </a:r>
          </a:p>
          <a:p>
            <a:pPr marL="799190" lvl="1" indent="-342900">
              <a:spcBef>
                <a:spcPct val="20000"/>
              </a:spcBef>
              <a:buClr>
                <a:srgbClr val="00C0B5"/>
              </a:buClr>
              <a:buFont typeface="+mj-lt"/>
              <a:buAutoNum type="arabicPeriod"/>
              <a:defRPr/>
            </a:pPr>
            <a:r>
              <a:rPr lang="en-GB" sz="1400" kern="0" dirty="0">
                <a:solidFill>
                  <a:srgbClr val="000000"/>
                </a:solidFill>
                <a:latin typeface="Arial"/>
              </a:rPr>
              <a:t>to create a more integrated and supportive individual journey through the work and health systems;  </a:t>
            </a:r>
          </a:p>
          <a:p>
            <a:pPr marL="799190" lvl="1" indent="-342900">
              <a:spcBef>
                <a:spcPct val="20000"/>
              </a:spcBef>
              <a:buClr>
                <a:srgbClr val="00C0B5"/>
              </a:buClr>
              <a:buFont typeface="+mj-lt"/>
              <a:buAutoNum type="arabicPeriod"/>
              <a:defRPr/>
            </a:pPr>
            <a:r>
              <a:rPr lang="en-GB" sz="1400" kern="0" dirty="0">
                <a:solidFill>
                  <a:srgbClr val="000000"/>
                </a:solidFill>
                <a:latin typeface="Arial"/>
              </a:rPr>
              <a:t>to encourage work to be seen and embedded as a health outcome within the health and care system;</a:t>
            </a:r>
          </a:p>
          <a:p>
            <a:pPr marL="799190" lvl="1" indent="-342900">
              <a:spcBef>
                <a:spcPct val="20000"/>
              </a:spcBef>
              <a:buClr>
                <a:srgbClr val="00C0B5"/>
              </a:buClr>
              <a:buFont typeface="+mj-lt"/>
              <a:buAutoNum type="arabicPeriod"/>
              <a:defRPr/>
            </a:pPr>
            <a:r>
              <a:rPr lang="en-GB" sz="1400" kern="0" dirty="0">
                <a:solidFill>
                  <a:srgbClr val="000000"/>
                </a:solidFill>
                <a:latin typeface="Arial"/>
              </a:rPr>
              <a:t>to create cultural change so that individuals, employers and wider society recognise the importance of work and health;</a:t>
            </a:r>
          </a:p>
          <a:p>
            <a:pPr marL="799190" lvl="1" indent="-342900">
              <a:spcBef>
                <a:spcPct val="20000"/>
              </a:spcBef>
              <a:buClr>
                <a:srgbClr val="00C0B5"/>
              </a:buClr>
              <a:buFont typeface="+mj-lt"/>
              <a:buAutoNum type="arabicPeriod"/>
              <a:defRPr/>
            </a:pPr>
            <a:r>
              <a:rPr lang="en-GB" sz="1400" kern="0" dirty="0">
                <a:solidFill>
                  <a:srgbClr val="000000"/>
                </a:solidFill>
                <a:latin typeface="Arial"/>
              </a:rPr>
              <a:t>to influence employers so that they support health in the workplace thus improving productivity, and also recruit and retain people with health conditions and disabilities; </a:t>
            </a:r>
          </a:p>
          <a:p>
            <a:pPr marL="799190" lvl="1" indent="-342900">
              <a:spcBef>
                <a:spcPct val="20000"/>
              </a:spcBef>
              <a:buClr>
                <a:srgbClr val="00C0B5"/>
              </a:buClr>
              <a:buFont typeface="+mj-lt"/>
              <a:buAutoNum type="arabicPeriod"/>
              <a:defRPr/>
            </a:pPr>
            <a:r>
              <a:rPr lang="en-GB" sz="1400" kern="0" dirty="0">
                <a:solidFill>
                  <a:srgbClr val="000000"/>
                </a:solidFill>
                <a:latin typeface="Arial"/>
              </a:rPr>
              <a:t>to use the resources currently expended by the employment and health and care systems where they make most difference; and</a:t>
            </a:r>
          </a:p>
          <a:p>
            <a:pPr marL="799190" lvl="1" indent="-342900">
              <a:spcBef>
                <a:spcPct val="20000"/>
              </a:spcBef>
              <a:buClr>
                <a:srgbClr val="00C0B5"/>
              </a:buClr>
              <a:buFont typeface="+mj-lt"/>
              <a:buAutoNum type="arabicPeriod"/>
              <a:defRPr/>
            </a:pPr>
            <a:r>
              <a:rPr lang="en-GB" sz="1400" kern="0" dirty="0">
                <a:solidFill>
                  <a:srgbClr val="000000"/>
                </a:solidFill>
                <a:latin typeface="Arial"/>
              </a:rPr>
              <a:t>to develop delivery models that support and incentivise the outcomes we want.</a:t>
            </a:r>
          </a:p>
          <a:p>
            <a:endParaRPr lang="en-GB" dirty="0"/>
          </a:p>
        </p:txBody>
      </p:sp>
      <p:sp>
        <p:nvSpPr>
          <p:cNvPr id="4" name="Slide Number Placeholder 3"/>
          <p:cNvSpPr>
            <a:spLocks noGrp="1"/>
          </p:cNvSpPr>
          <p:nvPr>
            <p:ph type="sldNum" sz="quarter" idx="10"/>
          </p:nvPr>
        </p:nvSpPr>
        <p:spPr/>
        <p:txBody>
          <a:bodyPr/>
          <a:lstStyle/>
          <a:p>
            <a:pPr marL="531813">
              <a:defRPr/>
            </a:pPr>
            <a:r>
              <a:rPr lang="en-US" dirty="0" smtClean="0">
                <a:solidFill>
                  <a:prstClr val="white"/>
                </a:solidFill>
              </a:rPr>
              <a:t>	</a:t>
            </a:r>
            <a:endParaRPr lang="en-US" dirty="0">
              <a:solidFill>
                <a:prstClr val="white"/>
              </a:solidFill>
            </a:endParaRPr>
          </a:p>
        </p:txBody>
      </p:sp>
      <p:pic>
        <p:nvPicPr>
          <p:cNvPr id="6" name="Picture 8" descr="DWP_3262_SML_A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146" y="476673"/>
            <a:ext cx="1083759" cy="835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DH_3268_A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2280" y="476673"/>
            <a:ext cx="1152128" cy="835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7282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5089418" cy="648072"/>
          </a:xfrm>
        </p:spPr>
        <p:txBody>
          <a:bodyPr>
            <a:normAutofit fontScale="90000"/>
          </a:bodyPr>
          <a:lstStyle/>
          <a:p>
            <a:r>
              <a:rPr lang="en-GB" dirty="0">
                <a:cs typeface="Arial" charset="0"/>
              </a:rPr>
              <a:t>Work and Health Joint Unit</a:t>
            </a:r>
            <a:br>
              <a:rPr lang="en-GB" dirty="0">
                <a:cs typeface="Arial" charset="0"/>
              </a:rPr>
            </a:br>
            <a:endParaRPr lang="en-GB" dirty="0"/>
          </a:p>
        </p:txBody>
      </p:sp>
      <p:sp>
        <p:nvSpPr>
          <p:cNvPr id="3" name="Content Placeholder 2"/>
          <p:cNvSpPr>
            <a:spLocks noGrp="1"/>
          </p:cNvSpPr>
          <p:nvPr>
            <p:ph idx="1"/>
          </p:nvPr>
        </p:nvSpPr>
        <p:spPr/>
        <p:txBody>
          <a:bodyPr/>
          <a:lstStyle/>
          <a:p>
            <a:pPr marL="0" lvl="0" indent="0">
              <a:spcBef>
                <a:spcPct val="20000"/>
              </a:spcBef>
              <a:buClr>
                <a:srgbClr val="00C0B5"/>
              </a:buClr>
              <a:defRPr/>
            </a:pPr>
            <a:r>
              <a:rPr lang="en-GB" b="1" kern="0" dirty="0">
                <a:solidFill>
                  <a:srgbClr val="000000"/>
                </a:solidFill>
                <a:latin typeface="Arial"/>
              </a:rPr>
              <a:t>Two main outcomes</a:t>
            </a:r>
            <a:r>
              <a:rPr lang="en-GB" kern="0" dirty="0">
                <a:solidFill>
                  <a:srgbClr val="000000"/>
                </a:solidFill>
                <a:latin typeface="Arial"/>
              </a:rPr>
              <a:t>:</a:t>
            </a:r>
          </a:p>
          <a:p>
            <a:pPr marL="799190" lvl="1" indent="-342900">
              <a:spcBef>
                <a:spcPct val="20000"/>
              </a:spcBef>
              <a:buClr>
                <a:srgbClr val="00C0B5"/>
              </a:buClr>
              <a:buFont typeface="+mj-lt"/>
              <a:buAutoNum type="arabicPeriod"/>
              <a:defRPr/>
            </a:pPr>
            <a:r>
              <a:rPr lang="en-GB" sz="1400" b="1" kern="0" dirty="0">
                <a:solidFill>
                  <a:srgbClr val="000000"/>
                </a:solidFill>
                <a:latin typeface="Arial"/>
              </a:rPr>
              <a:t>Improve health outcomes for working age people with health conditions and disabilities, to improve productivity and labour market participation</a:t>
            </a:r>
          </a:p>
          <a:p>
            <a:pPr marL="799190" lvl="1" indent="-342900">
              <a:buClr>
                <a:schemeClr val="accent5"/>
              </a:buClr>
              <a:buFont typeface="+mj-lt"/>
              <a:buAutoNum type="arabicPeriod"/>
              <a:defRPr/>
            </a:pPr>
            <a:r>
              <a:rPr lang="en-GB" sz="1400" b="1" kern="0" dirty="0">
                <a:solidFill>
                  <a:srgbClr val="000000"/>
                </a:solidFill>
                <a:latin typeface="Arial"/>
              </a:rPr>
              <a:t>Improve employment outcomes for people with health conditions and disabilities, to contribute to halving the disability employment gap</a:t>
            </a:r>
          </a:p>
          <a:p>
            <a:pPr marL="799190" lvl="1" indent="-342900">
              <a:buFont typeface="+mj-lt"/>
              <a:buAutoNum type="arabicPeriod"/>
              <a:defRPr/>
            </a:pPr>
            <a:endParaRPr lang="en-GB" sz="1400" kern="0" dirty="0">
              <a:solidFill>
                <a:srgbClr val="000000"/>
              </a:solidFill>
              <a:latin typeface="Arial"/>
            </a:endParaRPr>
          </a:p>
          <a:p>
            <a:pPr marL="57033" lvl="0" indent="0">
              <a:spcBef>
                <a:spcPct val="20000"/>
              </a:spcBef>
              <a:buClr>
                <a:srgbClr val="00C0B5"/>
              </a:buClr>
              <a:defRPr/>
            </a:pPr>
            <a:r>
              <a:rPr lang="en-GB" b="1" kern="0" dirty="0">
                <a:solidFill>
                  <a:schemeClr val="bg1">
                    <a:lumMod val="50000"/>
                  </a:schemeClr>
                </a:solidFill>
                <a:latin typeface="Arial"/>
              </a:rPr>
              <a:t>Supported by six objectives which will drive our work programme</a:t>
            </a:r>
            <a:r>
              <a:rPr lang="en-GB" kern="0" dirty="0">
                <a:solidFill>
                  <a:schemeClr val="bg1">
                    <a:lumMod val="50000"/>
                  </a:schemeClr>
                </a:solidFill>
                <a:latin typeface="Arial"/>
              </a:rPr>
              <a:t>:-</a:t>
            </a:r>
          </a:p>
          <a:p>
            <a:pPr marL="799190" lvl="1" indent="-342900">
              <a:spcBef>
                <a:spcPct val="20000"/>
              </a:spcBef>
              <a:buClr>
                <a:srgbClr val="00C0B5"/>
              </a:buClr>
              <a:buFont typeface="+mj-lt"/>
              <a:buAutoNum type="arabicPeriod"/>
              <a:defRPr/>
            </a:pPr>
            <a:r>
              <a:rPr lang="en-GB" sz="1400" kern="0" dirty="0">
                <a:solidFill>
                  <a:schemeClr val="bg1">
                    <a:lumMod val="50000"/>
                  </a:schemeClr>
                </a:solidFill>
                <a:latin typeface="Arial"/>
              </a:rPr>
              <a:t>to create a more integrated and supportive individual journey through the work and health systems;  </a:t>
            </a:r>
          </a:p>
          <a:p>
            <a:pPr marL="799190" lvl="1" indent="-342900">
              <a:spcBef>
                <a:spcPct val="20000"/>
              </a:spcBef>
              <a:buClr>
                <a:srgbClr val="00C0B5"/>
              </a:buClr>
              <a:buFont typeface="+mj-lt"/>
              <a:buAutoNum type="arabicPeriod"/>
              <a:defRPr/>
            </a:pPr>
            <a:r>
              <a:rPr lang="en-GB" sz="1400" kern="0" dirty="0">
                <a:solidFill>
                  <a:schemeClr val="bg1">
                    <a:lumMod val="50000"/>
                  </a:schemeClr>
                </a:solidFill>
                <a:latin typeface="Arial"/>
              </a:rPr>
              <a:t>to encourage work to be seen and embedded as a health outcome within the health and care system;</a:t>
            </a:r>
          </a:p>
          <a:p>
            <a:pPr marL="799190" lvl="1" indent="-342900">
              <a:spcBef>
                <a:spcPct val="20000"/>
              </a:spcBef>
              <a:buClr>
                <a:srgbClr val="00C0B5"/>
              </a:buClr>
              <a:buFont typeface="+mj-lt"/>
              <a:buAutoNum type="arabicPeriod"/>
              <a:defRPr/>
            </a:pPr>
            <a:r>
              <a:rPr lang="en-GB" sz="1400" kern="0" dirty="0">
                <a:solidFill>
                  <a:schemeClr val="bg1">
                    <a:lumMod val="50000"/>
                  </a:schemeClr>
                </a:solidFill>
                <a:latin typeface="Arial"/>
              </a:rPr>
              <a:t>to create cultural change so that individuals, employers and wider society recognise the importance of work and health;</a:t>
            </a:r>
          </a:p>
          <a:p>
            <a:pPr marL="799190" lvl="1" indent="-342900">
              <a:spcBef>
                <a:spcPct val="20000"/>
              </a:spcBef>
              <a:buClr>
                <a:srgbClr val="00C0B5"/>
              </a:buClr>
              <a:buFont typeface="+mj-lt"/>
              <a:buAutoNum type="arabicPeriod"/>
              <a:defRPr/>
            </a:pPr>
            <a:r>
              <a:rPr lang="en-GB" sz="1400" kern="0" dirty="0">
                <a:solidFill>
                  <a:schemeClr val="bg1">
                    <a:lumMod val="50000"/>
                  </a:schemeClr>
                </a:solidFill>
                <a:latin typeface="Arial"/>
              </a:rPr>
              <a:t>to influence employers so that they support health in the workplace thus improving productivity, and also recruit and retain people with health conditions and disabilities; </a:t>
            </a:r>
          </a:p>
          <a:p>
            <a:pPr marL="799190" lvl="1" indent="-342900">
              <a:spcBef>
                <a:spcPct val="20000"/>
              </a:spcBef>
              <a:buClr>
                <a:srgbClr val="00C0B5"/>
              </a:buClr>
              <a:buFont typeface="+mj-lt"/>
              <a:buAutoNum type="arabicPeriod"/>
              <a:defRPr/>
            </a:pPr>
            <a:r>
              <a:rPr lang="en-GB" sz="1400" kern="0" dirty="0">
                <a:solidFill>
                  <a:schemeClr val="bg1">
                    <a:lumMod val="50000"/>
                  </a:schemeClr>
                </a:solidFill>
                <a:latin typeface="Arial"/>
              </a:rPr>
              <a:t>to use the resources currently expended by the employment and health and care systems where they make most difference; and</a:t>
            </a:r>
          </a:p>
          <a:p>
            <a:pPr marL="799190" lvl="1" indent="-342900">
              <a:spcBef>
                <a:spcPct val="20000"/>
              </a:spcBef>
              <a:buClr>
                <a:srgbClr val="00C0B5"/>
              </a:buClr>
              <a:buFont typeface="+mj-lt"/>
              <a:buAutoNum type="arabicPeriod"/>
              <a:defRPr/>
            </a:pPr>
            <a:r>
              <a:rPr lang="en-GB" sz="1400" kern="0" dirty="0">
                <a:solidFill>
                  <a:schemeClr val="bg1">
                    <a:lumMod val="50000"/>
                  </a:schemeClr>
                </a:solidFill>
                <a:latin typeface="Arial"/>
              </a:rPr>
              <a:t>to develop delivery models that support and incentivise the outcomes we want.</a:t>
            </a:r>
          </a:p>
          <a:p>
            <a:endParaRPr lang="en-GB" dirty="0"/>
          </a:p>
        </p:txBody>
      </p:sp>
      <p:sp>
        <p:nvSpPr>
          <p:cNvPr id="4" name="Slide Number Placeholder 3"/>
          <p:cNvSpPr>
            <a:spLocks noGrp="1"/>
          </p:cNvSpPr>
          <p:nvPr>
            <p:ph type="sldNum" sz="quarter" idx="10"/>
          </p:nvPr>
        </p:nvSpPr>
        <p:spPr/>
        <p:txBody>
          <a:bodyPr/>
          <a:lstStyle/>
          <a:p>
            <a:pPr marL="531813">
              <a:defRPr/>
            </a:pPr>
            <a:r>
              <a:rPr lang="en-US" dirty="0" smtClean="0">
                <a:solidFill>
                  <a:prstClr val="white"/>
                </a:solidFill>
              </a:rPr>
              <a:t>	</a:t>
            </a:r>
            <a:endParaRPr lang="en-US" dirty="0">
              <a:solidFill>
                <a:prstClr val="white"/>
              </a:solidFill>
            </a:endParaRPr>
          </a:p>
        </p:txBody>
      </p:sp>
      <p:pic>
        <p:nvPicPr>
          <p:cNvPr id="6" name="Picture 8" descr="DWP_3262_SML_A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146" y="476673"/>
            <a:ext cx="1083759" cy="835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DH_3268_A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2280" y="476673"/>
            <a:ext cx="1152128" cy="835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0868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5089418" cy="648072"/>
          </a:xfrm>
        </p:spPr>
        <p:txBody>
          <a:bodyPr>
            <a:normAutofit fontScale="90000"/>
          </a:bodyPr>
          <a:lstStyle/>
          <a:p>
            <a:r>
              <a:rPr lang="en-GB" dirty="0">
                <a:cs typeface="Arial" charset="0"/>
              </a:rPr>
              <a:t>Work and Health Joint Unit</a:t>
            </a:r>
            <a:br>
              <a:rPr lang="en-GB" dirty="0">
                <a:cs typeface="Arial" charset="0"/>
              </a:rPr>
            </a:br>
            <a:endParaRPr lang="en-GB" dirty="0"/>
          </a:p>
        </p:txBody>
      </p:sp>
      <p:sp>
        <p:nvSpPr>
          <p:cNvPr id="3" name="Content Placeholder 2"/>
          <p:cNvSpPr>
            <a:spLocks noGrp="1"/>
          </p:cNvSpPr>
          <p:nvPr>
            <p:ph idx="1"/>
          </p:nvPr>
        </p:nvSpPr>
        <p:spPr/>
        <p:txBody>
          <a:bodyPr/>
          <a:lstStyle/>
          <a:p>
            <a:pPr marL="0" lvl="0" indent="0">
              <a:spcBef>
                <a:spcPct val="20000"/>
              </a:spcBef>
              <a:buClr>
                <a:srgbClr val="00C0B5"/>
              </a:buClr>
              <a:defRPr/>
            </a:pPr>
            <a:r>
              <a:rPr lang="en-GB" b="1" kern="0" dirty="0">
                <a:solidFill>
                  <a:schemeClr val="bg1">
                    <a:lumMod val="50000"/>
                  </a:schemeClr>
                </a:solidFill>
                <a:latin typeface="Arial"/>
              </a:rPr>
              <a:t>Two main outcomes</a:t>
            </a:r>
            <a:r>
              <a:rPr lang="en-GB" kern="0" dirty="0">
                <a:solidFill>
                  <a:schemeClr val="bg1">
                    <a:lumMod val="50000"/>
                  </a:schemeClr>
                </a:solidFill>
                <a:latin typeface="Arial"/>
              </a:rPr>
              <a:t>:</a:t>
            </a:r>
          </a:p>
          <a:p>
            <a:pPr marL="799190" lvl="1" indent="-342900">
              <a:spcBef>
                <a:spcPct val="20000"/>
              </a:spcBef>
              <a:buClr>
                <a:srgbClr val="00C0B5"/>
              </a:buClr>
              <a:buFont typeface="+mj-lt"/>
              <a:buAutoNum type="arabicPeriod"/>
              <a:defRPr/>
            </a:pPr>
            <a:r>
              <a:rPr lang="en-GB" sz="1400" kern="0" dirty="0">
                <a:solidFill>
                  <a:schemeClr val="bg1">
                    <a:lumMod val="50000"/>
                  </a:schemeClr>
                </a:solidFill>
                <a:latin typeface="Arial"/>
              </a:rPr>
              <a:t>Improve health outcomes for working age people with health conditions and disabilities, to improve productivity and labour market participation</a:t>
            </a:r>
          </a:p>
          <a:p>
            <a:pPr marL="799190" lvl="1" indent="-342900">
              <a:buClr>
                <a:schemeClr val="accent5"/>
              </a:buClr>
              <a:buFont typeface="+mj-lt"/>
              <a:buAutoNum type="arabicPeriod"/>
              <a:defRPr/>
            </a:pPr>
            <a:r>
              <a:rPr lang="en-GB" sz="1400" kern="0" dirty="0">
                <a:solidFill>
                  <a:schemeClr val="bg1">
                    <a:lumMod val="50000"/>
                  </a:schemeClr>
                </a:solidFill>
                <a:latin typeface="Arial"/>
              </a:rPr>
              <a:t>Improve employment outcomes for people with health conditions and disabilities, to contribute to halving the disability employment gap</a:t>
            </a:r>
          </a:p>
          <a:p>
            <a:pPr marL="799190" lvl="1" indent="-342900">
              <a:buFont typeface="+mj-lt"/>
              <a:buAutoNum type="arabicPeriod"/>
              <a:defRPr/>
            </a:pPr>
            <a:endParaRPr lang="en-GB" sz="1400" kern="0" dirty="0">
              <a:solidFill>
                <a:srgbClr val="000000"/>
              </a:solidFill>
              <a:latin typeface="Arial"/>
            </a:endParaRPr>
          </a:p>
          <a:p>
            <a:pPr marL="57033" lvl="0" indent="0">
              <a:spcBef>
                <a:spcPct val="20000"/>
              </a:spcBef>
              <a:buClr>
                <a:srgbClr val="00C0B5"/>
              </a:buClr>
              <a:defRPr/>
            </a:pPr>
            <a:r>
              <a:rPr lang="en-GB" b="1" kern="0" dirty="0">
                <a:solidFill>
                  <a:srgbClr val="000000"/>
                </a:solidFill>
                <a:latin typeface="Arial"/>
              </a:rPr>
              <a:t>Supported by six objectives which will drive our work programme</a:t>
            </a:r>
            <a:r>
              <a:rPr lang="en-GB" kern="0" dirty="0">
                <a:solidFill>
                  <a:srgbClr val="000000"/>
                </a:solidFill>
                <a:latin typeface="Arial"/>
              </a:rPr>
              <a:t>:-</a:t>
            </a:r>
          </a:p>
          <a:p>
            <a:pPr marL="799190" lvl="1" indent="-342900">
              <a:spcBef>
                <a:spcPct val="20000"/>
              </a:spcBef>
              <a:buClr>
                <a:srgbClr val="00C0B5"/>
              </a:buClr>
              <a:buFont typeface="+mj-lt"/>
              <a:buAutoNum type="arabicPeriod"/>
              <a:defRPr/>
            </a:pPr>
            <a:r>
              <a:rPr lang="en-GB" sz="1400" b="1" kern="0" dirty="0">
                <a:solidFill>
                  <a:srgbClr val="000000"/>
                </a:solidFill>
                <a:latin typeface="Arial"/>
              </a:rPr>
              <a:t>to create a more integrated and supportive individual journey through the work and health systems;  </a:t>
            </a:r>
          </a:p>
          <a:p>
            <a:pPr marL="799190" lvl="1" indent="-342900">
              <a:spcBef>
                <a:spcPct val="20000"/>
              </a:spcBef>
              <a:buClr>
                <a:srgbClr val="00C0B5"/>
              </a:buClr>
              <a:buFont typeface="+mj-lt"/>
              <a:buAutoNum type="arabicPeriod"/>
              <a:defRPr/>
            </a:pPr>
            <a:r>
              <a:rPr lang="en-GB" sz="1400" kern="0" dirty="0">
                <a:solidFill>
                  <a:schemeClr val="bg1">
                    <a:lumMod val="50000"/>
                  </a:schemeClr>
                </a:solidFill>
                <a:latin typeface="Arial"/>
              </a:rPr>
              <a:t>to encourage work to be seen and embedded as a health outcome within the health and care system;</a:t>
            </a:r>
          </a:p>
          <a:p>
            <a:pPr marL="799190" lvl="1" indent="-342900">
              <a:spcBef>
                <a:spcPct val="20000"/>
              </a:spcBef>
              <a:buClr>
                <a:srgbClr val="00C0B5"/>
              </a:buClr>
              <a:buFont typeface="+mj-lt"/>
              <a:buAutoNum type="arabicPeriod"/>
              <a:defRPr/>
            </a:pPr>
            <a:r>
              <a:rPr lang="en-GB" sz="1400" kern="0" dirty="0">
                <a:solidFill>
                  <a:schemeClr val="bg1">
                    <a:lumMod val="50000"/>
                  </a:schemeClr>
                </a:solidFill>
                <a:latin typeface="Arial"/>
              </a:rPr>
              <a:t>to create cultural change so that individuals, employers and wider society recognise the importance of work and health;</a:t>
            </a:r>
          </a:p>
          <a:p>
            <a:pPr marL="799190" lvl="1" indent="-342900">
              <a:spcBef>
                <a:spcPct val="20000"/>
              </a:spcBef>
              <a:buClr>
                <a:srgbClr val="00C0B5"/>
              </a:buClr>
              <a:buFont typeface="+mj-lt"/>
              <a:buAutoNum type="arabicPeriod"/>
              <a:defRPr/>
            </a:pPr>
            <a:r>
              <a:rPr lang="en-GB" sz="1400" kern="0" dirty="0">
                <a:solidFill>
                  <a:schemeClr val="bg1">
                    <a:lumMod val="50000"/>
                  </a:schemeClr>
                </a:solidFill>
                <a:latin typeface="Arial"/>
              </a:rPr>
              <a:t>to influence employers so that they support health in the workplace thus improving productivity, and also recruit and retain people with health conditions and disabilities; </a:t>
            </a:r>
          </a:p>
          <a:p>
            <a:pPr marL="799190" lvl="1" indent="-342900">
              <a:spcBef>
                <a:spcPct val="20000"/>
              </a:spcBef>
              <a:buClr>
                <a:srgbClr val="00C0B5"/>
              </a:buClr>
              <a:buFont typeface="+mj-lt"/>
              <a:buAutoNum type="arabicPeriod"/>
              <a:defRPr/>
            </a:pPr>
            <a:r>
              <a:rPr lang="en-GB" sz="1400" b="1" kern="0" dirty="0">
                <a:solidFill>
                  <a:srgbClr val="000000"/>
                </a:solidFill>
                <a:latin typeface="Arial"/>
              </a:rPr>
              <a:t>to use the resources currently expended by the employment and health and care systems where they make most difference; and</a:t>
            </a:r>
          </a:p>
          <a:p>
            <a:pPr marL="799190" lvl="1" indent="-342900">
              <a:spcBef>
                <a:spcPct val="20000"/>
              </a:spcBef>
              <a:buClr>
                <a:srgbClr val="00C0B5"/>
              </a:buClr>
              <a:buFont typeface="+mj-lt"/>
              <a:buAutoNum type="arabicPeriod"/>
              <a:defRPr/>
            </a:pPr>
            <a:r>
              <a:rPr lang="en-GB" sz="1400" kern="0" dirty="0">
                <a:solidFill>
                  <a:schemeClr val="bg1">
                    <a:lumMod val="50000"/>
                  </a:schemeClr>
                </a:solidFill>
                <a:latin typeface="Arial"/>
              </a:rPr>
              <a:t>to develop delivery models that support and incentivise the outcomes we want.</a:t>
            </a:r>
          </a:p>
          <a:p>
            <a:endParaRPr lang="en-GB" dirty="0"/>
          </a:p>
        </p:txBody>
      </p:sp>
      <p:sp>
        <p:nvSpPr>
          <p:cNvPr id="4" name="Slide Number Placeholder 3"/>
          <p:cNvSpPr>
            <a:spLocks noGrp="1"/>
          </p:cNvSpPr>
          <p:nvPr>
            <p:ph type="sldNum" sz="quarter" idx="10"/>
          </p:nvPr>
        </p:nvSpPr>
        <p:spPr/>
        <p:txBody>
          <a:bodyPr/>
          <a:lstStyle/>
          <a:p>
            <a:pPr marL="531813">
              <a:defRPr/>
            </a:pPr>
            <a:endParaRPr lang="en-US" dirty="0">
              <a:solidFill>
                <a:prstClr val="white"/>
              </a:solidFill>
            </a:endParaRPr>
          </a:p>
        </p:txBody>
      </p:sp>
      <p:pic>
        <p:nvPicPr>
          <p:cNvPr id="6" name="Picture 8" descr="DWP_3262_SML_A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146" y="476673"/>
            <a:ext cx="1083759" cy="835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DH_3268_A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2280" y="476673"/>
            <a:ext cx="1152128" cy="835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650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5089418" cy="648072"/>
          </a:xfrm>
        </p:spPr>
        <p:txBody>
          <a:bodyPr>
            <a:normAutofit fontScale="90000"/>
          </a:bodyPr>
          <a:lstStyle/>
          <a:p>
            <a:r>
              <a:rPr lang="en-GB" dirty="0">
                <a:cs typeface="Arial" charset="0"/>
              </a:rPr>
              <a:t>Work and Health Joint Unit</a:t>
            </a:r>
            <a:br>
              <a:rPr lang="en-GB" dirty="0">
                <a:cs typeface="Arial" charset="0"/>
              </a:rPr>
            </a:br>
            <a:endParaRPr lang="en-GB" dirty="0"/>
          </a:p>
        </p:txBody>
      </p:sp>
      <p:sp>
        <p:nvSpPr>
          <p:cNvPr id="3" name="Content Placeholder 2"/>
          <p:cNvSpPr>
            <a:spLocks noGrp="1"/>
          </p:cNvSpPr>
          <p:nvPr>
            <p:ph idx="1"/>
          </p:nvPr>
        </p:nvSpPr>
        <p:spPr/>
        <p:txBody>
          <a:bodyPr/>
          <a:lstStyle/>
          <a:p>
            <a:pPr marL="0" lvl="0" indent="0">
              <a:spcBef>
                <a:spcPct val="20000"/>
              </a:spcBef>
              <a:buClr>
                <a:srgbClr val="00C0B5"/>
              </a:buClr>
              <a:defRPr/>
            </a:pPr>
            <a:r>
              <a:rPr lang="en-GB" b="1" kern="0" dirty="0">
                <a:solidFill>
                  <a:schemeClr val="bg1">
                    <a:lumMod val="50000"/>
                  </a:schemeClr>
                </a:solidFill>
                <a:latin typeface="Arial"/>
              </a:rPr>
              <a:t>Two main outcomes</a:t>
            </a:r>
            <a:r>
              <a:rPr lang="en-GB" kern="0" dirty="0">
                <a:solidFill>
                  <a:srgbClr val="000000"/>
                </a:solidFill>
                <a:latin typeface="Arial"/>
              </a:rPr>
              <a:t>:</a:t>
            </a:r>
          </a:p>
          <a:p>
            <a:pPr marL="799190" lvl="1" indent="-342900">
              <a:spcBef>
                <a:spcPct val="20000"/>
              </a:spcBef>
              <a:buClr>
                <a:srgbClr val="00C0B5"/>
              </a:buClr>
              <a:buFont typeface="+mj-lt"/>
              <a:buAutoNum type="arabicPeriod"/>
              <a:defRPr/>
            </a:pPr>
            <a:r>
              <a:rPr lang="en-GB" sz="1400" kern="0" dirty="0">
                <a:solidFill>
                  <a:schemeClr val="bg1">
                    <a:lumMod val="50000"/>
                  </a:schemeClr>
                </a:solidFill>
                <a:latin typeface="Arial"/>
              </a:rPr>
              <a:t>Improve health outcomes for working age people with health conditions and disabilities, to improve productivity and labour market participation</a:t>
            </a:r>
          </a:p>
          <a:p>
            <a:pPr marL="799190" lvl="1" indent="-342900">
              <a:buClr>
                <a:schemeClr val="accent5"/>
              </a:buClr>
              <a:buFont typeface="+mj-lt"/>
              <a:buAutoNum type="arabicPeriod"/>
              <a:defRPr/>
            </a:pPr>
            <a:r>
              <a:rPr lang="en-GB" sz="1400" kern="0" dirty="0">
                <a:solidFill>
                  <a:schemeClr val="bg1">
                    <a:lumMod val="50000"/>
                  </a:schemeClr>
                </a:solidFill>
                <a:latin typeface="Arial"/>
              </a:rPr>
              <a:t>Improve employment outcomes for people with health conditions and disabilities, to contribute to halving the disability employment gap</a:t>
            </a:r>
          </a:p>
          <a:p>
            <a:pPr marL="799190" lvl="1" indent="-342900">
              <a:buFont typeface="+mj-lt"/>
              <a:buAutoNum type="arabicPeriod"/>
              <a:defRPr/>
            </a:pPr>
            <a:endParaRPr lang="en-GB" sz="1400" kern="0" dirty="0">
              <a:solidFill>
                <a:srgbClr val="000000"/>
              </a:solidFill>
              <a:latin typeface="Arial"/>
            </a:endParaRPr>
          </a:p>
          <a:p>
            <a:pPr marL="57033" lvl="0" indent="0">
              <a:spcBef>
                <a:spcPct val="20000"/>
              </a:spcBef>
              <a:buClr>
                <a:srgbClr val="00C0B5"/>
              </a:buClr>
              <a:defRPr/>
            </a:pPr>
            <a:r>
              <a:rPr lang="en-GB" b="1" kern="0" dirty="0">
                <a:solidFill>
                  <a:srgbClr val="000000"/>
                </a:solidFill>
                <a:latin typeface="Arial"/>
              </a:rPr>
              <a:t>Supported by six objectives which will drive our work programme</a:t>
            </a:r>
            <a:r>
              <a:rPr lang="en-GB" kern="0" dirty="0">
                <a:solidFill>
                  <a:srgbClr val="000000"/>
                </a:solidFill>
                <a:latin typeface="Arial"/>
              </a:rPr>
              <a:t>:-</a:t>
            </a:r>
          </a:p>
          <a:p>
            <a:pPr marL="799190" lvl="1" indent="-342900">
              <a:spcBef>
                <a:spcPct val="20000"/>
              </a:spcBef>
              <a:buClr>
                <a:srgbClr val="00C0B5"/>
              </a:buClr>
              <a:buFont typeface="+mj-lt"/>
              <a:buAutoNum type="arabicPeriod"/>
              <a:defRPr/>
            </a:pPr>
            <a:r>
              <a:rPr lang="en-GB" sz="1400" kern="0" dirty="0">
                <a:solidFill>
                  <a:schemeClr val="bg1">
                    <a:lumMod val="50000"/>
                  </a:schemeClr>
                </a:solidFill>
                <a:latin typeface="Arial"/>
              </a:rPr>
              <a:t>to create a more integrated and supportive individual journey through the work and health systems;  </a:t>
            </a:r>
          </a:p>
          <a:p>
            <a:pPr marL="799190" lvl="1" indent="-342900">
              <a:spcBef>
                <a:spcPct val="20000"/>
              </a:spcBef>
              <a:buClr>
                <a:srgbClr val="00C0B5"/>
              </a:buClr>
              <a:buFont typeface="+mj-lt"/>
              <a:buAutoNum type="arabicPeriod"/>
              <a:defRPr/>
            </a:pPr>
            <a:r>
              <a:rPr lang="en-GB" sz="1400" b="1" kern="0" dirty="0">
                <a:solidFill>
                  <a:srgbClr val="000000"/>
                </a:solidFill>
                <a:latin typeface="Arial"/>
              </a:rPr>
              <a:t>to encourage work to be seen and embedded as a health outcome within the health and care system;</a:t>
            </a:r>
          </a:p>
          <a:p>
            <a:pPr marL="799190" lvl="1" indent="-342900">
              <a:spcBef>
                <a:spcPct val="20000"/>
              </a:spcBef>
              <a:buClr>
                <a:srgbClr val="00C0B5"/>
              </a:buClr>
              <a:buFont typeface="+mj-lt"/>
              <a:buAutoNum type="arabicPeriod"/>
              <a:defRPr/>
            </a:pPr>
            <a:r>
              <a:rPr lang="en-GB" sz="1400" kern="0" dirty="0">
                <a:solidFill>
                  <a:srgbClr val="000000"/>
                </a:solidFill>
                <a:latin typeface="Arial"/>
              </a:rPr>
              <a:t>t</a:t>
            </a:r>
            <a:r>
              <a:rPr lang="en-GB" sz="1400" b="1" kern="0" dirty="0">
                <a:solidFill>
                  <a:srgbClr val="000000"/>
                </a:solidFill>
                <a:latin typeface="Arial"/>
              </a:rPr>
              <a:t>o create cultural change so that individuals, employers and wider society recognise the importance of work and health;</a:t>
            </a:r>
          </a:p>
          <a:p>
            <a:pPr marL="799190" lvl="1" indent="-342900">
              <a:spcBef>
                <a:spcPct val="20000"/>
              </a:spcBef>
              <a:buClr>
                <a:srgbClr val="00C0B5"/>
              </a:buClr>
              <a:buFont typeface="+mj-lt"/>
              <a:buAutoNum type="arabicPeriod"/>
              <a:defRPr/>
            </a:pPr>
            <a:r>
              <a:rPr lang="en-GB" sz="1400" b="1" kern="0" dirty="0">
                <a:solidFill>
                  <a:srgbClr val="000000"/>
                </a:solidFill>
                <a:latin typeface="Arial"/>
              </a:rPr>
              <a:t>to influence employers so that they support health in the workplace thus improving productivity, and also recruit and retain people with health conditions and disabilities; </a:t>
            </a:r>
          </a:p>
          <a:p>
            <a:pPr marL="799190" lvl="1" indent="-342900">
              <a:spcBef>
                <a:spcPct val="20000"/>
              </a:spcBef>
              <a:buClr>
                <a:srgbClr val="00C0B5"/>
              </a:buClr>
              <a:buFont typeface="+mj-lt"/>
              <a:buAutoNum type="arabicPeriod"/>
              <a:defRPr/>
            </a:pPr>
            <a:r>
              <a:rPr lang="en-GB" sz="1400" kern="0" dirty="0">
                <a:solidFill>
                  <a:schemeClr val="bg1">
                    <a:lumMod val="50000"/>
                  </a:schemeClr>
                </a:solidFill>
                <a:latin typeface="Arial"/>
              </a:rPr>
              <a:t>to use the resources currently expended by the employment and health and care systems where they make most difference; and</a:t>
            </a:r>
          </a:p>
          <a:p>
            <a:pPr marL="799190" lvl="1" indent="-342900">
              <a:spcBef>
                <a:spcPct val="20000"/>
              </a:spcBef>
              <a:buClr>
                <a:srgbClr val="00C0B5"/>
              </a:buClr>
              <a:buFont typeface="+mj-lt"/>
              <a:buAutoNum type="arabicPeriod"/>
              <a:defRPr/>
            </a:pPr>
            <a:r>
              <a:rPr lang="en-GB" sz="1400" kern="0" dirty="0">
                <a:solidFill>
                  <a:schemeClr val="bg1">
                    <a:lumMod val="50000"/>
                  </a:schemeClr>
                </a:solidFill>
                <a:latin typeface="Arial"/>
              </a:rPr>
              <a:t>to develop delivery models that support and incentivise the outcomes we want.</a:t>
            </a:r>
          </a:p>
          <a:p>
            <a:endParaRPr lang="en-GB" dirty="0"/>
          </a:p>
        </p:txBody>
      </p:sp>
      <p:sp>
        <p:nvSpPr>
          <p:cNvPr id="4" name="Slide Number Placeholder 3"/>
          <p:cNvSpPr>
            <a:spLocks noGrp="1"/>
          </p:cNvSpPr>
          <p:nvPr>
            <p:ph type="sldNum" sz="quarter" idx="10"/>
          </p:nvPr>
        </p:nvSpPr>
        <p:spPr/>
        <p:txBody>
          <a:bodyPr/>
          <a:lstStyle/>
          <a:p>
            <a:pPr marL="531813">
              <a:defRPr/>
            </a:pPr>
            <a:r>
              <a:rPr lang="en-US" dirty="0" smtClean="0">
                <a:solidFill>
                  <a:prstClr val="white"/>
                </a:solidFill>
              </a:rPr>
              <a:t>	</a:t>
            </a:r>
            <a:endParaRPr lang="en-US" dirty="0">
              <a:solidFill>
                <a:prstClr val="white"/>
              </a:solidFill>
            </a:endParaRPr>
          </a:p>
        </p:txBody>
      </p:sp>
      <p:pic>
        <p:nvPicPr>
          <p:cNvPr id="6" name="Picture 8" descr="DWP_3262_SML_A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146" y="476673"/>
            <a:ext cx="1083759" cy="835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DH_3268_A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2280" y="476673"/>
            <a:ext cx="1152128" cy="835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0151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Content Placeholder 18"/>
          <p:cNvSpPr>
            <a:spLocks noGrp="1"/>
          </p:cNvSpPr>
          <p:nvPr>
            <p:ph idx="1"/>
          </p:nvPr>
        </p:nvSpPr>
        <p:spPr>
          <a:xfrm>
            <a:off x="558000" y="1124745"/>
            <a:ext cx="8046448" cy="5027718"/>
          </a:xfrm>
        </p:spPr>
        <p:txBody>
          <a:bodyPr/>
          <a:lstStyle/>
          <a:p>
            <a:pPr algn="ctr"/>
            <a:r>
              <a:rPr lang="en-GB" sz="3600" b="1" dirty="0" smtClean="0">
                <a:solidFill>
                  <a:srgbClr val="00AE9E"/>
                </a:solidFill>
              </a:rPr>
              <a:t>‘Tackling </a:t>
            </a:r>
            <a:r>
              <a:rPr lang="en-GB" sz="3600" b="1" dirty="0">
                <a:solidFill>
                  <a:srgbClr val="00AE9E"/>
                </a:solidFill>
              </a:rPr>
              <a:t>a significant </a:t>
            </a:r>
            <a:r>
              <a:rPr lang="en-GB" sz="3600" b="1" dirty="0" smtClean="0">
                <a:solidFill>
                  <a:srgbClr val="00AE9E"/>
                </a:solidFill>
              </a:rPr>
              <a:t>inequality’  </a:t>
            </a:r>
          </a:p>
          <a:p>
            <a:pPr algn="ctr"/>
            <a:endParaRPr lang="en-GB" sz="3600" b="1" dirty="0" smtClean="0">
              <a:solidFill>
                <a:srgbClr val="00AE9E"/>
              </a:solidFill>
            </a:endParaRPr>
          </a:p>
          <a:p>
            <a:pPr algn="ctr"/>
            <a:r>
              <a:rPr lang="en-GB" sz="3600" b="1" i="1" dirty="0" smtClean="0">
                <a:solidFill>
                  <a:srgbClr val="00AE9E"/>
                </a:solidFill>
              </a:rPr>
              <a:t>How </a:t>
            </a:r>
            <a:r>
              <a:rPr lang="en-GB" sz="3600" b="1" i="1" dirty="0">
                <a:solidFill>
                  <a:srgbClr val="00AE9E"/>
                </a:solidFill>
              </a:rPr>
              <a:t>can we encourage work to </a:t>
            </a:r>
            <a:r>
              <a:rPr lang="en-GB" sz="3600" b="1" i="1" dirty="0" smtClean="0">
                <a:solidFill>
                  <a:srgbClr val="00AE9E"/>
                </a:solidFill>
              </a:rPr>
              <a:t>be</a:t>
            </a:r>
          </a:p>
          <a:p>
            <a:pPr algn="ctr"/>
            <a:r>
              <a:rPr lang="en-GB" sz="3600" b="1" i="1" dirty="0" smtClean="0">
                <a:solidFill>
                  <a:srgbClr val="00AE9E"/>
                </a:solidFill>
              </a:rPr>
              <a:t>seen </a:t>
            </a:r>
            <a:r>
              <a:rPr lang="en-GB" sz="3600" b="1" i="1" dirty="0">
                <a:solidFill>
                  <a:srgbClr val="00AE9E"/>
                </a:solidFill>
              </a:rPr>
              <a:t>and embedded as a </a:t>
            </a:r>
            <a:r>
              <a:rPr lang="en-GB" sz="3600" b="1" i="1" dirty="0" smtClean="0">
                <a:solidFill>
                  <a:srgbClr val="00AE9E"/>
                </a:solidFill>
              </a:rPr>
              <a:t>health</a:t>
            </a:r>
          </a:p>
          <a:p>
            <a:pPr algn="ctr"/>
            <a:r>
              <a:rPr lang="en-GB" sz="3600" b="1" i="1" dirty="0" smtClean="0">
                <a:solidFill>
                  <a:srgbClr val="00AE9E"/>
                </a:solidFill>
              </a:rPr>
              <a:t>outcome </a:t>
            </a:r>
            <a:r>
              <a:rPr lang="en-GB" sz="3600" b="1" i="1" dirty="0">
                <a:solidFill>
                  <a:srgbClr val="00AE9E"/>
                </a:solidFill>
              </a:rPr>
              <a:t>within the health and care system?’</a:t>
            </a:r>
            <a:endParaRPr lang="en-US" sz="3600" i="1" dirty="0" smtClean="0">
              <a:solidFill>
                <a:srgbClr val="00AE9E"/>
              </a:solidFill>
            </a:endParaRPr>
          </a:p>
          <a:p>
            <a:pPr lvl="3">
              <a:buFont typeface="Courier New" panose="02070309020205020404" pitchFamily="49" charset="0"/>
              <a:buChar char="o"/>
            </a:pPr>
            <a:endParaRPr lang="en-US" dirty="0"/>
          </a:p>
          <a:p>
            <a:pPr lvl="2">
              <a:buFont typeface="Courier New" panose="02070309020205020404" pitchFamily="49" charset="0"/>
              <a:buChar char="o"/>
            </a:pPr>
            <a:endParaRPr lang="en-US" dirty="0"/>
          </a:p>
          <a:p>
            <a:pPr marL="25400" lvl="2" indent="0">
              <a:buNone/>
            </a:pPr>
            <a:endParaRPr lang="en-US" dirty="0" smtClean="0"/>
          </a:p>
        </p:txBody>
      </p:sp>
      <p:sp>
        <p:nvSpPr>
          <p:cNvPr id="13315" name="Slide Number Placeholder 3"/>
          <p:cNvSpPr>
            <a:spLocks noGrp="1"/>
          </p:cNvSpPr>
          <p:nvPr>
            <p:ph type="sldNum" sz="quarter" idx="10"/>
          </p:nvPr>
        </p:nvSpPr>
        <p:spPr/>
        <p:txBody>
          <a:bodyPr/>
          <a:lstStyle/>
          <a:p>
            <a:r>
              <a:rPr lang="en-US" dirty="0" smtClean="0"/>
              <a:t>	</a:t>
            </a:r>
            <a:endParaRPr lang="en-US" dirty="0"/>
          </a:p>
        </p:txBody>
      </p:sp>
    </p:spTree>
    <p:extLst>
      <p:ext uri="{BB962C8B-B14F-4D97-AF65-F5344CB8AC3E}">
        <p14:creationId xmlns:p14="http://schemas.microsoft.com/office/powerpoint/2010/main" val="4102051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5089418" cy="648072"/>
          </a:xfrm>
        </p:spPr>
        <p:txBody>
          <a:bodyPr>
            <a:normAutofit fontScale="90000"/>
          </a:bodyPr>
          <a:lstStyle/>
          <a:p>
            <a:r>
              <a:rPr lang="en-GB" dirty="0">
                <a:cs typeface="Arial" charset="0"/>
              </a:rPr>
              <a:t>Work and Health Joint Unit</a:t>
            </a:r>
            <a:br>
              <a:rPr lang="en-GB" dirty="0">
                <a:cs typeface="Arial" charset="0"/>
              </a:rPr>
            </a:br>
            <a:endParaRPr lang="en-GB" dirty="0"/>
          </a:p>
        </p:txBody>
      </p:sp>
      <p:sp>
        <p:nvSpPr>
          <p:cNvPr id="3" name="Content Placeholder 2"/>
          <p:cNvSpPr>
            <a:spLocks noGrp="1"/>
          </p:cNvSpPr>
          <p:nvPr>
            <p:ph idx="1"/>
          </p:nvPr>
        </p:nvSpPr>
        <p:spPr/>
        <p:txBody>
          <a:bodyPr/>
          <a:lstStyle/>
          <a:p>
            <a:pPr marL="0" lvl="0" indent="0">
              <a:spcBef>
                <a:spcPct val="20000"/>
              </a:spcBef>
              <a:buClr>
                <a:srgbClr val="00C0B5"/>
              </a:buClr>
              <a:defRPr/>
            </a:pPr>
            <a:r>
              <a:rPr lang="en-GB" b="1" kern="0" dirty="0">
                <a:solidFill>
                  <a:schemeClr val="bg1">
                    <a:lumMod val="50000"/>
                  </a:schemeClr>
                </a:solidFill>
                <a:latin typeface="Arial"/>
              </a:rPr>
              <a:t>Two main outcomes</a:t>
            </a:r>
            <a:r>
              <a:rPr lang="en-GB" kern="0" dirty="0">
                <a:solidFill>
                  <a:schemeClr val="bg1">
                    <a:lumMod val="50000"/>
                  </a:schemeClr>
                </a:solidFill>
                <a:latin typeface="Arial"/>
              </a:rPr>
              <a:t>:</a:t>
            </a:r>
          </a:p>
          <a:p>
            <a:pPr marL="799190" lvl="1" indent="-342900">
              <a:spcBef>
                <a:spcPct val="20000"/>
              </a:spcBef>
              <a:buClr>
                <a:srgbClr val="00C0B5"/>
              </a:buClr>
              <a:buFont typeface="+mj-lt"/>
              <a:buAutoNum type="arabicPeriod"/>
              <a:defRPr/>
            </a:pPr>
            <a:r>
              <a:rPr lang="en-GB" sz="1400" kern="0" dirty="0">
                <a:solidFill>
                  <a:schemeClr val="bg1">
                    <a:lumMod val="50000"/>
                  </a:schemeClr>
                </a:solidFill>
                <a:latin typeface="Arial"/>
              </a:rPr>
              <a:t>Improve health outcomes for working age people with health conditions and disabilities, to improve productivity and labour market participation</a:t>
            </a:r>
          </a:p>
          <a:p>
            <a:pPr marL="799190" lvl="1" indent="-342900">
              <a:buClr>
                <a:schemeClr val="accent5"/>
              </a:buClr>
              <a:buFont typeface="+mj-lt"/>
              <a:buAutoNum type="arabicPeriod"/>
              <a:defRPr/>
            </a:pPr>
            <a:r>
              <a:rPr lang="en-GB" sz="1400" kern="0" dirty="0">
                <a:solidFill>
                  <a:schemeClr val="bg1">
                    <a:lumMod val="50000"/>
                  </a:schemeClr>
                </a:solidFill>
                <a:latin typeface="Arial"/>
              </a:rPr>
              <a:t>Improve employment outcomes for people with health conditions and disabilities, to contribute to halving the disability employment gap</a:t>
            </a:r>
          </a:p>
          <a:p>
            <a:pPr marL="799190" lvl="1" indent="-342900">
              <a:buFont typeface="+mj-lt"/>
              <a:buAutoNum type="arabicPeriod"/>
              <a:defRPr/>
            </a:pPr>
            <a:endParaRPr lang="en-GB" sz="1400" kern="0" dirty="0">
              <a:solidFill>
                <a:srgbClr val="000000"/>
              </a:solidFill>
              <a:latin typeface="Arial"/>
            </a:endParaRPr>
          </a:p>
          <a:p>
            <a:pPr marL="57033" lvl="0" indent="0">
              <a:spcBef>
                <a:spcPct val="20000"/>
              </a:spcBef>
              <a:buClr>
                <a:srgbClr val="00C0B5"/>
              </a:buClr>
              <a:defRPr/>
            </a:pPr>
            <a:r>
              <a:rPr lang="en-GB" b="1" kern="0" dirty="0">
                <a:solidFill>
                  <a:srgbClr val="000000"/>
                </a:solidFill>
                <a:latin typeface="Arial"/>
              </a:rPr>
              <a:t>Supported by six objectives which will drive our work programme</a:t>
            </a:r>
            <a:r>
              <a:rPr lang="en-GB" kern="0" dirty="0">
                <a:solidFill>
                  <a:srgbClr val="000000"/>
                </a:solidFill>
                <a:latin typeface="Arial"/>
              </a:rPr>
              <a:t>:-</a:t>
            </a:r>
          </a:p>
          <a:p>
            <a:pPr marL="799190" lvl="1" indent="-342900">
              <a:spcBef>
                <a:spcPct val="20000"/>
              </a:spcBef>
              <a:buClr>
                <a:srgbClr val="00C0B5"/>
              </a:buClr>
              <a:buFont typeface="+mj-lt"/>
              <a:buAutoNum type="arabicPeriod"/>
              <a:defRPr/>
            </a:pPr>
            <a:r>
              <a:rPr lang="en-GB" sz="1400" kern="0" dirty="0">
                <a:solidFill>
                  <a:schemeClr val="bg1">
                    <a:lumMod val="50000"/>
                  </a:schemeClr>
                </a:solidFill>
                <a:latin typeface="Arial"/>
              </a:rPr>
              <a:t>to create a more integrated and supportive individual journey through the work and health systems;  </a:t>
            </a:r>
          </a:p>
          <a:p>
            <a:pPr marL="799190" lvl="1" indent="-342900">
              <a:spcBef>
                <a:spcPct val="20000"/>
              </a:spcBef>
              <a:buClr>
                <a:srgbClr val="00C0B5"/>
              </a:buClr>
              <a:buFont typeface="+mj-lt"/>
              <a:buAutoNum type="arabicPeriod"/>
              <a:defRPr/>
            </a:pPr>
            <a:r>
              <a:rPr lang="en-GB" sz="1400" kern="0" dirty="0">
                <a:solidFill>
                  <a:schemeClr val="bg1">
                    <a:lumMod val="50000"/>
                  </a:schemeClr>
                </a:solidFill>
                <a:latin typeface="Arial"/>
              </a:rPr>
              <a:t>to encourage work to be seen and embedded as a health outcome within the health and care system;</a:t>
            </a:r>
          </a:p>
          <a:p>
            <a:pPr marL="799190" lvl="1" indent="-342900">
              <a:spcBef>
                <a:spcPct val="20000"/>
              </a:spcBef>
              <a:buClr>
                <a:srgbClr val="00C0B5"/>
              </a:buClr>
              <a:buFont typeface="+mj-lt"/>
              <a:buAutoNum type="arabicPeriod"/>
              <a:defRPr/>
            </a:pPr>
            <a:r>
              <a:rPr lang="en-GB" sz="1400" kern="0" dirty="0">
                <a:solidFill>
                  <a:schemeClr val="bg1">
                    <a:lumMod val="50000"/>
                  </a:schemeClr>
                </a:solidFill>
                <a:latin typeface="Arial"/>
              </a:rPr>
              <a:t>to create cultural change so that individuals, employers and wider society recognise the importance of work and health;</a:t>
            </a:r>
          </a:p>
          <a:p>
            <a:pPr marL="799190" lvl="1" indent="-342900">
              <a:spcBef>
                <a:spcPct val="20000"/>
              </a:spcBef>
              <a:buClr>
                <a:srgbClr val="00C0B5"/>
              </a:buClr>
              <a:buFont typeface="+mj-lt"/>
              <a:buAutoNum type="arabicPeriod"/>
              <a:defRPr/>
            </a:pPr>
            <a:r>
              <a:rPr lang="en-GB" sz="1400" kern="0" dirty="0">
                <a:solidFill>
                  <a:schemeClr val="bg1">
                    <a:lumMod val="50000"/>
                  </a:schemeClr>
                </a:solidFill>
                <a:latin typeface="Arial"/>
              </a:rPr>
              <a:t>to influence employers so that they support health in the workplace thus improving productivity, and also recruit and retain people with health conditions and disabilities; </a:t>
            </a:r>
          </a:p>
          <a:p>
            <a:pPr marL="799190" lvl="1" indent="-342900">
              <a:spcBef>
                <a:spcPct val="20000"/>
              </a:spcBef>
              <a:buClr>
                <a:srgbClr val="00C0B5"/>
              </a:buClr>
              <a:buFont typeface="+mj-lt"/>
              <a:buAutoNum type="arabicPeriod"/>
              <a:defRPr/>
            </a:pPr>
            <a:r>
              <a:rPr lang="en-GB" sz="1400" kern="0" dirty="0">
                <a:solidFill>
                  <a:schemeClr val="bg1">
                    <a:lumMod val="50000"/>
                  </a:schemeClr>
                </a:solidFill>
                <a:latin typeface="Arial"/>
              </a:rPr>
              <a:t>to use the resources currently expended by the employment and health and care systems where they make most difference; and</a:t>
            </a:r>
          </a:p>
          <a:p>
            <a:pPr marL="799190" lvl="1" indent="-342900">
              <a:spcBef>
                <a:spcPct val="20000"/>
              </a:spcBef>
              <a:buClr>
                <a:srgbClr val="00C0B5"/>
              </a:buClr>
              <a:buFont typeface="+mj-lt"/>
              <a:buAutoNum type="arabicPeriod"/>
              <a:defRPr/>
            </a:pPr>
            <a:r>
              <a:rPr lang="en-GB" sz="1400" b="1" kern="0" dirty="0">
                <a:solidFill>
                  <a:srgbClr val="000000"/>
                </a:solidFill>
                <a:latin typeface="Arial"/>
              </a:rPr>
              <a:t>to develop delivery models that support and incentivise the outcomes we want.</a:t>
            </a:r>
          </a:p>
          <a:p>
            <a:endParaRPr lang="en-GB" dirty="0"/>
          </a:p>
        </p:txBody>
      </p:sp>
      <p:sp>
        <p:nvSpPr>
          <p:cNvPr id="4" name="Slide Number Placeholder 3"/>
          <p:cNvSpPr>
            <a:spLocks noGrp="1"/>
          </p:cNvSpPr>
          <p:nvPr>
            <p:ph type="sldNum" sz="quarter" idx="10"/>
          </p:nvPr>
        </p:nvSpPr>
        <p:spPr/>
        <p:txBody>
          <a:bodyPr/>
          <a:lstStyle/>
          <a:p>
            <a:pPr marL="531813">
              <a:defRPr/>
            </a:pPr>
            <a:r>
              <a:rPr lang="en-US" dirty="0" smtClean="0">
                <a:solidFill>
                  <a:prstClr val="white"/>
                </a:solidFill>
              </a:rPr>
              <a:t>	</a:t>
            </a:r>
            <a:endParaRPr lang="en-US" dirty="0">
              <a:solidFill>
                <a:prstClr val="white"/>
              </a:solidFill>
            </a:endParaRPr>
          </a:p>
        </p:txBody>
      </p:sp>
      <p:pic>
        <p:nvPicPr>
          <p:cNvPr id="6" name="Picture 8" descr="DWP_3262_SML_A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146" y="476673"/>
            <a:ext cx="1083759" cy="835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DH_3268_A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2280" y="476673"/>
            <a:ext cx="1152128" cy="835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5172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1200"/>
              </a:spcBef>
              <a:buFont typeface="Arial" charset="0"/>
              <a:buChar char="•"/>
              <a:defRPr sz="3200">
                <a:solidFill>
                  <a:srgbClr val="00AE9E"/>
                </a:solidFill>
                <a:latin typeface="Arial" charset="0"/>
              </a:defRPr>
            </a:lvl1pPr>
            <a:lvl2pPr marL="742950" indent="-285750" eaLnBrk="0" hangingPunct="0">
              <a:spcBef>
                <a:spcPts val="600"/>
              </a:spcBef>
              <a:buChar char="–"/>
              <a:defRPr sz="2800">
                <a:solidFill>
                  <a:schemeClr val="tx1"/>
                </a:solidFill>
                <a:latin typeface="Arial" charset="0"/>
              </a:defRPr>
            </a:lvl2pPr>
            <a:lvl3pPr marL="1143000" indent="-228600" eaLnBrk="0" hangingPunct="0">
              <a:spcBef>
                <a:spcPts val="600"/>
              </a:spcBef>
              <a:buFont typeface="Arial" charset="0"/>
              <a:buChar char="•"/>
              <a:defRPr sz="2400">
                <a:solidFill>
                  <a:schemeClr val="tx1"/>
                </a:solidFill>
                <a:latin typeface="Arial" charset="0"/>
              </a:defRPr>
            </a:lvl3pPr>
            <a:lvl4pPr marL="1600200" indent="-228600" eaLnBrk="0" hangingPunct="0">
              <a:spcBef>
                <a:spcPts val="600"/>
              </a:spcBef>
              <a:buFont typeface="Arial" charset="0"/>
              <a:buChar char="–"/>
              <a:defRPr sz="1600">
                <a:solidFill>
                  <a:schemeClr val="tx1"/>
                </a:solidFill>
                <a:latin typeface="Arial" charset="0"/>
              </a:defRPr>
            </a:lvl4pPr>
            <a:lvl5pPr marL="2057400" indent="-228600" eaLnBrk="0" hangingPunct="0">
              <a:spcBef>
                <a:spcPct val="20000"/>
              </a:spcBef>
              <a:buFont typeface="Arial" charset="0"/>
              <a:buAutoNum type="arabicPeriod"/>
              <a:defRPr sz="1600">
                <a:solidFill>
                  <a:schemeClr val="tx1"/>
                </a:solidFill>
                <a:latin typeface="Arial" charset="0"/>
              </a:defRPr>
            </a:lvl5pPr>
            <a:lvl6pPr marL="2514600" indent="-228600" eaLnBrk="0" fontAlgn="base" hangingPunct="0">
              <a:spcBef>
                <a:spcPct val="20000"/>
              </a:spcBef>
              <a:spcAft>
                <a:spcPct val="0"/>
              </a:spcAft>
              <a:buFont typeface="Arial" charset="0"/>
              <a:buAutoNum type="arabicPeriod"/>
              <a:defRPr sz="1600">
                <a:solidFill>
                  <a:schemeClr val="tx1"/>
                </a:solidFill>
                <a:latin typeface="Arial" charset="0"/>
              </a:defRPr>
            </a:lvl6pPr>
            <a:lvl7pPr marL="2971800" indent="-228600" eaLnBrk="0" fontAlgn="base" hangingPunct="0">
              <a:spcBef>
                <a:spcPct val="20000"/>
              </a:spcBef>
              <a:spcAft>
                <a:spcPct val="0"/>
              </a:spcAft>
              <a:buFont typeface="Arial" charset="0"/>
              <a:buAutoNum type="arabicPeriod"/>
              <a:defRPr sz="1600">
                <a:solidFill>
                  <a:schemeClr val="tx1"/>
                </a:solidFill>
                <a:latin typeface="Arial" charset="0"/>
              </a:defRPr>
            </a:lvl7pPr>
            <a:lvl8pPr marL="3429000" indent="-228600" eaLnBrk="0" fontAlgn="base" hangingPunct="0">
              <a:spcBef>
                <a:spcPct val="20000"/>
              </a:spcBef>
              <a:spcAft>
                <a:spcPct val="0"/>
              </a:spcAft>
              <a:buFont typeface="Arial" charset="0"/>
              <a:buAutoNum type="arabicPeriod"/>
              <a:defRPr sz="1600">
                <a:solidFill>
                  <a:schemeClr val="tx1"/>
                </a:solidFill>
                <a:latin typeface="Arial" charset="0"/>
              </a:defRPr>
            </a:lvl8pPr>
            <a:lvl9pPr marL="3886200" indent="-228600" eaLnBrk="0" fontAlgn="base" hangingPunct="0">
              <a:spcBef>
                <a:spcPct val="20000"/>
              </a:spcBef>
              <a:spcAft>
                <a:spcPct val="0"/>
              </a:spcAft>
              <a:buFont typeface="Arial" charset="0"/>
              <a:buAutoNum type="arabicPeriod"/>
              <a:defRPr sz="1600">
                <a:solidFill>
                  <a:schemeClr val="tx1"/>
                </a:solidFill>
                <a:latin typeface="Arial" charset="0"/>
              </a:defRPr>
            </a:lvl9pPr>
          </a:lstStyle>
          <a:p>
            <a:pPr eaLnBrk="1" hangingPunct="1">
              <a:spcBef>
                <a:spcPct val="0"/>
              </a:spcBef>
              <a:buFontTx/>
              <a:buNone/>
            </a:pPr>
            <a:r>
              <a:rPr lang="en-US" altLang="en-US" sz="1200" smtClean="0">
                <a:solidFill>
                  <a:schemeClr val="bg1"/>
                </a:solidFill>
              </a:rPr>
              <a:t>ERPAA 26 June 2013Presentation title - edit in Header and Footer</a:t>
            </a:r>
          </a:p>
        </p:txBody>
      </p:sp>
      <p:sp>
        <p:nvSpPr>
          <p:cNvPr id="2" name="Title 1"/>
          <p:cNvSpPr>
            <a:spLocks noGrp="1"/>
          </p:cNvSpPr>
          <p:nvPr>
            <p:ph type="title" idx="4294967295"/>
          </p:nvPr>
        </p:nvSpPr>
        <p:spPr>
          <a:xfrm>
            <a:off x="395537" y="332657"/>
            <a:ext cx="8208714" cy="864095"/>
          </a:xfrm>
        </p:spPr>
        <p:txBody>
          <a:bodyPr wrap="square" numCol="1" anchor="t" anchorCtr="0" compatLnSpc="1">
            <a:prstTxWarp prst="textNoShape">
              <a:avLst/>
            </a:prstTxWarp>
            <a:normAutofit/>
          </a:bodyPr>
          <a:lstStyle/>
          <a:p>
            <a:pPr>
              <a:defRPr/>
            </a:pPr>
            <a:r>
              <a:rPr lang="en-GB" sz="4400" b="1" dirty="0" smtClean="0">
                <a:cs typeface="Arial" charset="0"/>
              </a:rPr>
              <a:t>Finally, in October 2016…</a:t>
            </a:r>
            <a:endParaRPr lang="en-GB" sz="4400" b="1" dirty="0">
              <a:cs typeface="Arial" charset="0"/>
            </a:endParaRPr>
          </a:p>
        </p:txBody>
      </p:sp>
      <p:sp>
        <p:nvSpPr>
          <p:cNvPr id="38916" name="Slide Number Placeholder 3"/>
          <p:cNvSpPr txBox="1">
            <a:spLocks noGrp="1"/>
          </p:cNvSpPr>
          <p:nvPr/>
        </p:nvSpPr>
        <p:spPr bwMode="auto">
          <a:xfrm>
            <a:off x="0" y="6308725"/>
            <a:ext cx="9144000" cy="54927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bIns="0" anchor="ctr"/>
          <a:lstStyle>
            <a:lvl1pPr eaLnBrk="0" hangingPunct="0">
              <a:spcBef>
                <a:spcPts val="1200"/>
              </a:spcBef>
              <a:buFont typeface="Arial" charset="0"/>
              <a:buChar char="•"/>
              <a:defRPr sz="3200">
                <a:solidFill>
                  <a:srgbClr val="00AE9E"/>
                </a:solidFill>
                <a:latin typeface="Arial" charset="0"/>
              </a:defRPr>
            </a:lvl1pPr>
            <a:lvl2pPr marL="742950" indent="-285750" eaLnBrk="0" hangingPunct="0">
              <a:spcBef>
                <a:spcPts val="600"/>
              </a:spcBef>
              <a:buChar char="–"/>
              <a:defRPr sz="2800">
                <a:solidFill>
                  <a:schemeClr val="tx1"/>
                </a:solidFill>
                <a:latin typeface="Arial" charset="0"/>
              </a:defRPr>
            </a:lvl2pPr>
            <a:lvl3pPr marL="1143000" indent="-228600" eaLnBrk="0" hangingPunct="0">
              <a:spcBef>
                <a:spcPts val="600"/>
              </a:spcBef>
              <a:buFont typeface="Arial" charset="0"/>
              <a:buChar char="•"/>
              <a:defRPr sz="2400">
                <a:solidFill>
                  <a:schemeClr val="tx1"/>
                </a:solidFill>
                <a:latin typeface="Arial" charset="0"/>
              </a:defRPr>
            </a:lvl3pPr>
            <a:lvl4pPr marL="1600200" indent="-228600" eaLnBrk="0" hangingPunct="0">
              <a:spcBef>
                <a:spcPts val="600"/>
              </a:spcBef>
              <a:buFont typeface="Arial" charset="0"/>
              <a:buChar char="–"/>
              <a:defRPr sz="1600">
                <a:solidFill>
                  <a:schemeClr val="tx1"/>
                </a:solidFill>
                <a:latin typeface="Arial" charset="0"/>
              </a:defRPr>
            </a:lvl4pPr>
            <a:lvl5pPr marL="2057400" indent="-228600" eaLnBrk="0" hangingPunct="0">
              <a:spcBef>
                <a:spcPct val="20000"/>
              </a:spcBef>
              <a:buFont typeface="Arial" charset="0"/>
              <a:buAutoNum type="arabicPeriod"/>
              <a:defRPr sz="1600">
                <a:solidFill>
                  <a:schemeClr val="tx1"/>
                </a:solidFill>
                <a:latin typeface="Arial" charset="0"/>
              </a:defRPr>
            </a:lvl5pPr>
            <a:lvl6pPr marL="2514600" indent="-228600" eaLnBrk="0" fontAlgn="base" hangingPunct="0">
              <a:spcBef>
                <a:spcPct val="20000"/>
              </a:spcBef>
              <a:spcAft>
                <a:spcPct val="0"/>
              </a:spcAft>
              <a:buFont typeface="Arial" charset="0"/>
              <a:buAutoNum type="arabicPeriod"/>
              <a:defRPr sz="1600">
                <a:solidFill>
                  <a:schemeClr val="tx1"/>
                </a:solidFill>
                <a:latin typeface="Arial" charset="0"/>
              </a:defRPr>
            </a:lvl6pPr>
            <a:lvl7pPr marL="2971800" indent="-228600" eaLnBrk="0" fontAlgn="base" hangingPunct="0">
              <a:spcBef>
                <a:spcPct val="20000"/>
              </a:spcBef>
              <a:spcAft>
                <a:spcPct val="0"/>
              </a:spcAft>
              <a:buFont typeface="Arial" charset="0"/>
              <a:buAutoNum type="arabicPeriod"/>
              <a:defRPr sz="1600">
                <a:solidFill>
                  <a:schemeClr val="tx1"/>
                </a:solidFill>
                <a:latin typeface="Arial" charset="0"/>
              </a:defRPr>
            </a:lvl7pPr>
            <a:lvl8pPr marL="3429000" indent="-228600" eaLnBrk="0" fontAlgn="base" hangingPunct="0">
              <a:spcBef>
                <a:spcPct val="20000"/>
              </a:spcBef>
              <a:spcAft>
                <a:spcPct val="0"/>
              </a:spcAft>
              <a:buFont typeface="Arial" charset="0"/>
              <a:buAutoNum type="arabicPeriod"/>
              <a:defRPr sz="1600">
                <a:solidFill>
                  <a:schemeClr val="tx1"/>
                </a:solidFill>
                <a:latin typeface="Arial" charset="0"/>
              </a:defRPr>
            </a:lvl8pPr>
            <a:lvl9pPr marL="3886200" indent="-228600" eaLnBrk="0" fontAlgn="base" hangingPunct="0">
              <a:spcBef>
                <a:spcPct val="20000"/>
              </a:spcBef>
              <a:spcAft>
                <a:spcPct val="0"/>
              </a:spcAft>
              <a:buFont typeface="Arial" charset="0"/>
              <a:buAutoNum type="arabicPeriod"/>
              <a:defRPr sz="1600">
                <a:solidFill>
                  <a:schemeClr val="tx1"/>
                </a:solidFill>
                <a:latin typeface="Arial" charset="0"/>
              </a:defRPr>
            </a:lvl9pPr>
          </a:lstStyle>
          <a:p>
            <a:pPr eaLnBrk="1" hangingPunct="1">
              <a:spcBef>
                <a:spcPct val="0"/>
              </a:spcBef>
              <a:buFontTx/>
              <a:buNone/>
            </a:pPr>
            <a:endParaRPr lang="en-US" altLang="en-US" sz="1200" dirty="0">
              <a:solidFill>
                <a:schemeClr val="bg1"/>
              </a:solidFill>
            </a:endParaRPr>
          </a:p>
        </p:txBody>
      </p:sp>
      <p:sp>
        <p:nvSpPr>
          <p:cNvPr id="38917" name="Footer Placeholder 4"/>
          <p:cNvSpPr txBox="1">
            <a:spLocks noGrp="1"/>
          </p:cNvSpPr>
          <p:nvPr/>
        </p:nvSpPr>
        <p:spPr bwMode="auto">
          <a:xfrm>
            <a:off x="900113" y="6308725"/>
            <a:ext cx="770413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spcBef>
                <a:spcPts val="1200"/>
              </a:spcBef>
              <a:buFont typeface="Arial" charset="0"/>
              <a:buChar char="•"/>
              <a:defRPr sz="3200">
                <a:solidFill>
                  <a:srgbClr val="00AE9E"/>
                </a:solidFill>
                <a:latin typeface="Arial" charset="0"/>
              </a:defRPr>
            </a:lvl1pPr>
            <a:lvl2pPr marL="742950" indent="-285750" eaLnBrk="0" hangingPunct="0">
              <a:spcBef>
                <a:spcPts val="600"/>
              </a:spcBef>
              <a:buChar char="–"/>
              <a:defRPr sz="2800">
                <a:solidFill>
                  <a:schemeClr val="tx1"/>
                </a:solidFill>
                <a:latin typeface="Arial" charset="0"/>
              </a:defRPr>
            </a:lvl2pPr>
            <a:lvl3pPr marL="1143000" indent="-228600" eaLnBrk="0" hangingPunct="0">
              <a:spcBef>
                <a:spcPts val="600"/>
              </a:spcBef>
              <a:buFont typeface="Arial" charset="0"/>
              <a:buChar char="•"/>
              <a:defRPr sz="2400">
                <a:solidFill>
                  <a:schemeClr val="tx1"/>
                </a:solidFill>
                <a:latin typeface="Arial" charset="0"/>
              </a:defRPr>
            </a:lvl3pPr>
            <a:lvl4pPr marL="1600200" indent="-228600" eaLnBrk="0" hangingPunct="0">
              <a:spcBef>
                <a:spcPts val="600"/>
              </a:spcBef>
              <a:buFont typeface="Arial" charset="0"/>
              <a:buChar char="–"/>
              <a:defRPr sz="1600">
                <a:solidFill>
                  <a:schemeClr val="tx1"/>
                </a:solidFill>
                <a:latin typeface="Arial" charset="0"/>
              </a:defRPr>
            </a:lvl4pPr>
            <a:lvl5pPr marL="2057400" indent="-228600" eaLnBrk="0" hangingPunct="0">
              <a:spcBef>
                <a:spcPct val="20000"/>
              </a:spcBef>
              <a:buFont typeface="Arial" charset="0"/>
              <a:buAutoNum type="arabicPeriod"/>
              <a:defRPr sz="1600">
                <a:solidFill>
                  <a:schemeClr val="tx1"/>
                </a:solidFill>
                <a:latin typeface="Arial" charset="0"/>
              </a:defRPr>
            </a:lvl5pPr>
            <a:lvl6pPr marL="2514600" indent="-228600" eaLnBrk="0" fontAlgn="base" hangingPunct="0">
              <a:spcBef>
                <a:spcPct val="20000"/>
              </a:spcBef>
              <a:spcAft>
                <a:spcPct val="0"/>
              </a:spcAft>
              <a:buFont typeface="Arial" charset="0"/>
              <a:buAutoNum type="arabicPeriod"/>
              <a:defRPr sz="1600">
                <a:solidFill>
                  <a:schemeClr val="tx1"/>
                </a:solidFill>
                <a:latin typeface="Arial" charset="0"/>
              </a:defRPr>
            </a:lvl6pPr>
            <a:lvl7pPr marL="2971800" indent="-228600" eaLnBrk="0" fontAlgn="base" hangingPunct="0">
              <a:spcBef>
                <a:spcPct val="20000"/>
              </a:spcBef>
              <a:spcAft>
                <a:spcPct val="0"/>
              </a:spcAft>
              <a:buFont typeface="Arial" charset="0"/>
              <a:buAutoNum type="arabicPeriod"/>
              <a:defRPr sz="1600">
                <a:solidFill>
                  <a:schemeClr val="tx1"/>
                </a:solidFill>
                <a:latin typeface="Arial" charset="0"/>
              </a:defRPr>
            </a:lvl7pPr>
            <a:lvl8pPr marL="3429000" indent="-228600" eaLnBrk="0" fontAlgn="base" hangingPunct="0">
              <a:spcBef>
                <a:spcPct val="20000"/>
              </a:spcBef>
              <a:spcAft>
                <a:spcPct val="0"/>
              </a:spcAft>
              <a:buFont typeface="Arial" charset="0"/>
              <a:buAutoNum type="arabicPeriod"/>
              <a:defRPr sz="1600">
                <a:solidFill>
                  <a:schemeClr val="tx1"/>
                </a:solidFill>
                <a:latin typeface="Arial" charset="0"/>
              </a:defRPr>
            </a:lvl8pPr>
            <a:lvl9pPr marL="3886200" indent="-228600" eaLnBrk="0" fontAlgn="base" hangingPunct="0">
              <a:spcBef>
                <a:spcPct val="20000"/>
              </a:spcBef>
              <a:spcAft>
                <a:spcPct val="0"/>
              </a:spcAft>
              <a:buFont typeface="Arial" charset="0"/>
              <a:buAutoNum type="arabicPeriod"/>
              <a:defRPr sz="1600">
                <a:solidFill>
                  <a:schemeClr val="tx1"/>
                </a:solidFill>
                <a:latin typeface="Arial" charset="0"/>
              </a:defRPr>
            </a:lvl9pPr>
          </a:lstStyle>
          <a:p>
            <a:pPr eaLnBrk="1" hangingPunct="1">
              <a:spcBef>
                <a:spcPct val="0"/>
              </a:spcBef>
              <a:buFontTx/>
              <a:buNone/>
            </a:pPr>
            <a:endParaRPr lang="en-GB" altLang="en-US" sz="1200">
              <a:solidFill>
                <a:schemeClr val="bg1"/>
              </a:solidFill>
            </a:endParaRPr>
          </a:p>
        </p:txBody>
      </p:sp>
      <p:sp>
        <p:nvSpPr>
          <p:cNvPr id="7" name="Content Placeholder 2"/>
          <p:cNvSpPr txBox="1">
            <a:spLocks noGrp="1"/>
          </p:cNvSpPr>
          <p:nvPr>
            <p:ph idx="4294967295"/>
          </p:nvPr>
        </p:nvSpPr>
        <p:spPr>
          <a:xfrm>
            <a:off x="407988" y="1268760"/>
            <a:ext cx="4884092" cy="4824536"/>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57" tIns="45627" rIns="91257" bIns="45627"/>
          <a:lstStyle>
            <a:lvl1pPr marL="342220" indent="-342220" algn="l" rtl="0" eaLnBrk="0" fontAlgn="base" hangingPunct="0">
              <a:spcBef>
                <a:spcPct val="20000"/>
              </a:spcBef>
              <a:spcAft>
                <a:spcPct val="0"/>
              </a:spcAft>
              <a:buClr>
                <a:srgbClr val="00C0B5"/>
              </a:buClr>
              <a:buChar char="•"/>
              <a:defRPr sz="2400">
                <a:solidFill>
                  <a:schemeClr val="tx1"/>
                </a:solidFill>
                <a:latin typeface="+mn-lt"/>
                <a:ea typeface="+mn-ea"/>
                <a:cs typeface="+mn-cs"/>
              </a:defRPr>
            </a:lvl1pPr>
            <a:lvl2pPr marL="741477" indent="-285187" algn="l" rtl="0" eaLnBrk="0" fontAlgn="base" hangingPunct="0">
              <a:spcBef>
                <a:spcPct val="20000"/>
              </a:spcBef>
              <a:spcAft>
                <a:spcPct val="0"/>
              </a:spcAft>
              <a:buClr>
                <a:srgbClr val="00C0B5"/>
              </a:buClr>
              <a:buChar char="–"/>
              <a:defRPr sz="2000">
                <a:solidFill>
                  <a:schemeClr val="tx1"/>
                </a:solidFill>
                <a:latin typeface="+mn-lt"/>
              </a:defRPr>
            </a:lvl2pPr>
            <a:lvl3pPr marL="1140734" indent="-228147" algn="l" rtl="0" eaLnBrk="0" fontAlgn="base" hangingPunct="0">
              <a:spcBef>
                <a:spcPct val="20000"/>
              </a:spcBef>
              <a:spcAft>
                <a:spcPct val="0"/>
              </a:spcAft>
              <a:buClr>
                <a:srgbClr val="00C0B5"/>
              </a:buClr>
              <a:buChar char="•"/>
              <a:defRPr>
                <a:solidFill>
                  <a:schemeClr val="tx1"/>
                </a:solidFill>
                <a:latin typeface="+mn-lt"/>
              </a:defRPr>
            </a:lvl3pPr>
            <a:lvl4pPr marL="1597029" indent="-228147" algn="l" rtl="0" eaLnBrk="0" fontAlgn="base" hangingPunct="0">
              <a:spcBef>
                <a:spcPct val="20000"/>
              </a:spcBef>
              <a:spcAft>
                <a:spcPct val="0"/>
              </a:spcAft>
              <a:buClr>
                <a:srgbClr val="00C0B5"/>
              </a:buClr>
              <a:buChar char="–"/>
              <a:defRPr sz="1600">
                <a:solidFill>
                  <a:schemeClr val="tx1"/>
                </a:solidFill>
                <a:latin typeface="+mn-lt"/>
              </a:defRPr>
            </a:lvl4pPr>
            <a:lvl5pPr marL="2053322" indent="-228147" algn="l" rtl="0" eaLnBrk="0" fontAlgn="base" hangingPunct="0">
              <a:spcBef>
                <a:spcPct val="20000"/>
              </a:spcBef>
              <a:spcAft>
                <a:spcPct val="0"/>
              </a:spcAft>
              <a:buClr>
                <a:srgbClr val="00C0B5"/>
              </a:buClr>
              <a:buChar char="»"/>
              <a:defRPr sz="1600">
                <a:solidFill>
                  <a:schemeClr val="tx1"/>
                </a:solidFill>
                <a:latin typeface="+mn-lt"/>
              </a:defRPr>
            </a:lvl5pPr>
            <a:lvl6pPr marL="2509618" indent="-228147" algn="l" rtl="0" fontAlgn="base">
              <a:spcBef>
                <a:spcPct val="20000"/>
              </a:spcBef>
              <a:spcAft>
                <a:spcPct val="0"/>
              </a:spcAft>
              <a:buClr>
                <a:srgbClr val="00C0B5"/>
              </a:buClr>
              <a:buChar char="»"/>
              <a:defRPr sz="1600">
                <a:solidFill>
                  <a:schemeClr val="tx1"/>
                </a:solidFill>
                <a:latin typeface="+mn-lt"/>
              </a:defRPr>
            </a:lvl6pPr>
            <a:lvl7pPr marL="2965912" indent="-228147" algn="l" rtl="0" fontAlgn="base">
              <a:spcBef>
                <a:spcPct val="20000"/>
              </a:spcBef>
              <a:spcAft>
                <a:spcPct val="0"/>
              </a:spcAft>
              <a:buClr>
                <a:srgbClr val="00C0B5"/>
              </a:buClr>
              <a:buChar char="»"/>
              <a:defRPr sz="1600">
                <a:solidFill>
                  <a:schemeClr val="tx1"/>
                </a:solidFill>
                <a:latin typeface="+mn-lt"/>
              </a:defRPr>
            </a:lvl7pPr>
            <a:lvl8pPr marL="3422205" indent="-228147" algn="l" rtl="0" fontAlgn="base">
              <a:spcBef>
                <a:spcPct val="20000"/>
              </a:spcBef>
              <a:spcAft>
                <a:spcPct val="0"/>
              </a:spcAft>
              <a:buClr>
                <a:srgbClr val="00C0B5"/>
              </a:buClr>
              <a:buChar char="»"/>
              <a:defRPr sz="1600">
                <a:solidFill>
                  <a:schemeClr val="tx1"/>
                </a:solidFill>
                <a:latin typeface="+mn-lt"/>
              </a:defRPr>
            </a:lvl8pPr>
            <a:lvl9pPr marL="3878497" indent="-228147" algn="l" rtl="0" fontAlgn="base">
              <a:spcBef>
                <a:spcPct val="20000"/>
              </a:spcBef>
              <a:spcAft>
                <a:spcPct val="0"/>
              </a:spcAft>
              <a:buClr>
                <a:srgbClr val="00C0B5"/>
              </a:buClr>
              <a:buChar char="»"/>
              <a:defRPr sz="1600">
                <a:solidFill>
                  <a:schemeClr val="tx1"/>
                </a:solidFill>
                <a:latin typeface="+mn-lt"/>
              </a:defRPr>
            </a:lvl9pPr>
          </a:lstStyle>
          <a:p>
            <a:pPr marL="0" indent="0">
              <a:buNone/>
            </a:pPr>
            <a:r>
              <a:rPr lang="en-GB" sz="1800" b="1" dirty="0" smtClean="0"/>
              <a:t>Improving Lives: The Health, Work and Disability Green Paper asks: </a:t>
            </a:r>
          </a:p>
          <a:p>
            <a:pPr marL="0" indent="0">
              <a:buNone/>
            </a:pPr>
            <a:r>
              <a:rPr lang="en-GB" sz="1800" dirty="0" smtClean="0"/>
              <a:t>What </a:t>
            </a:r>
            <a:r>
              <a:rPr lang="en-GB" sz="1800" dirty="0"/>
              <a:t>will it take to transform the employment prospects of disabled people and people with long-term health conditions?</a:t>
            </a:r>
          </a:p>
          <a:p>
            <a:pPr marL="0" indent="0">
              <a:buNone/>
            </a:pPr>
            <a:endParaRPr lang="en-GB" sz="1800" b="1" dirty="0"/>
          </a:p>
          <a:p>
            <a:pPr marL="0" indent="0">
              <a:buNone/>
            </a:pPr>
            <a:endParaRPr lang="en-GB" sz="1800" kern="0" dirty="0">
              <a:solidFill>
                <a:srgbClr val="000000"/>
              </a:solidFill>
            </a:endParaRPr>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5908" y="1412776"/>
            <a:ext cx="2968342" cy="4176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l="28947" t="11327" r="10001" b="9941"/>
          <a:stretch>
            <a:fillRect/>
          </a:stretch>
        </p:blipFill>
        <p:spPr bwMode="auto">
          <a:xfrm>
            <a:off x="407988" y="2924944"/>
            <a:ext cx="4185428" cy="3033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4036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8000" y="1124745"/>
            <a:ext cx="8118456" cy="5027718"/>
          </a:xfrm>
        </p:spPr>
        <p:txBody>
          <a:bodyPr/>
          <a:lstStyle/>
          <a:p>
            <a:pPr algn="ctr"/>
            <a:endParaRPr lang="en-GB" sz="3600" b="1" i="1" dirty="0" smtClean="0">
              <a:solidFill>
                <a:srgbClr val="00AE9E"/>
              </a:solidFill>
            </a:endParaRPr>
          </a:p>
          <a:p>
            <a:pPr algn="ctr"/>
            <a:endParaRPr lang="en-GB" sz="3600" b="1" i="1" dirty="0">
              <a:solidFill>
                <a:srgbClr val="00AE9E"/>
              </a:solidFill>
            </a:endParaRPr>
          </a:p>
          <a:p>
            <a:pPr algn="ctr"/>
            <a:r>
              <a:rPr lang="en-GB" sz="3600" b="1" i="1" dirty="0" smtClean="0">
                <a:solidFill>
                  <a:srgbClr val="00AE9E"/>
                </a:solidFill>
              </a:rPr>
              <a:t>So what have we been doing?</a:t>
            </a:r>
            <a:endParaRPr lang="en-GB" altLang="en-US" sz="3600" b="1" i="1" dirty="0">
              <a:solidFill>
                <a:srgbClr val="00AE9E"/>
              </a:solidFill>
            </a:endParaRPr>
          </a:p>
          <a:p>
            <a:pPr algn="ctr"/>
            <a:endParaRPr lang="en-GB" sz="4000" dirty="0">
              <a:solidFill>
                <a:srgbClr val="00AE9E"/>
              </a:solidFill>
            </a:endParaRPr>
          </a:p>
        </p:txBody>
      </p:sp>
      <p:sp>
        <p:nvSpPr>
          <p:cNvPr id="4" name="Slide Number Placeholder 3"/>
          <p:cNvSpPr>
            <a:spLocks noGrp="1"/>
          </p:cNvSpPr>
          <p:nvPr>
            <p:ph type="sldNum" sz="quarter" idx="10"/>
          </p:nvPr>
        </p:nvSpPr>
        <p:spPr/>
        <p:txBody>
          <a:bodyPr/>
          <a:lstStyle/>
          <a:p>
            <a:pPr marL="531813">
              <a:defRPr/>
            </a:pPr>
            <a:r>
              <a:rPr lang="en-US" dirty="0" smtClean="0">
                <a:solidFill>
                  <a:prstClr val="white"/>
                </a:solidFill>
              </a:rPr>
              <a:t> </a:t>
            </a:r>
            <a:endParaRPr lang="en-US" dirty="0">
              <a:solidFill>
                <a:prstClr val="white"/>
              </a:solidFill>
            </a:endParaRPr>
          </a:p>
        </p:txBody>
      </p:sp>
    </p:spTree>
    <p:extLst>
      <p:ext uri="{BB962C8B-B14F-4D97-AF65-F5344CB8AC3E}">
        <p14:creationId xmlns:p14="http://schemas.microsoft.com/office/powerpoint/2010/main" val="730192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1200"/>
              </a:spcBef>
              <a:buFont typeface="Arial" charset="0"/>
              <a:buChar char="•"/>
              <a:defRPr sz="3200">
                <a:solidFill>
                  <a:srgbClr val="00AE9E"/>
                </a:solidFill>
                <a:latin typeface="Arial" charset="0"/>
              </a:defRPr>
            </a:lvl1pPr>
            <a:lvl2pPr marL="742950" indent="-285750" eaLnBrk="0" hangingPunct="0">
              <a:spcBef>
                <a:spcPts val="600"/>
              </a:spcBef>
              <a:buChar char="–"/>
              <a:defRPr sz="2800">
                <a:solidFill>
                  <a:schemeClr val="tx1"/>
                </a:solidFill>
                <a:latin typeface="Arial" charset="0"/>
              </a:defRPr>
            </a:lvl2pPr>
            <a:lvl3pPr marL="1143000" indent="-228600" eaLnBrk="0" hangingPunct="0">
              <a:spcBef>
                <a:spcPts val="600"/>
              </a:spcBef>
              <a:buFont typeface="Arial" charset="0"/>
              <a:buChar char="•"/>
              <a:defRPr sz="2400">
                <a:solidFill>
                  <a:schemeClr val="tx1"/>
                </a:solidFill>
                <a:latin typeface="Arial" charset="0"/>
              </a:defRPr>
            </a:lvl3pPr>
            <a:lvl4pPr marL="1600200" indent="-228600" eaLnBrk="0" hangingPunct="0">
              <a:spcBef>
                <a:spcPts val="600"/>
              </a:spcBef>
              <a:buFont typeface="Arial" charset="0"/>
              <a:buChar char="–"/>
              <a:defRPr sz="1600">
                <a:solidFill>
                  <a:schemeClr val="tx1"/>
                </a:solidFill>
                <a:latin typeface="Arial" charset="0"/>
              </a:defRPr>
            </a:lvl4pPr>
            <a:lvl5pPr marL="2057400" indent="-228600" eaLnBrk="0" hangingPunct="0">
              <a:spcBef>
                <a:spcPct val="20000"/>
              </a:spcBef>
              <a:buFont typeface="Arial" charset="0"/>
              <a:buAutoNum type="arabicPeriod"/>
              <a:defRPr sz="1600">
                <a:solidFill>
                  <a:schemeClr val="tx1"/>
                </a:solidFill>
                <a:latin typeface="Arial" charset="0"/>
              </a:defRPr>
            </a:lvl5pPr>
            <a:lvl6pPr marL="2514600" indent="-228600" eaLnBrk="0" fontAlgn="base" hangingPunct="0">
              <a:spcBef>
                <a:spcPct val="20000"/>
              </a:spcBef>
              <a:spcAft>
                <a:spcPct val="0"/>
              </a:spcAft>
              <a:buFont typeface="Arial" charset="0"/>
              <a:buAutoNum type="arabicPeriod"/>
              <a:defRPr sz="1600">
                <a:solidFill>
                  <a:schemeClr val="tx1"/>
                </a:solidFill>
                <a:latin typeface="Arial" charset="0"/>
              </a:defRPr>
            </a:lvl6pPr>
            <a:lvl7pPr marL="2971800" indent="-228600" eaLnBrk="0" fontAlgn="base" hangingPunct="0">
              <a:spcBef>
                <a:spcPct val="20000"/>
              </a:spcBef>
              <a:spcAft>
                <a:spcPct val="0"/>
              </a:spcAft>
              <a:buFont typeface="Arial" charset="0"/>
              <a:buAutoNum type="arabicPeriod"/>
              <a:defRPr sz="1600">
                <a:solidFill>
                  <a:schemeClr val="tx1"/>
                </a:solidFill>
                <a:latin typeface="Arial" charset="0"/>
              </a:defRPr>
            </a:lvl7pPr>
            <a:lvl8pPr marL="3429000" indent="-228600" eaLnBrk="0" fontAlgn="base" hangingPunct="0">
              <a:spcBef>
                <a:spcPct val="20000"/>
              </a:spcBef>
              <a:spcAft>
                <a:spcPct val="0"/>
              </a:spcAft>
              <a:buFont typeface="Arial" charset="0"/>
              <a:buAutoNum type="arabicPeriod"/>
              <a:defRPr sz="1600">
                <a:solidFill>
                  <a:schemeClr val="tx1"/>
                </a:solidFill>
                <a:latin typeface="Arial" charset="0"/>
              </a:defRPr>
            </a:lvl8pPr>
            <a:lvl9pPr marL="3886200" indent="-228600" eaLnBrk="0" fontAlgn="base" hangingPunct="0">
              <a:spcBef>
                <a:spcPct val="20000"/>
              </a:spcBef>
              <a:spcAft>
                <a:spcPct val="0"/>
              </a:spcAft>
              <a:buFont typeface="Arial" charset="0"/>
              <a:buAutoNum type="arabicPeriod"/>
              <a:defRPr sz="1600">
                <a:solidFill>
                  <a:schemeClr val="tx1"/>
                </a:solidFill>
                <a:latin typeface="Arial" charset="0"/>
              </a:defRPr>
            </a:lvl9pPr>
          </a:lstStyle>
          <a:p>
            <a:pPr eaLnBrk="1" hangingPunct="1">
              <a:spcBef>
                <a:spcPct val="0"/>
              </a:spcBef>
              <a:buFontTx/>
              <a:buNone/>
            </a:pPr>
            <a:r>
              <a:rPr lang="en-US" altLang="en-US" sz="1200" smtClean="0">
                <a:solidFill>
                  <a:schemeClr val="bg1"/>
                </a:solidFill>
              </a:rPr>
              <a:t>ERPAA 26 June 2013Presentation title - edit in Header and Footer</a:t>
            </a:r>
          </a:p>
        </p:txBody>
      </p:sp>
      <p:sp>
        <p:nvSpPr>
          <p:cNvPr id="2" name="Title 1"/>
          <p:cNvSpPr>
            <a:spLocks noGrp="1"/>
          </p:cNvSpPr>
          <p:nvPr>
            <p:ph type="title" idx="4294967295"/>
          </p:nvPr>
        </p:nvSpPr>
        <p:spPr>
          <a:xfrm>
            <a:off x="395537" y="332657"/>
            <a:ext cx="8208714" cy="864095"/>
          </a:xfrm>
        </p:spPr>
        <p:txBody>
          <a:bodyPr wrap="square" numCol="1" anchor="t" anchorCtr="0" compatLnSpc="1">
            <a:prstTxWarp prst="textNoShape">
              <a:avLst/>
            </a:prstTxWarp>
            <a:normAutofit/>
          </a:bodyPr>
          <a:lstStyle/>
          <a:p>
            <a:pPr>
              <a:defRPr/>
            </a:pPr>
            <a:r>
              <a:rPr lang="en-GB" b="1" dirty="0" smtClean="0">
                <a:cs typeface="Arial" charset="0"/>
              </a:rPr>
              <a:t>Worklessness, Health and Work</a:t>
            </a:r>
            <a:endParaRPr lang="en-GB" b="1" dirty="0">
              <a:cs typeface="Arial" charset="0"/>
            </a:endParaRPr>
          </a:p>
        </p:txBody>
      </p:sp>
      <p:sp>
        <p:nvSpPr>
          <p:cNvPr id="38916" name="Slide Number Placeholder 3"/>
          <p:cNvSpPr txBox="1">
            <a:spLocks noGrp="1"/>
          </p:cNvSpPr>
          <p:nvPr/>
        </p:nvSpPr>
        <p:spPr bwMode="auto">
          <a:xfrm>
            <a:off x="0" y="6308725"/>
            <a:ext cx="9144000" cy="54927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bIns="0" anchor="ctr"/>
          <a:lstStyle>
            <a:lvl1pPr eaLnBrk="0" hangingPunct="0">
              <a:spcBef>
                <a:spcPts val="1200"/>
              </a:spcBef>
              <a:buFont typeface="Arial" charset="0"/>
              <a:buChar char="•"/>
              <a:defRPr sz="3200">
                <a:solidFill>
                  <a:srgbClr val="00AE9E"/>
                </a:solidFill>
                <a:latin typeface="Arial" charset="0"/>
              </a:defRPr>
            </a:lvl1pPr>
            <a:lvl2pPr marL="742950" indent="-285750" eaLnBrk="0" hangingPunct="0">
              <a:spcBef>
                <a:spcPts val="600"/>
              </a:spcBef>
              <a:buChar char="–"/>
              <a:defRPr sz="2800">
                <a:solidFill>
                  <a:schemeClr val="tx1"/>
                </a:solidFill>
                <a:latin typeface="Arial" charset="0"/>
              </a:defRPr>
            </a:lvl2pPr>
            <a:lvl3pPr marL="1143000" indent="-228600" eaLnBrk="0" hangingPunct="0">
              <a:spcBef>
                <a:spcPts val="600"/>
              </a:spcBef>
              <a:buFont typeface="Arial" charset="0"/>
              <a:buChar char="•"/>
              <a:defRPr sz="2400">
                <a:solidFill>
                  <a:schemeClr val="tx1"/>
                </a:solidFill>
                <a:latin typeface="Arial" charset="0"/>
              </a:defRPr>
            </a:lvl3pPr>
            <a:lvl4pPr marL="1600200" indent="-228600" eaLnBrk="0" hangingPunct="0">
              <a:spcBef>
                <a:spcPts val="600"/>
              </a:spcBef>
              <a:buFont typeface="Arial" charset="0"/>
              <a:buChar char="–"/>
              <a:defRPr sz="1600">
                <a:solidFill>
                  <a:schemeClr val="tx1"/>
                </a:solidFill>
                <a:latin typeface="Arial" charset="0"/>
              </a:defRPr>
            </a:lvl4pPr>
            <a:lvl5pPr marL="2057400" indent="-228600" eaLnBrk="0" hangingPunct="0">
              <a:spcBef>
                <a:spcPct val="20000"/>
              </a:spcBef>
              <a:buFont typeface="Arial" charset="0"/>
              <a:buAutoNum type="arabicPeriod"/>
              <a:defRPr sz="1600">
                <a:solidFill>
                  <a:schemeClr val="tx1"/>
                </a:solidFill>
                <a:latin typeface="Arial" charset="0"/>
              </a:defRPr>
            </a:lvl5pPr>
            <a:lvl6pPr marL="2514600" indent="-228600" eaLnBrk="0" fontAlgn="base" hangingPunct="0">
              <a:spcBef>
                <a:spcPct val="20000"/>
              </a:spcBef>
              <a:spcAft>
                <a:spcPct val="0"/>
              </a:spcAft>
              <a:buFont typeface="Arial" charset="0"/>
              <a:buAutoNum type="arabicPeriod"/>
              <a:defRPr sz="1600">
                <a:solidFill>
                  <a:schemeClr val="tx1"/>
                </a:solidFill>
                <a:latin typeface="Arial" charset="0"/>
              </a:defRPr>
            </a:lvl6pPr>
            <a:lvl7pPr marL="2971800" indent="-228600" eaLnBrk="0" fontAlgn="base" hangingPunct="0">
              <a:spcBef>
                <a:spcPct val="20000"/>
              </a:spcBef>
              <a:spcAft>
                <a:spcPct val="0"/>
              </a:spcAft>
              <a:buFont typeface="Arial" charset="0"/>
              <a:buAutoNum type="arabicPeriod"/>
              <a:defRPr sz="1600">
                <a:solidFill>
                  <a:schemeClr val="tx1"/>
                </a:solidFill>
                <a:latin typeface="Arial" charset="0"/>
              </a:defRPr>
            </a:lvl7pPr>
            <a:lvl8pPr marL="3429000" indent="-228600" eaLnBrk="0" fontAlgn="base" hangingPunct="0">
              <a:spcBef>
                <a:spcPct val="20000"/>
              </a:spcBef>
              <a:spcAft>
                <a:spcPct val="0"/>
              </a:spcAft>
              <a:buFont typeface="Arial" charset="0"/>
              <a:buAutoNum type="arabicPeriod"/>
              <a:defRPr sz="1600">
                <a:solidFill>
                  <a:schemeClr val="tx1"/>
                </a:solidFill>
                <a:latin typeface="Arial" charset="0"/>
              </a:defRPr>
            </a:lvl8pPr>
            <a:lvl9pPr marL="3886200" indent="-228600" eaLnBrk="0" fontAlgn="base" hangingPunct="0">
              <a:spcBef>
                <a:spcPct val="20000"/>
              </a:spcBef>
              <a:spcAft>
                <a:spcPct val="0"/>
              </a:spcAft>
              <a:buFont typeface="Arial" charset="0"/>
              <a:buAutoNum type="arabicPeriod"/>
              <a:defRPr sz="1600">
                <a:solidFill>
                  <a:schemeClr val="tx1"/>
                </a:solidFill>
                <a:latin typeface="Arial" charset="0"/>
              </a:defRPr>
            </a:lvl9pPr>
          </a:lstStyle>
          <a:p>
            <a:pPr eaLnBrk="1" hangingPunct="1">
              <a:spcBef>
                <a:spcPct val="0"/>
              </a:spcBef>
              <a:buFontTx/>
              <a:buNone/>
            </a:pPr>
            <a:endParaRPr lang="en-US" altLang="en-US" sz="1200" dirty="0">
              <a:solidFill>
                <a:schemeClr val="bg1"/>
              </a:solidFill>
            </a:endParaRPr>
          </a:p>
        </p:txBody>
      </p:sp>
      <p:sp>
        <p:nvSpPr>
          <p:cNvPr id="38917" name="Footer Placeholder 4"/>
          <p:cNvSpPr txBox="1">
            <a:spLocks noGrp="1"/>
          </p:cNvSpPr>
          <p:nvPr/>
        </p:nvSpPr>
        <p:spPr bwMode="auto">
          <a:xfrm>
            <a:off x="900113" y="6308725"/>
            <a:ext cx="770413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spcBef>
                <a:spcPts val="1200"/>
              </a:spcBef>
              <a:buFont typeface="Arial" charset="0"/>
              <a:buChar char="•"/>
              <a:defRPr sz="3200">
                <a:solidFill>
                  <a:srgbClr val="00AE9E"/>
                </a:solidFill>
                <a:latin typeface="Arial" charset="0"/>
              </a:defRPr>
            </a:lvl1pPr>
            <a:lvl2pPr marL="742950" indent="-285750" eaLnBrk="0" hangingPunct="0">
              <a:spcBef>
                <a:spcPts val="600"/>
              </a:spcBef>
              <a:buChar char="–"/>
              <a:defRPr sz="2800">
                <a:solidFill>
                  <a:schemeClr val="tx1"/>
                </a:solidFill>
                <a:latin typeface="Arial" charset="0"/>
              </a:defRPr>
            </a:lvl2pPr>
            <a:lvl3pPr marL="1143000" indent="-228600" eaLnBrk="0" hangingPunct="0">
              <a:spcBef>
                <a:spcPts val="600"/>
              </a:spcBef>
              <a:buFont typeface="Arial" charset="0"/>
              <a:buChar char="•"/>
              <a:defRPr sz="2400">
                <a:solidFill>
                  <a:schemeClr val="tx1"/>
                </a:solidFill>
                <a:latin typeface="Arial" charset="0"/>
              </a:defRPr>
            </a:lvl3pPr>
            <a:lvl4pPr marL="1600200" indent="-228600" eaLnBrk="0" hangingPunct="0">
              <a:spcBef>
                <a:spcPts val="600"/>
              </a:spcBef>
              <a:buFont typeface="Arial" charset="0"/>
              <a:buChar char="–"/>
              <a:defRPr sz="1600">
                <a:solidFill>
                  <a:schemeClr val="tx1"/>
                </a:solidFill>
                <a:latin typeface="Arial" charset="0"/>
              </a:defRPr>
            </a:lvl4pPr>
            <a:lvl5pPr marL="2057400" indent="-228600" eaLnBrk="0" hangingPunct="0">
              <a:spcBef>
                <a:spcPct val="20000"/>
              </a:spcBef>
              <a:buFont typeface="Arial" charset="0"/>
              <a:buAutoNum type="arabicPeriod"/>
              <a:defRPr sz="1600">
                <a:solidFill>
                  <a:schemeClr val="tx1"/>
                </a:solidFill>
                <a:latin typeface="Arial" charset="0"/>
              </a:defRPr>
            </a:lvl5pPr>
            <a:lvl6pPr marL="2514600" indent="-228600" eaLnBrk="0" fontAlgn="base" hangingPunct="0">
              <a:spcBef>
                <a:spcPct val="20000"/>
              </a:spcBef>
              <a:spcAft>
                <a:spcPct val="0"/>
              </a:spcAft>
              <a:buFont typeface="Arial" charset="0"/>
              <a:buAutoNum type="arabicPeriod"/>
              <a:defRPr sz="1600">
                <a:solidFill>
                  <a:schemeClr val="tx1"/>
                </a:solidFill>
                <a:latin typeface="Arial" charset="0"/>
              </a:defRPr>
            </a:lvl6pPr>
            <a:lvl7pPr marL="2971800" indent="-228600" eaLnBrk="0" fontAlgn="base" hangingPunct="0">
              <a:spcBef>
                <a:spcPct val="20000"/>
              </a:spcBef>
              <a:spcAft>
                <a:spcPct val="0"/>
              </a:spcAft>
              <a:buFont typeface="Arial" charset="0"/>
              <a:buAutoNum type="arabicPeriod"/>
              <a:defRPr sz="1600">
                <a:solidFill>
                  <a:schemeClr val="tx1"/>
                </a:solidFill>
                <a:latin typeface="Arial" charset="0"/>
              </a:defRPr>
            </a:lvl7pPr>
            <a:lvl8pPr marL="3429000" indent="-228600" eaLnBrk="0" fontAlgn="base" hangingPunct="0">
              <a:spcBef>
                <a:spcPct val="20000"/>
              </a:spcBef>
              <a:spcAft>
                <a:spcPct val="0"/>
              </a:spcAft>
              <a:buFont typeface="Arial" charset="0"/>
              <a:buAutoNum type="arabicPeriod"/>
              <a:defRPr sz="1600">
                <a:solidFill>
                  <a:schemeClr val="tx1"/>
                </a:solidFill>
                <a:latin typeface="Arial" charset="0"/>
              </a:defRPr>
            </a:lvl8pPr>
            <a:lvl9pPr marL="3886200" indent="-228600" eaLnBrk="0" fontAlgn="base" hangingPunct="0">
              <a:spcBef>
                <a:spcPct val="20000"/>
              </a:spcBef>
              <a:spcAft>
                <a:spcPct val="0"/>
              </a:spcAft>
              <a:buFont typeface="Arial" charset="0"/>
              <a:buAutoNum type="arabicPeriod"/>
              <a:defRPr sz="1600">
                <a:solidFill>
                  <a:schemeClr val="tx1"/>
                </a:solidFill>
                <a:latin typeface="Arial" charset="0"/>
              </a:defRPr>
            </a:lvl9pPr>
          </a:lstStyle>
          <a:p>
            <a:pPr eaLnBrk="1" hangingPunct="1">
              <a:spcBef>
                <a:spcPct val="0"/>
              </a:spcBef>
              <a:buFontTx/>
              <a:buNone/>
            </a:pPr>
            <a:endParaRPr lang="en-GB" altLang="en-US" sz="1200">
              <a:solidFill>
                <a:schemeClr val="bg1"/>
              </a:solidFill>
            </a:endParaRPr>
          </a:p>
        </p:txBody>
      </p:sp>
      <p:sp>
        <p:nvSpPr>
          <p:cNvPr id="7" name="Content Placeholder 2"/>
          <p:cNvSpPr txBox="1">
            <a:spLocks noGrp="1"/>
          </p:cNvSpPr>
          <p:nvPr>
            <p:ph idx="4294967295"/>
          </p:nvPr>
        </p:nvSpPr>
        <p:spPr>
          <a:xfrm>
            <a:off x="395537" y="1196752"/>
            <a:ext cx="8568951" cy="4896544"/>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57" tIns="45627" rIns="91257" bIns="45627"/>
          <a:lstStyle>
            <a:lvl1pPr marL="342220" indent="-342220" algn="l" rtl="0" eaLnBrk="0" fontAlgn="base" hangingPunct="0">
              <a:spcBef>
                <a:spcPct val="20000"/>
              </a:spcBef>
              <a:spcAft>
                <a:spcPct val="0"/>
              </a:spcAft>
              <a:buClr>
                <a:srgbClr val="00C0B5"/>
              </a:buClr>
              <a:buChar char="•"/>
              <a:defRPr sz="2400">
                <a:solidFill>
                  <a:schemeClr val="tx1"/>
                </a:solidFill>
                <a:latin typeface="+mn-lt"/>
                <a:ea typeface="+mn-ea"/>
                <a:cs typeface="+mn-cs"/>
              </a:defRPr>
            </a:lvl1pPr>
            <a:lvl2pPr marL="741477" indent="-285187" algn="l" rtl="0" eaLnBrk="0" fontAlgn="base" hangingPunct="0">
              <a:spcBef>
                <a:spcPct val="20000"/>
              </a:spcBef>
              <a:spcAft>
                <a:spcPct val="0"/>
              </a:spcAft>
              <a:buClr>
                <a:srgbClr val="00C0B5"/>
              </a:buClr>
              <a:buChar char="–"/>
              <a:defRPr sz="2000">
                <a:solidFill>
                  <a:schemeClr val="tx1"/>
                </a:solidFill>
                <a:latin typeface="+mn-lt"/>
              </a:defRPr>
            </a:lvl2pPr>
            <a:lvl3pPr marL="1140734" indent="-228147" algn="l" rtl="0" eaLnBrk="0" fontAlgn="base" hangingPunct="0">
              <a:spcBef>
                <a:spcPct val="20000"/>
              </a:spcBef>
              <a:spcAft>
                <a:spcPct val="0"/>
              </a:spcAft>
              <a:buClr>
                <a:srgbClr val="00C0B5"/>
              </a:buClr>
              <a:buChar char="•"/>
              <a:defRPr>
                <a:solidFill>
                  <a:schemeClr val="tx1"/>
                </a:solidFill>
                <a:latin typeface="+mn-lt"/>
              </a:defRPr>
            </a:lvl3pPr>
            <a:lvl4pPr marL="1597029" indent="-228147" algn="l" rtl="0" eaLnBrk="0" fontAlgn="base" hangingPunct="0">
              <a:spcBef>
                <a:spcPct val="20000"/>
              </a:spcBef>
              <a:spcAft>
                <a:spcPct val="0"/>
              </a:spcAft>
              <a:buClr>
                <a:srgbClr val="00C0B5"/>
              </a:buClr>
              <a:buChar char="–"/>
              <a:defRPr sz="1600">
                <a:solidFill>
                  <a:schemeClr val="tx1"/>
                </a:solidFill>
                <a:latin typeface="+mn-lt"/>
              </a:defRPr>
            </a:lvl4pPr>
            <a:lvl5pPr marL="2053322" indent="-228147" algn="l" rtl="0" eaLnBrk="0" fontAlgn="base" hangingPunct="0">
              <a:spcBef>
                <a:spcPct val="20000"/>
              </a:spcBef>
              <a:spcAft>
                <a:spcPct val="0"/>
              </a:spcAft>
              <a:buClr>
                <a:srgbClr val="00C0B5"/>
              </a:buClr>
              <a:buChar char="»"/>
              <a:defRPr sz="1600">
                <a:solidFill>
                  <a:schemeClr val="tx1"/>
                </a:solidFill>
                <a:latin typeface="+mn-lt"/>
              </a:defRPr>
            </a:lvl5pPr>
            <a:lvl6pPr marL="2509618" indent="-228147" algn="l" rtl="0" fontAlgn="base">
              <a:spcBef>
                <a:spcPct val="20000"/>
              </a:spcBef>
              <a:spcAft>
                <a:spcPct val="0"/>
              </a:spcAft>
              <a:buClr>
                <a:srgbClr val="00C0B5"/>
              </a:buClr>
              <a:buChar char="»"/>
              <a:defRPr sz="1600">
                <a:solidFill>
                  <a:schemeClr val="tx1"/>
                </a:solidFill>
                <a:latin typeface="+mn-lt"/>
              </a:defRPr>
            </a:lvl6pPr>
            <a:lvl7pPr marL="2965912" indent="-228147" algn="l" rtl="0" fontAlgn="base">
              <a:spcBef>
                <a:spcPct val="20000"/>
              </a:spcBef>
              <a:spcAft>
                <a:spcPct val="0"/>
              </a:spcAft>
              <a:buClr>
                <a:srgbClr val="00C0B5"/>
              </a:buClr>
              <a:buChar char="»"/>
              <a:defRPr sz="1600">
                <a:solidFill>
                  <a:schemeClr val="tx1"/>
                </a:solidFill>
                <a:latin typeface="+mn-lt"/>
              </a:defRPr>
            </a:lvl7pPr>
            <a:lvl8pPr marL="3422205" indent="-228147" algn="l" rtl="0" fontAlgn="base">
              <a:spcBef>
                <a:spcPct val="20000"/>
              </a:spcBef>
              <a:spcAft>
                <a:spcPct val="0"/>
              </a:spcAft>
              <a:buClr>
                <a:srgbClr val="00C0B5"/>
              </a:buClr>
              <a:buChar char="»"/>
              <a:defRPr sz="1600">
                <a:solidFill>
                  <a:schemeClr val="tx1"/>
                </a:solidFill>
                <a:latin typeface="+mn-lt"/>
              </a:defRPr>
            </a:lvl8pPr>
            <a:lvl9pPr marL="3878497" indent="-228147" algn="l" rtl="0" fontAlgn="base">
              <a:spcBef>
                <a:spcPct val="20000"/>
              </a:spcBef>
              <a:spcAft>
                <a:spcPct val="0"/>
              </a:spcAft>
              <a:buClr>
                <a:srgbClr val="00C0B5"/>
              </a:buClr>
              <a:buChar char="»"/>
              <a:defRPr sz="1600">
                <a:solidFill>
                  <a:schemeClr val="tx1"/>
                </a:solidFill>
                <a:latin typeface="+mn-lt"/>
              </a:defRPr>
            </a:lvl9pPr>
          </a:lstStyle>
          <a:p>
            <a:pPr marL="0" indent="0">
              <a:buNone/>
            </a:pPr>
            <a:r>
              <a:rPr lang="en-GB" sz="1400" b="1" dirty="0" smtClean="0"/>
              <a:t>Activity in Essex from 2014, East Anglia Devolution Deal provided focus through 2016</a:t>
            </a:r>
          </a:p>
          <a:p>
            <a:pPr marL="0" indent="0">
              <a:buNone/>
            </a:pPr>
            <a:endParaRPr lang="en-GB" sz="1400" b="1" dirty="0"/>
          </a:p>
          <a:p>
            <a:pPr marL="0" indent="0">
              <a:buNone/>
            </a:pPr>
            <a:r>
              <a:rPr lang="en-GB" sz="1400" b="1" dirty="0" smtClean="0"/>
              <a:t>Worklessness, Health and Work Network established September 2016 </a:t>
            </a:r>
          </a:p>
          <a:p>
            <a:pPr marL="0" indent="0">
              <a:buClrTx/>
              <a:buNone/>
            </a:pPr>
            <a:endParaRPr lang="en-US" sz="1400" dirty="0"/>
          </a:p>
          <a:p>
            <a:pPr marL="285750" lvl="2" indent="-285750">
              <a:buClr>
                <a:srgbClr val="00AE9E"/>
              </a:buClr>
            </a:pPr>
            <a:r>
              <a:rPr lang="en-GB" sz="1400" b="1" dirty="0" smtClean="0"/>
              <a:t>Facilitated introductions between LAs and DWP Districts – range of activity linking lifestyle services with DWP taking place i.e. MECC, NHS health checks </a:t>
            </a:r>
            <a:r>
              <a:rPr lang="en-GB" sz="1400" b="1" dirty="0" err="1" smtClean="0"/>
              <a:t>etc</a:t>
            </a:r>
            <a:r>
              <a:rPr lang="en-GB" sz="1400" b="1" dirty="0" smtClean="0"/>
              <a:t>…</a:t>
            </a:r>
          </a:p>
          <a:p>
            <a:pPr marL="285750" lvl="2" indent="-285750">
              <a:buClr>
                <a:srgbClr val="00AE9E"/>
              </a:buClr>
            </a:pPr>
            <a:endParaRPr lang="en-GB" sz="1400" b="1" dirty="0"/>
          </a:p>
          <a:p>
            <a:pPr marL="285750" lvl="2" indent="-285750">
              <a:buClr>
                <a:srgbClr val="00AE9E"/>
              </a:buClr>
            </a:pPr>
            <a:r>
              <a:rPr lang="en-GB" sz="1400" b="1" dirty="0" smtClean="0"/>
              <a:t>Consultation on the Green Paper in January </a:t>
            </a:r>
            <a:r>
              <a:rPr lang="en-GB" sz="1400" b="1" dirty="0"/>
              <a:t>2017</a:t>
            </a:r>
            <a:endParaRPr lang="en-US" sz="1400" dirty="0"/>
          </a:p>
          <a:p>
            <a:pPr>
              <a:buClr>
                <a:srgbClr val="00AE9E"/>
              </a:buClr>
              <a:defRPr/>
            </a:pPr>
            <a:endParaRPr lang="en-GB" sz="1400" dirty="0" smtClean="0"/>
          </a:p>
          <a:p>
            <a:pPr>
              <a:buClr>
                <a:srgbClr val="00AE9E"/>
              </a:buClr>
              <a:defRPr/>
            </a:pPr>
            <a:r>
              <a:rPr lang="en-GB" sz="1400" b="1" dirty="0" smtClean="0"/>
              <a:t>Supporting / co-ordinating training of DWP staff and roll-out of ‘health and work conversation’, working with DWP’s Work </a:t>
            </a:r>
            <a:r>
              <a:rPr lang="en-GB" sz="1400" b="1" dirty="0"/>
              <a:t>P</a:t>
            </a:r>
            <a:r>
              <a:rPr lang="en-GB" sz="1400" b="1" dirty="0" smtClean="0"/>
              <a:t>sychologists and Community </a:t>
            </a:r>
            <a:r>
              <a:rPr lang="en-GB" sz="1400" b="1" dirty="0"/>
              <a:t>P</a:t>
            </a:r>
            <a:r>
              <a:rPr lang="en-GB" sz="1400" b="1" dirty="0" smtClean="0"/>
              <a:t>artners </a:t>
            </a:r>
          </a:p>
          <a:p>
            <a:pPr marL="0" indent="0">
              <a:buClr>
                <a:srgbClr val="00AE9E"/>
              </a:buClr>
              <a:buNone/>
              <a:defRPr/>
            </a:pPr>
            <a:endParaRPr lang="en-GB" sz="1400" b="1" dirty="0" smtClean="0"/>
          </a:p>
          <a:p>
            <a:pPr>
              <a:buClr>
                <a:srgbClr val="00AE9E"/>
              </a:buClr>
              <a:defRPr/>
            </a:pPr>
            <a:r>
              <a:rPr lang="en-GB" sz="1400" b="1" dirty="0" smtClean="0"/>
              <a:t>Audit of LA workplace health ‘offers’, LA and DWP employer and business engagement to identify areas of mutual interest / closer working, and challenges…</a:t>
            </a:r>
          </a:p>
          <a:p>
            <a:pPr marL="0" indent="0">
              <a:buClr>
                <a:srgbClr val="00AE9E"/>
              </a:buClr>
              <a:buNone/>
              <a:defRPr/>
            </a:pPr>
            <a:endParaRPr lang="en-GB" sz="1400" b="1" dirty="0" smtClean="0"/>
          </a:p>
          <a:p>
            <a:pPr>
              <a:buClr>
                <a:srgbClr val="00AE9E"/>
              </a:buClr>
              <a:defRPr/>
            </a:pPr>
            <a:r>
              <a:rPr lang="en-GB" sz="1400" b="1" dirty="0" smtClean="0"/>
              <a:t>Mapping range of LA and DWP interventions from full employment </a:t>
            </a:r>
            <a:r>
              <a:rPr lang="en-GB" sz="1400" b="1" dirty="0" smtClean="0">
                <a:sym typeface="Wingdings"/>
              </a:rPr>
              <a:t></a:t>
            </a:r>
            <a:r>
              <a:rPr lang="en-GB" sz="1400" b="1" dirty="0" smtClean="0"/>
              <a:t> long term unemployment</a:t>
            </a:r>
          </a:p>
          <a:p>
            <a:pPr marL="0" indent="0">
              <a:buNone/>
              <a:defRPr/>
            </a:pPr>
            <a:endParaRPr lang="en-GB" sz="1400" b="1" dirty="0"/>
          </a:p>
          <a:p>
            <a:pPr marL="0" indent="0">
              <a:buNone/>
              <a:defRPr/>
            </a:pPr>
            <a:r>
              <a:rPr lang="en-GB" sz="1400" b="1" dirty="0" smtClean="0"/>
              <a:t>…and currently facilitating introductions between DWP and IAPT / Wellbeing Services regarding expansion of employment adviser support and Individual Placement Support (IPS)…</a:t>
            </a:r>
            <a:endParaRPr lang="en-GB" sz="1400" b="1" dirty="0"/>
          </a:p>
          <a:p>
            <a:pPr marL="57033" indent="0">
              <a:buFontTx/>
              <a:buNone/>
              <a:defRPr/>
            </a:pPr>
            <a:endParaRPr lang="en-GB" sz="1400" kern="0" dirty="0" smtClean="0">
              <a:solidFill>
                <a:srgbClr val="000000"/>
              </a:solidFill>
            </a:endParaRPr>
          </a:p>
          <a:p>
            <a:pPr>
              <a:buFontTx/>
              <a:buChar char="•"/>
              <a:defRPr/>
            </a:pPr>
            <a:endParaRPr lang="en-GB" kern="0" dirty="0">
              <a:solidFill>
                <a:srgbClr val="000000"/>
              </a:solidFill>
            </a:endParaRPr>
          </a:p>
        </p:txBody>
      </p:sp>
    </p:spTree>
    <p:extLst>
      <p:ext uri="{BB962C8B-B14F-4D97-AF65-F5344CB8AC3E}">
        <p14:creationId xmlns:p14="http://schemas.microsoft.com/office/powerpoint/2010/main" val="3690049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fade">
                                      <p:cBhvr>
                                        <p:cTn id="22" dur="5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fade">
                                      <p:cBhvr>
                                        <p:cTn id="27" dur="500"/>
                                        <p:tgtEl>
                                          <p:spTgt spid="7">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8" end="8"/>
                                            </p:txEl>
                                          </p:spTgt>
                                        </p:tgtEl>
                                        <p:attrNameLst>
                                          <p:attrName>style.visibility</p:attrName>
                                        </p:attrNameLst>
                                      </p:cBhvr>
                                      <p:to>
                                        <p:strVal val="visible"/>
                                      </p:to>
                                    </p:set>
                                    <p:animEffect transition="in" filter="fade">
                                      <p:cBhvr>
                                        <p:cTn id="32" dur="500"/>
                                        <p:tgtEl>
                                          <p:spTgt spid="7">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10" end="10"/>
                                            </p:txEl>
                                          </p:spTgt>
                                        </p:tgtEl>
                                        <p:attrNameLst>
                                          <p:attrName>style.visibility</p:attrName>
                                        </p:attrNameLst>
                                      </p:cBhvr>
                                      <p:to>
                                        <p:strVal val="visible"/>
                                      </p:to>
                                    </p:set>
                                    <p:animEffect transition="in" filter="fade">
                                      <p:cBhvr>
                                        <p:cTn id="37" dur="500"/>
                                        <p:tgtEl>
                                          <p:spTgt spid="7">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xEl>
                                              <p:pRg st="12" end="12"/>
                                            </p:txEl>
                                          </p:spTgt>
                                        </p:tgtEl>
                                        <p:attrNameLst>
                                          <p:attrName>style.visibility</p:attrName>
                                        </p:attrNameLst>
                                      </p:cBhvr>
                                      <p:to>
                                        <p:strVal val="visible"/>
                                      </p:to>
                                    </p:set>
                                    <p:animEffect transition="in" filter="fade">
                                      <p:cBhvr>
                                        <p:cTn id="42" dur="500"/>
                                        <p:tgtEl>
                                          <p:spTgt spid="7">
                                            <p:txEl>
                                              <p:pRg st="12" end="1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
                                            <p:txEl>
                                              <p:pRg st="14" end="14"/>
                                            </p:txEl>
                                          </p:spTgt>
                                        </p:tgtEl>
                                        <p:attrNameLst>
                                          <p:attrName>style.visibility</p:attrName>
                                        </p:attrNameLst>
                                      </p:cBhvr>
                                      <p:to>
                                        <p:strVal val="visible"/>
                                      </p:to>
                                    </p:set>
                                    <p:animEffect transition="in" filter="fade">
                                      <p:cBhvr>
                                        <p:cTn id="47" dur="500"/>
                                        <p:tgtEl>
                                          <p:spTgt spid="7">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t>
            </a:r>
            <a:r>
              <a:rPr lang="en-GB" b="1" dirty="0"/>
              <a:t>Tackling a significant inequality’ </a:t>
            </a:r>
          </a:p>
        </p:txBody>
      </p:sp>
      <p:sp>
        <p:nvSpPr>
          <p:cNvPr id="3" name="Content Placeholder 2"/>
          <p:cNvSpPr>
            <a:spLocks noGrp="1"/>
          </p:cNvSpPr>
          <p:nvPr>
            <p:ph idx="1"/>
          </p:nvPr>
        </p:nvSpPr>
        <p:spPr>
          <a:xfrm>
            <a:off x="558000" y="1412783"/>
            <a:ext cx="8478496" cy="4739679"/>
          </a:xfrm>
        </p:spPr>
        <p:txBody>
          <a:bodyPr/>
          <a:lstStyle/>
          <a:p>
            <a:r>
              <a:rPr lang="en-GB" sz="3200" b="1" dirty="0" smtClean="0"/>
              <a:t>In summary…</a:t>
            </a:r>
          </a:p>
          <a:p>
            <a:pPr marL="571500" indent="-571500">
              <a:buFont typeface="Arial" panose="020B0604020202020204" pitchFamily="34" charset="0"/>
              <a:buChar char="•"/>
            </a:pPr>
            <a:r>
              <a:rPr lang="en-GB" sz="2400" dirty="0" smtClean="0"/>
              <a:t>Employment - </a:t>
            </a:r>
            <a:r>
              <a:rPr lang="en-GB" sz="2400" dirty="0"/>
              <a:t>32</a:t>
            </a:r>
            <a:r>
              <a:rPr lang="en-GB" sz="2400" dirty="0" smtClean="0"/>
              <a:t>% gap between wider working age </a:t>
            </a:r>
            <a:r>
              <a:rPr lang="en-GB" sz="2400" dirty="0" smtClean="0"/>
              <a:t>population and </a:t>
            </a:r>
            <a:r>
              <a:rPr lang="en-GB" sz="2400" dirty="0" smtClean="0"/>
              <a:t>those with health conditions / disabilities…</a:t>
            </a:r>
          </a:p>
          <a:p>
            <a:pPr marL="571500" indent="-571500">
              <a:buFont typeface="Arial" panose="020B0604020202020204" pitchFamily="34" charset="0"/>
              <a:buChar char="•"/>
            </a:pPr>
            <a:r>
              <a:rPr lang="en-GB" sz="2400" dirty="0" smtClean="0"/>
              <a:t>183,000 individuals with health conditions and disabilities on </a:t>
            </a:r>
            <a:r>
              <a:rPr lang="en-GB" sz="2400" dirty="0" smtClean="0"/>
              <a:t>ESA, 89,000 </a:t>
            </a:r>
            <a:r>
              <a:rPr lang="en-GB" sz="2400" dirty="0" smtClean="0"/>
              <a:t>due to mental health…  </a:t>
            </a:r>
          </a:p>
          <a:p>
            <a:pPr marL="571500" indent="-571500">
              <a:buFont typeface="Arial" panose="020B0604020202020204" pitchFamily="34" charset="0"/>
              <a:buChar char="•"/>
            </a:pPr>
            <a:r>
              <a:rPr lang="en-GB" sz="2400" dirty="0" smtClean="0"/>
              <a:t>Previously unsupported with regard to their health / mental </a:t>
            </a:r>
            <a:r>
              <a:rPr lang="en-GB" sz="2400" dirty="0" smtClean="0"/>
              <a:t>health, but things beginning </a:t>
            </a:r>
            <a:r>
              <a:rPr lang="en-GB" sz="2400" dirty="0" smtClean="0"/>
              <a:t>to change in DWP…  </a:t>
            </a:r>
          </a:p>
          <a:p>
            <a:pPr marL="571500" indent="-571500">
              <a:buFont typeface="Arial" panose="020B0604020202020204" pitchFamily="34" charset="0"/>
              <a:buChar char="•"/>
            </a:pPr>
            <a:r>
              <a:rPr lang="en-GB" sz="2400" dirty="0" smtClean="0"/>
              <a:t>Work and Health Joint Unit aims / objectives - we’re joining up the work and health / mental health systems… </a:t>
            </a:r>
          </a:p>
          <a:p>
            <a:pPr marL="571500" indent="-571500">
              <a:buFont typeface="Arial" panose="020B0604020202020204" pitchFamily="34" charset="0"/>
              <a:buChar char="•"/>
            </a:pPr>
            <a:r>
              <a:rPr lang="en-GB" sz="2400" dirty="0" smtClean="0"/>
              <a:t>But, work to do around links with growth and economic development…</a:t>
            </a:r>
          </a:p>
          <a:p>
            <a:pPr marL="854075" lvl="3" indent="-571500"/>
            <a:endParaRPr lang="en-GB" sz="2400" dirty="0"/>
          </a:p>
        </p:txBody>
      </p:sp>
      <p:sp>
        <p:nvSpPr>
          <p:cNvPr id="4" name="Slide Number Placeholder 3"/>
          <p:cNvSpPr>
            <a:spLocks noGrp="1"/>
          </p:cNvSpPr>
          <p:nvPr>
            <p:ph type="sldNum" sz="quarter" idx="10"/>
          </p:nvPr>
        </p:nvSpPr>
        <p:spPr/>
        <p:txBody>
          <a:bodyPr/>
          <a:lstStyle/>
          <a:p>
            <a:pPr marL="531813">
              <a:defRPr/>
            </a:pPr>
            <a:r>
              <a:rPr lang="en-US" dirty="0" smtClean="0">
                <a:solidFill>
                  <a:prstClr val="white"/>
                </a:solidFill>
              </a:rPr>
              <a:t>  </a:t>
            </a:r>
            <a:endParaRPr lang="en-US" dirty="0">
              <a:solidFill>
                <a:prstClr val="white"/>
              </a:solidFill>
            </a:endParaRPr>
          </a:p>
        </p:txBody>
      </p:sp>
    </p:spTree>
    <p:extLst>
      <p:ext uri="{BB962C8B-B14F-4D97-AF65-F5344CB8AC3E}">
        <p14:creationId xmlns:p14="http://schemas.microsoft.com/office/powerpoint/2010/main" val="3321617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5089418" cy="648072"/>
          </a:xfrm>
        </p:spPr>
        <p:txBody>
          <a:bodyPr>
            <a:normAutofit fontScale="90000"/>
          </a:bodyPr>
          <a:lstStyle/>
          <a:p>
            <a:r>
              <a:rPr lang="en-GB" dirty="0">
                <a:cs typeface="Arial" charset="0"/>
              </a:rPr>
              <a:t>Work and Health Joint Unit</a:t>
            </a:r>
            <a:br>
              <a:rPr lang="en-GB" dirty="0">
                <a:cs typeface="Arial" charset="0"/>
              </a:rPr>
            </a:br>
            <a:endParaRPr lang="en-GB" dirty="0"/>
          </a:p>
        </p:txBody>
      </p:sp>
      <p:sp>
        <p:nvSpPr>
          <p:cNvPr id="3" name="Content Placeholder 2"/>
          <p:cNvSpPr>
            <a:spLocks noGrp="1"/>
          </p:cNvSpPr>
          <p:nvPr>
            <p:ph idx="1"/>
          </p:nvPr>
        </p:nvSpPr>
        <p:spPr/>
        <p:txBody>
          <a:bodyPr/>
          <a:lstStyle/>
          <a:p>
            <a:pPr marL="0" lvl="0" indent="0">
              <a:spcBef>
                <a:spcPct val="20000"/>
              </a:spcBef>
              <a:buClr>
                <a:srgbClr val="00C0B5"/>
              </a:buClr>
              <a:defRPr/>
            </a:pPr>
            <a:r>
              <a:rPr lang="en-GB" b="1" kern="0" dirty="0">
                <a:solidFill>
                  <a:srgbClr val="000000"/>
                </a:solidFill>
                <a:latin typeface="Arial"/>
              </a:rPr>
              <a:t>Two main outcomes</a:t>
            </a:r>
            <a:r>
              <a:rPr lang="en-GB" kern="0" dirty="0">
                <a:solidFill>
                  <a:srgbClr val="000000"/>
                </a:solidFill>
                <a:latin typeface="Arial"/>
              </a:rPr>
              <a:t>:</a:t>
            </a:r>
          </a:p>
          <a:p>
            <a:pPr marL="799190" lvl="1" indent="-342900">
              <a:spcBef>
                <a:spcPct val="20000"/>
              </a:spcBef>
              <a:buClr>
                <a:srgbClr val="00C0B5"/>
              </a:buClr>
              <a:buFont typeface="+mj-lt"/>
              <a:buAutoNum type="arabicPeriod"/>
              <a:defRPr/>
            </a:pPr>
            <a:r>
              <a:rPr lang="en-GB" sz="1400" kern="0" dirty="0">
                <a:solidFill>
                  <a:srgbClr val="000000"/>
                </a:solidFill>
                <a:latin typeface="Arial"/>
              </a:rPr>
              <a:t>Improve health outcomes for working age people with health conditions and disabilities, to improve productivity and labour market participation</a:t>
            </a:r>
          </a:p>
          <a:p>
            <a:pPr marL="799190" lvl="1" indent="-342900">
              <a:buClr>
                <a:schemeClr val="accent5"/>
              </a:buClr>
              <a:buFont typeface="+mj-lt"/>
              <a:buAutoNum type="arabicPeriod"/>
              <a:defRPr/>
            </a:pPr>
            <a:r>
              <a:rPr lang="en-GB" sz="1400" kern="0" dirty="0">
                <a:solidFill>
                  <a:srgbClr val="000000"/>
                </a:solidFill>
                <a:latin typeface="Arial"/>
              </a:rPr>
              <a:t>Improve employment outcomes for people with health conditions and disabilities, to contribute to halving the disability employment gap</a:t>
            </a:r>
          </a:p>
          <a:p>
            <a:pPr marL="799190" lvl="1" indent="-342900">
              <a:buFont typeface="+mj-lt"/>
              <a:buAutoNum type="arabicPeriod"/>
              <a:defRPr/>
            </a:pPr>
            <a:endParaRPr lang="en-GB" sz="1400" kern="0" dirty="0">
              <a:solidFill>
                <a:srgbClr val="000000"/>
              </a:solidFill>
              <a:latin typeface="Arial"/>
            </a:endParaRPr>
          </a:p>
          <a:p>
            <a:pPr marL="57033" lvl="0" indent="0">
              <a:spcBef>
                <a:spcPct val="20000"/>
              </a:spcBef>
              <a:buClr>
                <a:srgbClr val="00C0B5"/>
              </a:buClr>
              <a:defRPr/>
            </a:pPr>
            <a:r>
              <a:rPr lang="en-GB" b="1" kern="0" dirty="0">
                <a:solidFill>
                  <a:srgbClr val="000000"/>
                </a:solidFill>
                <a:latin typeface="Arial"/>
              </a:rPr>
              <a:t>Supported by six objectives which will drive our work programme</a:t>
            </a:r>
            <a:r>
              <a:rPr lang="en-GB" kern="0" dirty="0">
                <a:solidFill>
                  <a:srgbClr val="000000"/>
                </a:solidFill>
                <a:latin typeface="Arial"/>
              </a:rPr>
              <a:t>:-</a:t>
            </a:r>
          </a:p>
          <a:p>
            <a:pPr marL="799190" lvl="1" indent="-342900">
              <a:spcBef>
                <a:spcPct val="20000"/>
              </a:spcBef>
              <a:buClr>
                <a:srgbClr val="00C0B5"/>
              </a:buClr>
              <a:buFont typeface="+mj-lt"/>
              <a:buAutoNum type="arabicPeriod"/>
              <a:defRPr/>
            </a:pPr>
            <a:r>
              <a:rPr lang="en-GB" sz="1400" kern="0" dirty="0">
                <a:solidFill>
                  <a:srgbClr val="000000"/>
                </a:solidFill>
                <a:latin typeface="Arial"/>
              </a:rPr>
              <a:t>to create a more integrated and supportive individual journey through the work and health systems;  </a:t>
            </a:r>
          </a:p>
          <a:p>
            <a:pPr marL="799190" lvl="1" indent="-342900">
              <a:spcBef>
                <a:spcPct val="20000"/>
              </a:spcBef>
              <a:buClr>
                <a:srgbClr val="00C0B5"/>
              </a:buClr>
              <a:buFont typeface="+mj-lt"/>
              <a:buAutoNum type="arabicPeriod"/>
              <a:defRPr/>
            </a:pPr>
            <a:r>
              <a:rPr lang="en-GB" sz="1400" kern="0" dirty="0">
                <a:solidFill>
                  <a:srgbClr val="000000"/>
                </a:solidFill>
                <a:latin typeface="Arial"/>
              </a:rPr>
              <a:t>to encourage work to be seen and embedded as a health outcome within the health and care system;</a:t>
            </a:r>
          </a:p>
          <a:p>
            <a:pPr marL="799190" lvl="1" indent="-342900">
              <a:spcBef>
                <a:spcPct val="20000"/>
              </a:spcBef>
              <a:buClr>
                <a:srgbClr val="00C0B5"/>
              </a:buClr>
              <a:buFont typeface="+mj-lt"/>
              <a:buAutoNum type="arabicPeriod"/>
              <a:defRPr/>
            </a:pPr>
            <a:r>
              <a:rPr lang="en-GB" sz="1400" kern="0" dirty="0">
                <a:solidFill>
                  <a:srgbClr val="000000"/>
                </a:solidFill>
                <a:latin typeface="Arial"/>
              </a:rPr>
              <a:t>to create cultural change so that </a:t>
            </a:r>
            <a:r>
              <a:rPr lang="en-GB" sz="1400" kern="0" dirty="0" smtClean="0">
                <a:solidFill>
                  <a:srgbClr val="000000"/>
                </a:solidFill>
                <a:latin typeface="Arial"/>
              </a:rPr>
              <a:t>individuals</a:t>
            </a:r>
            <a:r>
              <a:rPr lang="en-GB" sz="1400" kern="0" dirty="0">
                <a:solidFill>
                  <a:srgbClr val="000000"/>
                </a:solidFill>
                <a:latin typeface="Arial"/>
              </a:rPr>
              <a:t>, employers and wider society recognise the importance of work and health;</a:t>
            </a:r>
          </a:p>
          <a:p>
            <a:pPr marL="799190" lvl="1" indent="-342900">
              <a:spcBef>
                <a:spcPct val="20000"/>
              </a:spcBef>
              <a:buClr>
                <a:srgbClr val="00C0B5"/>
              </a:buClr>
              <a:buFont typeface="+mj-lt"/>
              <a:buAutoNum type="arabicPeriod"/>
              <a:defRPr/>
            </a:pPr>
            <a:r>
              <a:rPr lang="en-GB" sz="1400" kern="0" dirty="0">
                <a:solidFill>
                  <a:srgbClr val="000000"/>
                </a:solidFill>
                <a:latin typeface="Arial"/>
              </a:rPr>
              <a:t>to influence employers so that they support health in the workplace thus improving productivity, and also recruit and retain people with health conditions and disabilities; </a:t>
            </a:r>
          </a:p>
          <a:p>
            <a:pPr marL="799190" lvl="1" indent="-342900">
              <a:spcBef>
                <a:spcPct val="20000"/>
              </a:spcBef>
              <a:buClr>
                <a:srgbClr val="00C0B5"/>
              </a:buClr>
              <a:buFont typeface="+mj-lt"/>
              <a:buAutoNum type="arabicPeriod"/>
              <a:defRPr/>
            </a:pPr>
            <a:r>
              <a:rPr lang="en-GB" sz="1400" kern="0" dirty="0">
                <a:solidFill>
                  <a:srgbClr val="000000"/>
                </a:solidFill>
                <a:latin typeface="Arial"/>
              </a:rPr>
              <a:t>to use the resources currently expended by the employment and health and care systems where they make most difference; and</a:t>
            </a:r>
          </a:p>
          <a:p>
            <a:pPr marL="799190" lvl="1" indent="-342900">
              <a:spcBef>
                <a:spcPct val="20000"/>
              </a:spcBef>
              <a:buClr>
                <a:srgbClr val="00C0B5"/>
              </a:buClr>
              <a:buFont typeface="+mj-lt"/>
              <a:buAutoNum type="arabicPeriod"/>
              <a:defRPr/>
            </a:pPr>
            <a:r>
              <a:rPr lang="en-GB" sz="1400" kern="0" dirty="0">
                <a:solidFill>
                  <a:srgbClr val="000000"/>
                </a:solidFill>
                <a:latin typeface="Arial"/>
              </a:rPr>
              <a:t>to develop delivery models that support and incentivise the outcomes we want.</a:t>
            </a:r>
          </a:p>
          <a:p>
            <a:endParaRPr lang="en-GB" dirty="0"/>
          </a:p>
        </p:txBody>
      </p:sp>
      <p:sp>
        <p:nvSpPr>
          <p:cNvPr id="4" name="Slide Number Placeholder 3"/>
          <p:cNvSpPr>
            <a:spLocks noGrp="1"/>
          </p:cNvSpPr>
          <p:nvPr>
            <p:ph type="sldNum" sz="quarter" idx="10"/>
          </p:nvPr>
        </p:nvSpPr>
        <p:spPr/>
        <p:txBody>
          <a:bodyPr/>
          <a:lstStyle/>
          <a:p>
            <a:pPr marL="531813">
              <a:defRPr/>
            </a:pPr>
            <a:r>
              <a:rPr lang="en-US" dirty="0" smtClean="0">
                <a:solidFill>
                  <a:prstClr val="white"/>
                </a:solidFill>
              </a:rPr>
              <a:t>	</a:t>
            </a:r>
            <a:endParaRPr lang="en-US" dirty="0">
              <a:solidFill>
                <a:prstClr val="white"/>
              </a:solidFill>
            </a:endParaRPr>
          </a:p>
        </p:txBody>
      </p:sp>
      <p:pic>
        <p:nvPicPr>
          <p:cNvPr id="6" name="Picture 8" descr="DWP_3262_SML_A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146" y="476673"/>
            <a:ext cx="1083759" cy="835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DH_3268_A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2280" y="476673"/>
            <a:ext cx="1152128" cy="835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059832" y="1484784"/>
            <a:ext cx="2592288" cy="1569660"/>
          </a:xfrm>
          <a:prstGeom prst="rect">
            <a:avLst/>
          </a:prstGeom>
          <a:noFill/>
        </p:spPr>
        <p:txBody>
          <a:bodyPr wrap="square" rtlCol="0">
            <a:spAutoFit/>
          </a:bodyPr>
          <a:lstStyle/>
          <a:p>
            <a:pPr algn="ctr"/>
            <a:r>
              <a:rPr lang="en-GB" sz="9600" dirty="0" smtClean="0">
                <a:solidFill>
                  <a:srgbClr val="00AE9E"/>
                </a:solidFill>
                <a:sym typeface="Wingdings"/>
              </a:rPr>
              <a:t></a:t>
            </a:r>
            <a:endParaRPr lang="en-GB" sz="5400" dirty="0">
              <a:solidFill>
                <a:srgbClr val="00AE9E"/>
              </a:solidFill>
            </a:endParaRPr>
          </a:p>
        </p:txBody>
      </p:sp>
      <p:sp>
        <p:nvSpPr>
          <p:cNvPr id="8" name="TextBox 7"/>
          <p:cNvSpPr txBox="1"/>
          <p:nvPr/>
        </p:nvSpPr>
        <p:spPr>
          <a:xfrm flipH="1">
            <a:off x="2915813" y="3501008"/>
            <a:ext cx="2736306" cy="2246769"/>
          </a:xfrm>
          <a:prstGeom prst="rect">
            <a:avLst/>
          </a:prstGeom>
          <a:noFill/>
        </p:spPr>
        <p:txBody>
          <a:bodyPr wrap="square" rtlCol="0">
            <a:spAutoFit/>
          </a:bodyPr>
          <a:lstStyle/>
          <a:p>
            <a:pPr algn="ctr"/>
            <a:r>
              <a:rPr lang="en-GB" sz="14000" dirty="0" smtClean="0">
                <a:solidFill>
                  <a:srgbClr val="00AE9E"/>
                </a:solidFill>
                <a:sym typeface="Wingdings"/>
              </a:rPr>
              <a:t></a:t>
            </a:r>
            <a:endParaRPr lang="en-GB" sz="14000" dirty="0">
              <a:solidFill>
                <a:srgbClr val="00AE9E"/>
              </a:solidFill>
            </a:endParaRPr>
          </a:p>
        </p:txBody>
      </p:sp>
    </p:spTree>
    <p:extLst>
      <p:ext uri="{BB962C8B-B14F-4D97-AF65-F5344CB8AC3E}">
        <p14:creationId xmlns:p14="http://schemas.microsoft.com/office/powerpoint/2010/main" val="1875444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‘Tackling a significant inequality’ </a:t>
            </a:r>
            <a:br>
              <a:rPr lang="en-GB" b="1" dirty="0"/>
            </a:br>
            <a:endParaRPr lang="en-GB" dirty="0"/>
          </a:p>
        </p:txBody>
      </p:sp>
      <p:sp>
        <p:nvSpPr>
          <p:cNvPr id="3" name="Content Placeholder 2"/>
          <p:cNvSpPr>
            <a:spLocks noGrp="1"/>
          </p:cNvSpPr>
          <p:nvPr>
            <p:ph idx="1"/>
          </p:nvPr>
        </p:nvSpPr>
        <p:spPr>
          <a:xfrm>
            <a:off x="683568" y="1412783"/>
            <a:ext cx="7848872" cy="4739679"/>
          </a:xfrm>
        </p:spPr>
        <p:txBody>
          <a:bodyPr/>
          <a:lstStyle/>
          <a:p>
            <a:r>
              <a:rPr lang="en-GB" sz="2400" dirty="0" smtClean="0"/>
              <a:t>Two questions for you… </a:t>
            </a:r>
          </a:p>
          <a:p>
            <a:pPr algn="ctr"/>
            <a:endParaRPr lang="en-GB" sz="1200" dirty="0"/>
          </a:p>
          <a:p>
            <a:pPr algn="ctr"/>
            <a:r>
              <a:rPr lang="en-GB" sz="2400" i="1" dirty="0" smtClean="0"/>
              <a:t>What can you do to </a:t>
            </a:r>
            <a:r>
              <a:rPr lang="en-GB" sz="2400" i="1" dirty="0"/>
              <a:t>encourage work to </a:t>
            </a:r>
            <a:r>
              <a:rPr lang="en-GB" sz="2400" i="1" dirty="0" smtClean="0"/>
              <a:t>be seen and</a:t>
            </a:r>
          </a:p>
          <a:p>
            <a:pPr algn="ctr"/>
            <a:r>
              <a:rPr lang="en-GB" sz="2400" i="1" dirty="0" smtClean="0"/>
              <a:t>embedded </a:t>
            </a:r>
            <a:r>
              <a:rPr lang="en-GB" sz="2400" i="1" dirty="0"/>
              <a:t>as a </a:t>
            </a:r>
            <a:r>
              <a:rPr lang="en-GB" sz="2400" i="1" dirty="0" smtClean="0"/>
              <a:t>health outcome </a:t>
            </a:r>
            <a:r>
              <a:rPr lang="en-GB" sz="2400" i="1" dirty="0"/>
              <a:t>within the health and </a:t>
            </a:r>
            <a:endParaRPr lang="en-GB" sz="2400" i="1" dirty="0" smtClean="0"/>
          </a:p>
          <a:p>
            <a:pPr algn="ctr"/>
            <a:r>
              <a:rPr lang="en-GB" sz="2400" i="1" dirty="0" smtClean="0"/>
              <a:t>care </a:t>
            </a:r>
            <a:r>
              <a:rPr lang="en-GB" sz="2400" i="1" dirty="0"/>
              <a:t>system</a:t>
            </a:r>
            <a:r>
              <a:rPr lang="en-GB" sz="2400" i="1" dirty="0" smtClean="0"/>
              <a:t>?</a:t>
            </a:r>
          </a:p>
          <a:p>
            <a:pPr algn="ctr"/>
            <a:endParaRPr lang="en-GB" sz="1200" i="1" kern="0" dirty="0" smtClean="0">
              <a:latin typeface="Arial"/>
            </a:endParaRPr>
          </a:p>
          <a:p>
            <a:pPr algn="ctr"/>
            <a:r>
              <a:rPr lang="en-GB" sz="2400" i="1" kern="0" dirty="0" smtClean="0">
                <a:latin typeface="Arial"/>
              </a:rPr>
              <a:t>What can you do to </a:t>
            </a:r>
            <a:r>
              <a:rPr lang="en-GB" sz="2400" i="1" kern="0" dirty="0">
                <a:latin typeface="Arial"/>
              </a:rPr>
              <a:t>influence </a:t>
            </a:r>
            <a:r>
              <a:rPr lang="en-GB" sz="2400" i="1" kern="0" dirty="0" smtClean="0">
                <a:latin typeface="Arial"/>
              </a:rPr>
              <a:t>your own organisation</a:t>
            </a:r>
          </a:p>
          <a:p>
            <a:pPr algn="ctr"/>
            <a:r>
              <a:rPr lang="en-GB" sz="2400" i="1" kern="0" dirty="0" smtClean="0">
                <a:latin typeface="Arial"/>
              </a:rPr>
              <a:t>to recruit </a:t>
            </a:r>
            <a:r>
              <a:rPr lang="en-GB" sz="2400" i="1" kern="0" dirty="0">
                <a:latin typeface="Arial"/>
              </a:rPr>
              <a:t>and retain people with health </a:t>
            </a:r>
            <a:r>
              <a:rPr lang="en-GB" sz="2400" i="1" kern="0" dirty="0" smtClean="0">
                <a:latin typeface="Arial"/>
              </a:rPr>
              <a:t>conditions</a:t>
            </a:r>
          </a:p>
          <a:p>
            <a:pPr algn="ctr"/>
            <a:r>
              <a:rPr lang="en-GB" sz="2400" i="1" kern="0" dirty="0" smtClean="0">
                <a:latin typeface="Arial"/>
              </a:rPr>
              <a:t>and disabilities? </a:t>
            </a:r>
            <a:endParaRPr lang="en-US" sz="2400" i="1" dirty="0"/>
          </a:p>
          <a:p>
            <a:endParaRPr lang="en-GB" dirty="0"/>
          </a:p>
        </p:txBody>
      </p:sp>
      <p:sp>
        <p:nvSpPr>
          <p:cNvPr id="4" name="Slide Number Placeholder 3"/>
          <p:cNvSpPr>
            <a:spLocks noGrp="1"/>
          </p:cNvSpPr>
          <p:nvPr>
            <p:ph type="sldNum" sz="quarter" idx="10"/>
          </p:nvPr>
        </p:nvSpPr>
        <p:spPr/>
        <p:txBody>
          <a:bodyPr/>
          <a:lstStyle/>
          <a:p>
            <a:pPr marL="531813">
              <a:defRPr/>
            </a:pPr>
            <a:r>
              <a:rPr lang="en-US" dirty="0" smtClean="0">
                <a:solidFill>
                  <a:prstClr val="white"/>
                </a:solidFill>
              </a:rPr>
              <a:t>  </a:t>
            </a:r>
            <a:endParaRPr lang="en-US" dirty="0">
              <a:solidFill>
                <a:prstClr val="white"/>
              </a:solidFill>
            </a:endParaRPr>
          </a:p>
        </p:txBody>
      </p:sp>
    </p:spTree>
    <p:extLst>
      <p:ext uri="{BB962C8B-B14F-4D97-AF65-F5344CB8AC3E}">
        <p14:creationId xmlns:p14="http://schemas.microsoft.com/office/powerpoint/2010/main" val="1990568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500"/>
                                        <p:tgtEl>
                                          <p:spTgt spid="3">
                                            <p:txEl>
                                              <p:pRg st="7" end="7"/>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r>
              <a:rPr lang="en-GB" sz="4800" dirty="0" smtClean="0"/>
              <a:t>Thank you for listening, </a:t>
            </a:r>
          </a:p>
          <a:p>
            <a:pPr algn="ctr"/>
            <a:r>
              <a:rPr lang="en-GB" sz="4800" dirty="0" smtClean="0"/>
              <a:t>any questions?</a:t>
            </a:r>
            <a:endParaRPr lang="en-GB" sz="4800" dirty="0"/>
          </a:p>
        </p:txBody>
      </p:sp>
      <p:sp>
        <p:nvSpPr>
          <p:cNvPr id="4" name="Slide Number Placeholder 3"/>
          <p:cNvSpPr>
            <a:spLocks noGrp="1"/>
          </p:cNvSpPr>
          <p:nvPr>
            <p:ph type="sldNum" sz="quarter" idx="10"/>
          </p:nvPr>
        </p:nvSpPr>
        <p:spPr/>
        <p:txBody>
          <a:bodyPr/>
          <a:lstStyle/>
          <a:p>
            <a:pPr marL="531813">
              <a:defRPr/>
            </a:pPr>
            <a:r>
              <a:rPr lang="en-US" dirty="0" smtClean="0">
                <a:solidFill>
                  <a:prstClr val="white"/>
                </a:solidFill>
              </a:rPr>
              <a:t> </a:t>
            </a:r>
            <a:endParaRPr lang="en-US" dirty="0">
              <a:solidFill>
                <a:prstClr val="white"/>
              </a:solidFill>
            </a:endParaRPr>
          </a:p>
        </p:txBody>
      </p:sp>
      <p:sp>
        <p:nvSpPr>
          <p:cNvPr id="7" name="TextBox 6"/>
          <p:cNvSpPr txBox="1"/>
          <p:nvPr/>
        </p:nvSpPr>
        <p:spPr>
          <a:xfrm>
            <a:off x="611561" y="4509120"/>
            <a:ext cx="5040560" cy="1477328"/>
          </a:xfrm>
          <a:prstGeom prst="rect">
            <a:avLst/>
          </a:prstGeom>
          <a:noFill/>
        </p:spPr>
        <p:txBody>
          <a:bodyPr wrap="square" rtlCol="0">
            <a:spAutoFit/>
          </a:bodyPr>
          <a:lstStyle/>
          <a:p>
            <a:r>
              <a:rPr lang="en-GB" b="1" dirty="0"/>
              <a:t>Neil Wood</a:t>
            </a:r>
          </a:p>
          <a:p>
            <a:r>
              <a:rPr lang="en-GB" b="1" dirty="0"/>
              <a:t>Health and Wellbeing Programme Manager</a:t>
            </a:r>
          </a:p>
          <a:p>
            <a:r>
              <a:rPr lang="en-GB" b="1" dirty="0"/>
              <a:t>Public Health England – East of England</a:t>
            </a:r>
          </a:p>
          <a:p>
            <a:r>
              <a:rPr lang="en-GB" b="1" dirty="0"/>
              <a:t>E-mail: </a:t>
            </a:r>
            <a:r>
              <a:rPr lang="en-GB" b="1" dirty="0" smtClean="0">
                <a:hlinkClick r:id="rId2"/>
              </a:rPr>
              <a:t>Neil.wood@phe.gov.uk</a:t>
            </a:r>
            <a:endParaRPr lang="en-GB" b="1" dirty="0" smtClean="0"/>
          </a:p>
          <a:p>
            <a:r>
              <a:rPr lang="en-GB" b="1" dirty="0" smtClean="0"/>
              <a:t>Tel: 01223 722493 / 07917 263632</a:t>
            </a:r>
            <a:endParaRPr lang="en-GB" b="1" dirty="0"/>
          </a:p>
        </p:txBody>
      </p:sp>
    </p:spTree>
    <p:extLst>
      <p:ext uri="{BB962C8B-B14F-4D97-AF65-F5344CB8AC3E}">
        <p14:creationId xmlns:p14="http://schemas.microsoft.com/office/powerpoint/2010/main" val="10818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t>
            </a:r>
            <a:r>
              <a:rPr lang="en-GB" b="1" dirty="0"/>
              <a:t>Tackling a significant inequality’ </a:t>
            </a:r>
          </a:p>
        </p:txBody>
      </p:sp>
      <p:sp>
        <p:nvSpPr>
          <p:cNvPr id="3" name="Content Placeholder 2"/>
          <p:cNvSpPr>
            <a:spLocks noGrp="1"/>
          </p:cNvSpPr>
          <p:nvPr>
            <p:ph idx="1"/>
          </p:nvPr>
        </p:nvSpPr>
        <p:spPr/>
        <p:txBody>
          <a:bodyPr/>
          <a:lstStyle/>
          <a:p>
            <a:r>
              <a:rPr lang="en-GB" sz="3600" dirty="0" smtClean="0"/>
              <a:t>What I’ll cover…</a:t>
            </a:r>
          </a:p>
          <a:p>
            <a:endParaRPr lang="en-GB" sz="1000" dirty="0"/>
          </a:p>
          <a:p>
            <a:pPr marL="457200" indent="-457200">
              <a:buFont typeface="Arial" panose="020B0604020202020204" pitchFamily="34" charset="0"/>
              <a:buChar char="•"/>
            </a:pPr>
            <a:r>
              <a:rPr lang="en-GB" sz="2800" dirty="0" smtClean="0"/>
              <a:t>Background and context…</a:t>
            </a:r>
          </a:p>
          <a:p>
            <a:pPr marL="457200" indent="-457200">
              <a:buFont typeface="Arial" panose="020B0604020202020204" pitchFamily="34" charset="0"/>
              <a:buChar char="•"/>
            </a:pPr>
            <a:endParaRPr lang="en-GB" sz="1000" dirty="0" smtClean="0"/>
          </a:p>
          <a:p>
            <a:pPr marL="457200" indent="-457200">
              <a:buFont typeface="Arial" panose="020B0604020202020204" pitchFamily="34" charset="0"/>
              <a:buChar char="•"/>
            </a:pPr>
            <a:r>
              <a:rPr lang="en-GB" sz="2800" dirty="0" smtClean="0"/>
              <a:t>What the scale of the ‘significant inequality' looks like… </a:t>
            </a:r>
          </a:p>
          <a:p>
            <a:pPr marL="457200" indent="-457200">
              <a:buFont typeface="Arial" panose="020B0604020202020204" pitchFamily="34" charset="0"/>
              <a:buChar char="•"/>
            </a:pPr>
            <a:endParaRPr lang="en-GB" sz="1000" dirty="0" smtClean="0"/>
          </a:p>
          <a:p>
            <a:pPr marL="457200" indent="-457200">
              <a:buFont typeface="Arial" panose="020B0604020202020204" pitchFamily="34" charset="0"/>
              <a:buChar char="•"/>
            </a:pPr>
            <a:r>
              <a:rPr lang="en-GB" sz="2800" dirty="0" smtClean="0"/>
              <a:t>What we’ve been doing…</a:t>
            </a:r>
          </a:p>
          <a:p>
            <a:pPr marL="457200" indent="-457200">
              <a:buFont typeface="Arial" panose="020B0604020202020204" pitchFamily="34" charset="0"/>
              <a:buChar char="•"/>
            </a:pPr>
            <a:endParaRPr lang="en-GB" sz="1000" dirty="0" smtClean="0"/>
          </a:p>
          <a:p>
            <a:pPr marL="457200" indent="-457200">
              <a:buFont typeface="Arial" panose="020B0604020202020204" pitchFamily="34" charset="0"/>
              <a:buChar char="•"/>
            </a:pPr>
            <a:r>
              <a:rPr lang="en-GB" sz="2800" dirty="0" smtClean="0"/>
              <a:t>What you can do to help…</a:t>
            </a:r>
          </a:p>
        </p:txBody>
      </p:sp>
      <p:sp>
        <p:nvSpPr>
          <p:cNvPr id="4" name="Slide Number Placeholder 3"/>
          <p:cNvSpPr>
            <a:spLocks noGrp="1"/>
          </p:cNvSpPr>
          <p:nvPr>
            <p:ph type="sldNum" sz="quarter" idx="10"/>
          </p:nvPr>
        </p:nvSpPr>
        <p:spPr/>
        <p:txBody>
          <a:bodyPr/>
          <a:lstStyle/>
          <a:p>
            <a:pPr marL="531813">
              <a:defRPr/>
            </a:pPr>
            <a:r>
              <a:rPr lang="en-US" dirty="0" smtClean="0">
                <a:solidFill>
                  <a:prstClr val="white"/>
                </a:solidFill>
              </a:rPr>
              <a:t>  </a:t>
            </a:r>
            <a:endParaRPr lang="en-US" dirty="0">
              <a:solidFill>
                <a:prstClr val="white"/>
              </a:solidFill>
            </a:endParaRPr>
          </a:p>
        </p:txBody>
      </p:sp>
    </p:spTree>
    <p:extLst>
      <p:ext uri="{BB962C8B-B14F-4D97-AF65-F5344CB8AC3E}">
        <p14:creationId xmlns:p14="http://schemas.microsoft.com/office/powerpoint/2010/main" val="3882342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t>
            </a:r>
            <a:r>
              <a:rPr lang="en-GB" b="1" dirty="0"/>
              <a:t>Tackling a significant inequality’ </a:t>
            </a:r>
          </a:p>
        </p:txBody>
      </p:sp>
      <p:sp>
        <p:nvSpPr>
          <p:cNvPr id="3" name="Content Placeholder 2"/>
          <p:cNvSpPr>
            <a:spLocks noGrp="1"/>
          </p:cNvSpPr>
          <p:nvPr>
            <p:ph idx="1"/>
          </p:nvPr>
        </p:nvSpPr>
        <p:spPr/>
        <p:txBody>
          <a:bodyPr/>
          <a:lstStyle/>
          <a:p>
            <a:r>
              <a:rPr lang="en-GB" sz="3600" dirty="0" smtClean="0"/>
              <a:t>Firstly, a few things about me…</a:t>
            </a:r>
          </a:p>
          <a:p>
            <a:pPr marL="571500" indent="-571500">
              <a:buFont typeface="Arial" panose="020B0604020202020204" pitchFamily="34" charset="0"/>
              <a:buChar char="•"/>
            </a:pPr>
            <a:endParaRPr lang="en-GB" sz="1000" dirty="0" smtClean="0"/>
          </a:p>
          <a:p>
            <a:pPr marL="571500" indent="-571500">
              <a:buFont typeface="Arial" panose="020B0604020202020204" pitchFamily="34" charset="0"/>
              <a:buChar char="•"/>
            </a:pPr>
            <a:r>
              <a:rPr lang="en-GB" sz="2400" dirty="0" smtClean="0"/>
              <a:t>Part of PHE – East of England’s Health and Wellbeing Team</a:t>
            </a:r>
          </a:p>
          <a:p>
            <a:pPr marL="571500" indent="-571500">
              <a:buFont typeface="Arial" panose="020B0604020202020204" pitchFamily="34" charset="0"/>
              <a:buChar char="•"/>
            </a:pPr>
            <a:r>
              <a:rPr lang="en-GB" sz="2400" dirty="0" smtClean="0"/>
              <a:t>Policy areas include:</a:t>
            </a:r>
          </a:p>
          <a:p>
            <a:pPr marL="854075" lvl="3" indent="-571500"/>
            <a:r>
              <a:rPr lang="en-GB" sz="2400" dirty="0" smtClean="0"/>
              <a:t>Tobacco and smoking</a:t>
            </a:r>
          </a:p>
          <a:p>
            <a:pPr marL="854075" lvl="3" indent="-571500"/>
            <a:r>
              <a:rPr lang="en-GB" sz="2400" dirty="0" smtClean="0"/>
              <a:t>Worklessness, health and work </a:t>
            </a:r>
          </a:p>
          <a:p>
            <a:pPr marL="854075" lvl="3" indent="-571500"/>
            <a:r>
              <a:rPr lang="en-GB" sz="2400" dirty="0" smtClean="0"/>
              <a:t>Mental health</a:t>
            </a:r>
          </a:p>
          <a:p>
            <a:pPr marL="444500" lvl="2" indent="-571500"/>
            <a:r>
              <a:rPr lang="en-GB" sz="2600" dirty="0" smtClean="0"/>
              <a:t>And…</a:t>
            </a:r>
            <a:endParaRPr lang="en-GB" sz="2600" dirty="0"/>
          </a:p>
        </p:txBody>
      </p:sp>
      <p:sp>
        <p:nvSpPr>
          <p:cNvPr id="4" name="Slide Number Placeholder 3"/>
          <p:cNvSpPr>
            <a:spLocks noGrp="1"/>
          </p:cNvSpPr>
          <p:nvPr>
            <p:ph type="sldNum" sz="quarter" idx="10"/>
          </p:nvPr>
        </p:nvSpPr>
        <p:spPr/>
        <p:txBody>
          <a:bodyPr/>
          <a:lstStyle/>
          <a:p>
            <a:pPr marL="531813">
              <a:defRPr/>
            </a:pPr>
            <a:r>
              <a:rPr lang="en-US" dirty="0" smtClean="0">
                <a:solidFill>
                  <a:prstClr val="white"/>
                </a:solidFill>
              </a:rPr>
              <a:t>  </a:t>
            </a:r>
            <a:endParaRPr lang="en-US" dirty="0">
              <a:solidFill>
                <a:prstClr val="white"/>
              </a:solidFill>
            </a:endParaRPr>
          </a:p>
        </p:txBody>
      </p:sp>
    </p:spTree>
    <p:extLst>
      <p:ext uri="{BB962C8B-B14F-4D97-AF65-F5344CB8AC3E}">
        <p14:creationId xmlns:p14="http://schemas.microsoft.com/office/powerpoint/2010/main" val="1341854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Slide Number Placeholder 2"/>
          <p:cNvSpPr>
            <a:spLocks noGrp="1"/>
          </p:cNvSpPr>
          <p:nvPr>
            <p:ph type="sldNum" sz="quarter" idx="14"/>
          </p:nvPr>
        </p:nvSpPr>
        <p:spPr bwMode="auto">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1200"/>
              </a:spcBef>
              <a:buFont typeface="Arial" charset="0"/>
              <a:buChar char="•"/>
              <a:defRPr sz="3200">
                <a:solidFill>
                  <a:srgbClr val="00AE9E"/>
                </a:solidFill>
                <a:latin typeface="Arial" charset="0"/>
              </a:defRPr>
            </a:lvl1pPr>
            <a:lvl2pPr marL="742950" indent="-285750" eaLnBrk="0" hangingPunct="0">
              <a:spcBef>
                <a:spcPts val="600"/>
              </a:spcBef>
              <a:buChar char="–"/>
              <a:defRPr sz="2800">
                <a:solidFill>
                  <a:schemeClr val="tx1"/>
                </a:solidFill>
                <a:latin typeface="Arial" charset="0"/>
              </a:defRPr>
            </a:lvl2pPr>
            <a:lvl3pPr marL="1143000" indent="-228600" eaLnBrk="0" hangingPunct="0">
              <a:spcBef>
                <a:spcPts val="600"/>
              </a:spcBef>
              <a:buFont typeface="Arial" charset="0"/>
              <a:buChar char="•"/>
              <a:defRPr sz="2400">
                <a:solidFill>
                  <a:schemeClr val="tx1"/>
                </a:solidFill>
                <a:latin typeface="Arial" charset="0"/>
              </a:defRPr>
            </a:lvl3pPr>
            <a:lvl4pPr marL="1600200" indent="-228600" eaLnBrk="0" hangingPunct="0">
              <a:spcBef>
                <a:spcPts val="600"/>
              </a:spcBef>
              <a:buFont typeface="Arial" charset="0"/>
              <a:buChar char="–"/>
              <a:defRPr sz="1600">
                <a:solidFill>
                  <a:schemeClr val="tx1"/>
                </a:solidFill>
                <a:latin typeface="Arial" charset="0"/>
              </a:defRPr>
            </a:lvl4pPr>
            <a:lvl5pPr marL="2057400" indent="-228600" eaLnBrk="0" hangingPunct="0">
              <a:spcBef>
                <a:spcPct val="20000"/>
              </a:spcBef>
              <a:buFont typeface="Arial" charset="0"/>
              <a:buAutoNum type="arabicPeriod"/>
              <a:defRPr sz="1600">
                <a:solidFill>
                  <a:schemeClr val="tx1"/>
                </a:solidFill>
                <a:latin typeface="Arial" charset="0"/>
              </a:defRPr>
            </a:lvl5pPr>
            <a:lvl6pPr marL="2514600" indent="-228600" eaLnBrk="0" fontAlgn="base" hangingPunct="0">
              <a:spcBef>
                <a:spcPct val="20000"/>
              </a:spcBef>
              <a:spcAft>
                <a:spcPct val="0"/>
              </a:spcAft>
              <a:buFont typeface="Arial" charset="0"/>
              <a:buAutoNum type="arabicPeriod"/>
              <a:defRPr sz="1600">
                <a:solidFill>
                  <a:schemeClr val="tx1"/>
                </a:solidFill>
                <a:latin typeface="Arial" charset="0"/>
              </a:defRPr>
            </a:lvl6pPr>
            <a:lvl7pPr marL="2971800" indent="-228600" eaLnBrk="0" fontAlgn="base" hangingPunct="0">
              <a:spcBef>
                <a:spcPct val="20000"/>
              </a:spcBef>
              <a:spcAft>
                <a:spcPct val="0"/>
              </a:spcAft>
              <a:buFont typeface="Arial" charset="0"/>
              <a:buAutoNum type="arabicPeriod"/>
              <a:defRPr sz="1600">
                <a:solidFill>
                  <a:schemeClr val="tx1"/>
                </a:solidFill>
                <a:latin typeface="Arial" charset="0"/>
              </a:defRPr>
            </a:lvl7pPr>
            <a:lvl8pPr marL="3429000" indent="-228600" eaLnBrk="0" fontAlgn="base" hangingPunct="0">
              <a:spcBef>
                <a:spcPct val="20000"/>
              </a:spcBef>
              <a:spcAft>
                <a:spcPct val="0"/>
              </a:spcAft>
              <a:buFont typeface="Arial" charset="0"/>
              <a:buAutoNum type="arabicPeriod"/>
              <a:defRPr sz="1600">
                <a:solidFill>
                  <a:schemeClr val="tx1"/>
                </a:solidFill>
                <a:latin typeface="Arial" charset="0"/>
              </a:defRPr>
            </a:lvl8pPr>
            <a:lvl9pPr marL="3886200" indent="-228600" eaLnBrk="0" fontAlgn="base" hangingPunct="0">
              <a:spcBef>
                <a:spcPct val="20000"/>
              </a:spcBef>
              <a:spcAft>
                <a:spcPct val="0"/>
              </a:spcAft>
              <a:buFont typeface="Arial" charset="0"/>
              <a:buAutoNum type="arabicPeriod"/>
              <a:defRPr sz="1600">
                <a:solidFill>
                  <a:schemeClr val="tx1"/>
                </a:solidFill>
                <a:latin typeface="Arial" charset="0"/>
              </a:defRPr>
            </a:lvl9pPr>
          </a:lstStyle>
          <a:p>
            <a:pPr eaLnBrk="1" hangingPunct="1">
              <a:spcBef>
                <a:spcPct val="0"/>
              </a:spcBef>
              <a:buFontTx/>
              <a:buNone/>
            </a:pPr>
            <a:endParaRPr lang="en-US" altLang="en-US" sz="1200" dirty="0" smtClean="0">
              <a:solidFill>
                <a:schemeClr val="bg1"/>
              </a:solidFill>
              <a:cs typeface="Arial" charset="0"/>
            </a:endParaRPr>
          </a:p>
        </p:txBody>
      </p:sp>
      <p:sp>
        <p:nvSpPr>
          <p:cNvPr id="22531" name="TextBox 5"/>
          <p:cNvSpPr txBox="1">
            <a:spLocks noChangeArrowheads="1"/>
          </p:cNvSpPr>
          <p:nvPr/>
        </p:nvSpPr>
        <p:spPr bwMode="auto">
          <a:xfrm>
            <a:off x="539552" y="764704"/>
            <a:ext cx="799288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1200"/>
              </a:spcBef>
              <a:buFont typeface="Arial" charset="0"/>
              <a:buChar char="•"/>
              <a:defRPr sz="3200">
                <a:solidFill>
                  <a:srgbClr val="00AE9E"/>
                </a:solidFill>
                <a:latin typeface="Arial" charset="0"/>
              </a:defRPr>
            </a:lvl1pPr>
            <a:lvl2pPr marL="742950" indent="-285750" eaLnBrk="0" hangingPunct="0">
              <a:spcBef>
                <a:spcPts val="600"/>
              </a:spcBef>
              <a:buChar char="–"/>
              <a:defRPr sz="2800">
                <a:solidFill>
                  <a:schemeClr val="tx1"/>
                </a:solidFill>
                <a:latin typeface="Arial" charset="0"/>
              </a:defRPr>
            </a:lvl2pPr>
            <a:lvl3pPr marL="1143000" indent="-228600" eaLnBrk="0" hangingPunct="0">
              <a:spcBef>
                <a:spcPts val="600"/>
              </a:spcBef>
              <a:buFont typeface="Arial" charset="0"/>
              <a:buChar char="•"/>
              <a:defRPr sz="2400">
                <a:solidFill>
                  <a:schemeClr val="tx1"/>
                </a:solidFill>
                <a:latin typeface="Arial" charset="0"/>
              </a:defRPr>
            </a:lvl3pPr>
            <a:lvl4pPr marL="1600200" indent="-228600" eaLnBrk="0" hangingPunct="0">
              <a:spcBef>
                <a:spcPts val="600"/>
              </a:spcBef>
              <a:buFont typeface="Arial" charset="0"/>
              <a:buChar char="–"/>
              <a:defRPr sz="1600">
                <a:solidFill>
                  <a:schemeClr val="tx1"/>
                </a:solidFill>
                <a:latin typeface="Arial" charset="0"/>
              </a:defRPr>
            </a:lvl4pPr>
            <a:lvl5pPr marL="2057400" indent="-228600" eaLnBrk="0" hangingPunct="0">
              <a:spcBef>
                <a:spcPct val="20000"/>
              </a:spcBef>
              <a:buFont typeface="Arial" charset="0"/>
              <a:buAutoNum type="arabicPeriod"/>
              <a:defRPr sz="1600">
                <a:solidFill>
                  <a:schemeClr val="tx1"/>
                </a:solidFill>
                <a:latin typeface="Arial" charset="0"/>
              </a:defRPr>
            </a:lvl5pPr>
            <a:lvl6pPr marL="2514600" indent="-228600" eaLnBrk="0" fontAlgn="base" hangingPunct="0">
              <a:spcBef>
                <a:spcPct val="20000"/>
              </a:spcBef>
              <a:spcAft>
                <a:spcPct val="0"/>
              </a:spcAft>
              <a:buFont typeface="Arial" charset="0"/>
              <a:buAutoNum type="arabicPeriod"/>
              <a:defRPr sz="1600">
                <a:solidFill>
                  <a:schemeClr val="tx1"/>
                </a:solidFill>
                <a:latin typeface="Arial" charset="0"/>
              </a:defRPr>
            </a:lvl6pPr>
            <a:lvl7pPr marL="2971800" indent="-228600" eaLnBrk="0" fontAlgn="base" hangingPunct="0">
              <a:spcBef>
                <a:spcPct val="20000"/>
              </a:spcBef>
              <a:spcAft>
                <a:spcPct val="0"/>
              </a:spcAft>
              <a:buFont typeface="Arial" charset="0"/>
              <a:buAutoNum type="arabicPeriod"/>
              <a:defRPr sz="1600">
                <a:solidFill>
                  <a:schemeClr val="tx1"/>
                </a:solidFill>
                <a:latin typeface="Arial" charset="0"/>
              </a:defRPr>
            </a:lvl7pPr>
            <a:lvl8pPr marL="3429000" indent="-228600" eaLnBrk="0" fontAlgn="base" hangingPunct="0">
              <a:spcBef>
                <a:spcPct val="20000"/>
              </a:spcBef>
              <a:spcAft>
                <a:spcPct val="0"/>
              </a:spcAft>
              <a:buFont typeface="Arial" charset="0"/>
              <a:buAutoNum type="arabicPeriod"/>
              <a:defRPr sz="1600">
                <a:solidFill>
                  <a:schemeClr val="tx1"/>
                </a:solidFill>
                <a:latin typeface="Arial" charset="0"/>
              </a:defRPr>
            </a:lvl8pPr>
            <a:lvl9pPr marL="3886200" indent="-228600" eaLnBrk="0" fontAlgn="base" hangingPunct="0">
              <a:spcBef>
                <a:spcPct val="20000"/>
              </a:spcBef>
              <a:spcAft>
                <a:spcPct val="0"/>
              </a:spcAft>
              <a:buFont typeface="Arial" charset="0"/>
              <a:buAutoNum type="arabicPeriod"/>
              <a:defRPr sz="1600">
                <a:solidFill>
                  <a:schemeClr val="tx1"/>
                </a:solidFill>
                <a:latin typeface="Arial" charset="0"/>
              </a:defRPr>
            </a:lvl9pPr>
          </a:lstStyle>
          <a:p>
            <a:pPr algn="just" eaLnBrk="1" hangingPunct="1">
              <a:spcBef>
                <a:spcPct val="0"/>
              </a:spcBef>
              <a:buFontTx/>
              <a:buNone/>
            </a:pPr>
            <a:r>
              <a:rPr lang="en-US" altLang="en-US" sz="1800" b="1" dirty="0">
                <a:solidFill>
                  <a:schemeClr val="tx1"/>
                </a:solidFill>
              </a:rPr>
              <a:t>“We know that not having a job or enough money to live on, or somewhere decent to live are barriers to people’s good health and </a:t>
            </a:r>
            <a:r>
              <a:rPr lang="en-US" altLang="en-US" sz="1800" b="1" dirty="0" smtClean="0">
                <a:solidFill>
                  <a:schemeClr val="tx1"/>
                </a:solidFill>
              </a:rPr>
              <a:t>wellbeing.” </a:t>
            </a:r>
            <a:endParaRPr lang="en-US" altLang="en-US" sz="1800" b="1" dirty="0">
              <a:solidFill>
                <a:schemeClr val="tx1"/>
              </a:solidFill>
            </a:endParaRPr>
          </a:p>
          <a:p>
            <a:pPr algn="r" eaLnBrk="1" hangingPunct="1">
              <a:spcBef>
                <a:spcPct val="0"/>
              </a:spcBef>
              <a:buFontTx/>
              <a:buNone/>
            </a:pPr>
            <a:r>
              <a:rPr lang="en-US" altLang="en-US" sz="1800" b="1" dirty="0" smtClean="0">
                <a:solidFill>
                  <a:schemeClr val="tx1"/>
                </a:solidFill>
              </a:rPr>
              <a:t>Duncan Selbie 2014</a:t>
            </a:r>
            <a:endParaRPr lang="en-GB" altLang="en-US" sz="1800" b="1" dirty="0">
              <a:solidFill>
                <a:schemeClr val="tx1"/>
              </a:solidFill>
            </a:endParaRPr>
          </a:p>
        </p:txBody>
      </p:sp>
      <p:sp>
        <p:nvSpPr>
          <p:cNvPr id="22532" name="TextBox 6"/>
          <p:cNvSpPr txBox="1">
            <a:spLocks noChangeArrowheads="1"/>
          </p:cNvSpPr>
          <p:nvPr/>
        </p:nvSpPr>
        <p:spPr bwMode="auto">
          <a:xfrm>
            <a:off x="539552" y="2276872"/>
            <a:ext cx="7992888"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1200"/>
              </a:spcBef>
              <a:buFont typeface="Arial" charset="0"/>
              <a:buChar char="•"/>
              <a:defRPr sz="3200">
                <a:solidFill>
                  <a:srgbClr val="00AE9E"/>
                </a:solidFill>
                <a:latin typeface="Arial" charset="0"/>
              </a:defRPr>
            </a:lvl1pPr>
            <a:lvl2pPr marL="742950" indent="-285750" eaLnBrk="0" hangingPunct="0">
              <a:spcBef>
                <a:spcPts val="600"/>
              </a:spcBef>
              <a:buChar char="–"/>
              <a:defRPr sz="2800">
                <a:solidFill>
                  <a:schemeClr val="tx1"/>
                </a:solidFill>
                <a:latin typeface="Arial" charset="0"/>
              </a:defRPr>
            </a:lvl2pPr>
            <a:lvl3pPr marL="1143000" indent="-228600" eaLnBrk="0" hangingPunct="0">
              <a:spcBef>
                <a:spcPts val="600"/>
              </a:spcBef>
              <a:buFont typeface="Arial" charset="0"/>
              <a:buChar char="•"/>
              <a:defRPr sz="2400">
                <a:solidFill>
                  <a:schemeClr val="tx1"/>
                </a:solidFill>
                <a:latin typeface="Arial" charset="0"/>
              </a:defRPr>
            </a:lvl3pPr>
            <a:lvl4pPr marL="1600200" indent="-228600" eaLnBrk="0" hangingPunct="0">
              <a:spcBef>
                <a:spcPts val="600"/>
              </a:spcBef>
              <a:buFont typeface="Arial" charset="0"/>
              <a:buChar char="–"/>
              <a:defRPr sz="1600">
                <a:solidFill>
                  <a:schemeClr val="tx1"/>
                </a:solidFill>
                <a:latin typeface="Arial" charset="0"/>
              </a:defRPr>
            </a:lvl4pPr>
            <a:lvl5pPr marL="2057400" indent="-228600" eaLnBrk="0" hangingPunct="0">
              <a:spcBef>
                <a:spcPct val="20000"/>
              </a:spcBef>
              <a:buFont typeface="Arial" charset="0"/>
              <a:buAutoNum type="arabicPeriod"/>
              <a:defRPr sz="1600">
                <a:solidFill>
                  <a:schemeClr val="tx1"/>
                </a:solidFill>
                <a:latin typeface="Arial" charset="0"/>
              </a:defRPr>
            </a:lvl5pPr>
            <a:lvl6pPr marL="2514600" indent="-228600" eaLnBrk="0" fontAlgn="base" hangingPunct="0">
              <a:spcBef>
                <a:spcPct val="20000"/>
              </a:spcBef>
              <a:spcAft>
                <a:spcPct val="0"/>
              </a:spcAft>
              <a:buFont typeface="Arial" charset="0"/>
              <a:buAutoNum type="arabicPeriod"/>
              <a:defRPr sz="1600">
                <a:solidFill>
                  <a:schemeClr val="tx1"/>
                </a:solidFill>
                <a:latin typeface="Arial" charset="0"/>
              </a:defRPr>
            </a:lvl6pPr>
            <a:lvl7pPr marL="2971800" indent="-228600" eaLnBrk="0" fontAlgn="base" hangingPunct="0">
              <a:spcBef>
                <a:spcPct val="20000"/>
              </a:spcBef>
              <a:spcAft>
                <a:spcPct val="0"/>
              </a:spcAft>
              <a:buFont typeface="Arial" charset="0"/>
              <a:buAutoNum type="arabicPeriod"/>
              <a:defRPr sz="1600">
                <a:solidFill>
                  <a:schemeClr val="tx1"/>
                </a:solidFill>
                <a:latin typeface="Arial" charset="0"/>
              </a:defRPr>
            </a:lvl7pPr>
            <a:lvl8pPr marL="3429000" indent="-228600" eaLnBrk="0" fontAlgn="base" hangingPunct="0">
              <a:spcBef>
                <a:spcPct val="20000"/>
              </a:spcBef>
              <a:spcAft>
                <a:spcPct val="0"/>
              </a:spcAft>
              <a:buFont typeface="Arial" charset="0"/>
              <a:buAutoNum type="arabicPeriod"/>
              <a:defRPr sz="1600">
                <a:solidFill>
                  <a:schemeClr val="tx1"/>
                </a:solidFill>
                <a:latin typeface="Arial" charset="0"/>
              </a:defRPr>
            </a:lvl8pPr>
            <a:lvl9pPr marL="3886200" indent="-228600" eaLnBrk="0" fontAlgn="base" hangingPunct="0">
              <a:spcBef>
                <a:spcPct val="20000"/>
              </a:spcBef>
              <a:spcAft>
                <a:spcPct val="0"/>
              </a:spcAft>
              <a:buFont typeface="Arial" charset="0"/>
              <a:buAutoNum type="arabicPeriod"/>
              <a:defRPr sz="1600">
                <a:solidFill>
                  <a:schemeClr val="tx1"/>
                </a:solidFill>
                <a:latin typeface="Arial" charset="0"/>
              </a:defRPr>
            </a:lvl9pPr>
          </a:lstStyle>
          <a:p>
            <a:pPr algn="just" eaLnBrk="1" hangingPunct="1">
              <a:spcBef>
                <a:spcPct val="0"/>
              </a:spcBef>
              <a:buFontTx/>
              <a:buNone/>
            </a:pPr>
            <a:r>
              <a:rPr lang="en-US" altLang="en-US" sz="1800" b="1" dirty="0" smtClean="0">
                <a:solidFill>
                  <a:schemeClr val="tx1"/>
                </a:solidFill>
              </a:rPr>
              <a:t>Unemployment </a:t>
            </a:r>
            <a:r>
              <a:rPr lang="en-US" altLang="en-US" sz="1800" b="1" dirty="0">
                <a:solidFill>
                  <a:schemeClr val="tx1"/>
                </a:solidFill>
              </a:rPr>
              <a:t>contributes to poor health, with causal links to decreased lifespan and higher levels of mental health problems. “Getting people into work is therefore of critical importance in reducing health inequalities.” </a:t>
            </a:r>
          </a:p>
          <a:p>
            <a:pPr algn="r" eaLnBrk="1" hangingPunct="1">
              <a:spcBef>
                <a:spcPct val="0"/>
              </a:spcBef>
              <a:buFontTx/>
              <a:buNone/>
            </a:pPr>
            <a:r>
              <a:rPr lang="en-US" altLang="en-US" sz="1800" b="1" dirty="0" smtClean="0">
                <a:solidFill>
                  <a:schemeClr val="tx1"/>
                </a:solidFill>
              </a:rPr>
              <a:t>Sir Michael Marmot 2011</a:t>
            </a:r>
            <a:endParaRPr lang="en-GB" altLang="en-US" sz="1800" b="1" dirty="0">
              <a:solidFill>
                <a:schemeClr val="tx1"/>
              </a:solidFill>
            </a:endParaRPr>
          </a:p>
        </p:txBody>
      </p:sp>
      <p:sp>
        <p:nvSpPr>
          <p:cNvPr id="2" name="TextBox 1"/>
          <p:cNvSpPr txBox="1"/>
          <p:nvPr/>
        </p:nvSpPr>
        <p:spPr>
          <a:xfrm>
            <a:off x="539552" y="4077072"/>
            <a:ext cx="7992888" cy="646331"/>
          </a:xfrm>
          <a:prstGeom prst="rect">
            <a:avLst/>
          </a:prstGeom>
          <a:noFill/>
        </p:spPr>
        <p:txBody>
          <a:bodyPr wrap="square" rtlCol="0">
            <a:spAutoFit/>
          </a:bodyPr>
          <a:lstStyle/>
          <a:p>
            <a:pPr algn="just"/>
            <a:r>
              <a:rPr lang="en-GB" b="1" dirty="0" smtClean="0"/>
              <a:t>I spent years watching people’s health and mental health deteriorate, and did nothing about it, because it wasn’t my job…</a:t>
            </a:r>
          </a:p>
        </p:txBody>
      </p:sp>
      <p:sp>
        <p:nvSpPr>
          <p:cNvPr id="3" name="TextBox 2"/>
          <p:cNvSpPr txBox="1"/>
          <p:nvPr/>
        </p:nvSpPr>
        <p:spPr>
          <a:xfrm>
            <a:off x="2411760" y="4869160"/>
            <a:ext cx="6120680" cy="646331"/>
          </a:xfrm>
          <a:prstGeom prst="rect">
            <a:avLst/>
          </a:prstGeom>
          <a:noFill/>
        </p:spPr>
        <p:txBody>
          <a:bodyPr wrap="square" rtlCol="0">
            <a:spAutoFit/>
          </a:bodyPr>
          <a:lstStyle/>
          <a:p>
            <a:pPr algn="r"/>
            <a:r>
              <a:rPr lang="en-GB" b="1" dirty="0" smtClean="0"/>
              <a:t>Neil Wood</a:t>
            </a:r>
          </a:p>
          <a:p>
            <a:pPr algn="r"/>
            <a:r>
              <a:rPr lang="en-GB" b="1" dirty="0" smtClean="0"/>
              <a:t>DWP / Jobcentre Plus to 2009 and DH / PHE to date…</a:t>
            </a:r>
            <a:endParaRPr lang="en-GB" b="1" dirty="0"/>
          </a:p>
        </p:txBody>
      </p:sp>
    </p:spTree>
    <p:extLst>
      <p:ext uri="{BB962C8B-B14F-4D97-AF65-F5344CB8AC3E}">
        <p14:creationId xmlns:p14="http://schemas.microsoft.com/office/powerpoint/2010/main" val="228849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fade">
                                      <p:cBhvr>
                                        <p:cTn id="7" dur="500"/>
                                        <p:tgtEl>
                                          <p:spTgt spid="2253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2531">
                                            <p:txEl>
                                              <p:pRg st="1" end="1"/>
                                            </p:txEl>
                                          </p:spTgt>
                                        </p:tgtEl>
                                        <p:attrNameLst>
                                          <p:attrName>style.visibility</p:attrName>
                                        </p:attrNameLst>
                                      </p:cBhvr>
                                      <p:to>
                                        <p:strVal val="visible"/>
                                      </p:to>
                                    </p:set>
                                    <p:animEffect transition="in" filter="fade">
                                      <p:cBhvr>
                                        <p:cTn id="10" dur="500"/>
                                        <p:tgtEl>
                                          <p:spTgt spid="2253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2532">
                                            <p:txEl>
                                              <p:pRg st="0" end="0"/>
                                            </p:txEl>
                                          </p:spTgt>
                                        </p:tgtEl>
                                        <p:attrNameLst>
                                          <p:attrName>style.visibility</p:attrName>
                                        </p:attrNameLst>
                                      </p:cBhvr>
                                      <p:to>
                                        <p:strVal val="visible"/>
                                      </p:to>
                                    </p:set>
                                    <p:animEffect transition="in" filter="fade">
                                      <p:cBhvr>
                                        <p:cTn id="15" dur="500"/>
                                        <p:tgtEl>
                                          <p:spTgt spid="22532">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2532">
                                            <p:txEl>
                                              <p:pRg st="1" end="1"/>
                                            </p:txEl>
                                          </p:spTgt>
                                        </p:tgtEl>
                                        <p:attrNameLst>
                                          <p:attrName>style.visibility</p:attrName>
                                        </p:attrNameLst>
                                      </p:cBhvr>
                                      <p:to>
                                        <p:strVal val="visible"/>
                                      </p:to>
                                    </p:set>
                                    <p:animEffect transition="in" filter="fade">
                                      <p:cBhvr>
                                        <p:cTn id="18" dur="500"/>
                                        <p:tgtEl>
                                          <p:spTgt spid="2253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animEffect transition="in" filter="fade">
                                      <p:cBhvr>
                                        <p:cTn id="23" dur="500"/>
                                        <p:tgtEl>
                                          <p:spTgt spid="2">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fade">
                                      <p:cBhvr>
                                        <p:cTn id="28" dur="500"/>
                                        <p:tgtEl>
                                          <p:spTgt spid="3">
                                            <p:txEl>
                                              <p:pRg st="0" end="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Effect transition="in" filter="fade">
                                      <p:cBhvr>
                                        <p:cTn id="3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1200"/>
              </a:spcBef>
              <a:buFont typeface="Arial" charset="0"/>
              <a:buChar char="•"/>
              <a:defRPr sz="3200">
                <a:solidFill>
                  <a:srgbClr val="00AE9E"/>
                </a:solidFill>
                <a:latin typeface="Arial" charset="0"/>
              </a:defRPr>
            </a:lvl1pPr>
            <a:lvl2pPr marL="742950" indent="-285750" eaLnBrk="0" hangingPunct="0">
              <a:spcBef>
                <a:spcPts val="600"/>
              </a:spcBef>
              <a:buChar char="–"/>
              <a:defRPr sz="2800">
                <a:solidFill>
                  <a:schemeClr val="tx1"/>
                </a:solidFill>
                <a:latin typeface="Arial" charset="0"/>
              </a:defRPr>
            </a:lvl2pPr>
            <a:lvl3pPr marL="1143000" indent="-228600" eaLnBrk="0" hangingPunct="0">
              <a:spcBef>
                <a:spcPts val="600"/>
              </a:spcBef>
              <a:buFont typeface="Arial" charset="0"/>
              <a:buChar char="•"/>
              <a:defRPr sz="2400">
                <a:solidFill>
                  <a:schemeClr val="tx1"/>
                </a:solidFill>
                <a:latin typeface="Arial" charset="0"/>
              </a:defRPr>
            </a:lvl3pPr>
            <a:lvl4pPr marL="1600200" indent="-228600" eaLnBrk="0" hangingPunct="0">
              <a:spcBef>
                <a:spcPts val="600"/>
              </a:spcBef>
              <a:buFont typeface="Arial" charset="0"/>
              <a:buChar char="–"/>
              <a:defRPr sz="1600">
                <a:solidFill>
                  <a:schemeClr val="tx1"/>
                </a:solidFill>
                <a:latin typeface="Arial" charset="0"/>
              </a:defRPr>
            </a:lvl4pPr>
            <a:lvl5pPr marL="2057400" indent="-228600" eaLnBrk="0" hangingPunct="0">
              <a:spcBef>
                <a:spcPct val="20000"/>
              </a:spcBef>
              <a:buFont typeface="Arial" charset="0"/>
              <a:buAutoNum type="arabicPeriod"/>
              <a:defRPr sz="1600">
                <a:solidFill>
                  <a:schemeClr val="tx1"/>
                </a:solidFill>
                <a:latin typeface="Arial" charset="0"/>
              </a:defRPr>
            </a:lvl5pPr>
            <a:lvl6pPr marL="2514600" indent="-228600" eaLnBrk="0" fontAlgn="base" hangingPunct="0">
              <a:spcBef>
                <a:spcPct val="20000"/>
              </a:spcBef>
              <a:spcAft>
                <a:spcPct val="0"/>
              </a:spcAft>
              <a:buFont typeface="Arial" charset="0"/>
              <a:buAutoNum type="arabicPeriod"/>
              <a:defRPr sz="1600">
                <a:solidFill>
                  <a:schemeClr val="tx1"/>
                </a:solidFill>
                <a:latin typeface="Arial" charset="0"/>
              </a:defRPr>
            </a:lvl6pPr>
            <a:lvl7pPr marL="2971800" indent="-228600" eaLnBrk="0" fontAlgn="base" hangingPunct="0">
              <a:spcBef>
                <a:spcPct val="20000"/>
              </a:spcBef>
              <a:spcAft>
                <a:spcPct val="0"/>
              </a:spcAft>
              <a:buFont typeface="Arial" charset="0"/>
              <a:buAutoNum type="arabicPeriod"/>
              <a:defRPr sz="1600">
                <a:solidFill>
                  <a:schemeClr val="tx1"/>
                </a:solidFill>
                <a:latin typeface="Arial" charset="0"/>
              </a:defRPr>
            </a:lvl7pPr>
            <a:lvl8pPr marL="3429000" indent="-228600" eaLnBrk="0" fontAlgn="base" hangingPunct="0">
              <a:spcBef>
                <a:spcPct val="20000"/>
              </a:spcBef>
              <a:spcAft>
                <a:spcPct val="0"/>
              </a:spcAft>
              <a:buFont typeface="Arial" charset="0"/>
              <a:buAutoNum type="arabicPeriod"/>
              <a:defRPr sz="1600">
                <a:solidFill>
                  <a:schemeClr val="tx1"/>
                </a:solidFill>
                <a:latin typeface="Arial" charset="0"/>
              </a:defRPr>
            </a:lvl8pPr>
            <a:lvl9pPr marL="3886200" indent="-228600" eaLnBrk="0" fontAlgn="base" hangingPunct="0">
              <a:spcBef>
                <a:spcPct val="20000"/>
              </a:spcBef>
              <a:spcAft>
                <a:spcPct val="0"/>
              </a:spcAft>
              <a:buFont typeface="Arial" charset="0"/>
              <a:buAutoNum type="arabicPeriod"/>
              <a:defRPr sz="1600">
                <a:solidFill>
                  <a:schemeClr val="tx1"/>
                </a:solidFill>
                <a:latin typeface="Arial" charset="0"/>
              </a:defRPr>
            </a:lvl9pPr>
          </a:lstStyle>
          <a:p>
            <a:pPr eaLnBrk="1" hangingPunct="1">
              <a:spcBef>
                <a:spcPct val="0"/>
              </a:spcBef>
              <a:buFontTx/>
              <a:buNone/>
            </a:pPr>
            <a:r>
              <a:rPr lang="en-US" altLang="en-US" sz="1200" smtClean="0">
                <a:solidFill>
                  <a:schemeClr val="bg1"/>
                </a:solidFill>
              </a:rPr>
              <a:t>ERPAA 26 June 2013Presentation title - edit in Header and Footer</a:t>
            </a:r>
          </a:p>
        </p:txBody>
      </p:sp>
      <p:sp>
        <p:nvSpPr>
          <p:cNvPr id="16" name="Title 15"/>
          <p:cNvSpPr>
            <a:spLocks noGrp="1"/>
          </p:cNvSpPr>
          <p:nvPr>
            <p:ph type="title" idx="4294967295"/>
          </p:nvPr>
        </p:nvSpPr>
        <p:spPr>
          <a:xfrm>
            <a:off x="557214" y="548778"/>
            <a:ext cx="4734866" cy="1367433"/>
          </a:xfrm>
        </p:spPr>
        <p:txBody>
          <a:bodyPr wrap="square" numCol="1" anchor="t" anchorCtr="0" compatLnSpc="1">
            <a:prstTxWarp prst="textNoShape">
              <a:avLst/>
            </a:prstTxWarp>
            <a:noAutofit/>
          </a:bodyPr>
          <a:lstStyle/>
          <a:p>
            <a:pPr eaLnBrk="1" hangingPunct="1">
              <a:defRPr/>
            </a:pPr>
            <a:r>
              <a:rPr lang="en-GB" sz="3200" b="1" dirty="0" smtClean="0"/>
              <a:t>The links between health and work, a few  reference points…</a:t>
            </a:r>
            <a:endParaRPr lang="en-US" sz="3200" b="1" dirty="0" smtClean="0"/>
          </a:p>
        </p:txBody>
      </p:sp>
      <p:sp>
        <p:nvSpPr>
          <p:cNvPr id="32772" name="Slide Number Placeholder 3"/>
          <p:cNvSpPr txBox="1">
            <a:spLocks noGrp="1"/>
          </p:cNvSpPr>
          <p:nvPr/>
        </p:nvSpPr>
        <p:spPr bwMode="auto">
          <a:xfrm>
            <a:off x="0" y="6308823"/>
            <a:ext cx="9144000" cy="54927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bIns="0" anchor="ctr"/>
          <a:lstStyle>
            <a:lvl1pPr marL="539750" eaLnBrk="0" hangingPunct="0">
              <a:spcBef>
                <a:spcPts val="1200"/>
              </a:spcBef>
              <a:buFont typeface="Arial" charset="0"/>
              <a:buChar char="•"/>
              <a:defRPr sz="3200">
                <a:solidFill>
                  <a:srgbClr val="00AE9E"/>
                </a:solidFill>
                <a:latin typeface="Arial" charset="0"/>
              </a:defRPr>
            </a:lvl1pPr>
            <a:lvl2pPr marL="742950" indent="-285750" eaLnBrk="0" hangingPunct="0">
              <a:spcBef>
                <a:spcPts val="600"/>
              </a:spcBef>
              <a:buChar char="–"/>
              <a:defRPr sz="2800">
                <a:solidFill>
                  <a:schemeClr val="tx1"/>
                </a:solidFill>
                <a:latin typeface="Arial" charset="0"/>
              </a:defRPr>
            </a:lvl2pPr>
            <a:lvl3pPr marL="1143000" indent="-228600" eaLnBrk="0" hangingPunct="0">
              <a:spcBef>
                <a:spcPts val="600"/>
              </a:spcBef>
              <a:buFont typeface="Arial" charset="0"/>
              <a:buChar char="•"/>
              <a:defRPr sz="2400">
                <a:solidFill>
                  <a:schemeClr val="tx1"/>
                </a:solidFill>
                <a:latin typeface="Arial" charset="0"/>
              </a:defRPr>
            </a:lvl3pPr>
            <a:lvl4pPr marL="1600200" indent="-228600" eaLnBrk="0" hangingPunct="0">
              <a:spcBef>
                <a:spcPts val="600"/>
              </a:spcBef>
              <a:buFont typeface="Arial" charset="0"/>
              <a:buChar char="–"/>
              <a:defRPr sz="1600">
                <a:solidFill>
                  <a:schemeClr val="tx1"/>
                </a:solidFill>
                <a:latin typeface="Arial" charset="0"/>
              </a:defRPr>
            </a:lvl4pPr>
            <a:lvl5pPr marL="2057400" indent="-228600" eaLnBrk="0" hangingPunct="0">
              <a:spcBef>
                <a:spcPct val="20000"/>
              </a:spcBef>
              <a:buFont typeface="Arial" charset="0"/>
              <a:buAutoNum type="arabicPeriod"/>
              <a:defRPr sz="1600">
                <a:solidFill>
                  <a:schemeClr val="tx1"/>
                </a:solidFill>
                <a:latin typeface="Arial" charset="0"/>
              </a:defRPr>
            </a:lvl5pPr>
            <a:lvl6pPr marL="2514600" indent="-228600" eaLnBrk="0" fontAlgn="base" hangingPunct="0">
              <a:spcBef>
                <a:spcPct val="20000"/>
              </a:spcBef>
              <a:spcAft>
                <a:spcPct val="0"/>
              </a:spcAft>
              <a:buFont typeface="Arial" charset="0"/>
              <a:buAutoNum type="arabicPeriod"/>
              <a:defRPr sz="1600">
                <a:solidFill>
                  <a:schemeClr val="tx1"/>
                </a:solidFill>
                <a:latin typeface="Arial" charset="0"/>
              </a:defRPr>
            </a:lvl6pPr>
            <a:lvl7pPr marL="2971800" indent="-228600" eaLnBrk="0" fontAlgn="base" hangingPunct="0">
              <a:spcBef>
                <a:spcPct val="20000"/>
              </a:spcBef>
              <a:spcAft>
                <a:spcPct val="0"/>
              </a:spcAft>
              <a:buFont typeface="Arial" charset="0"/>
              <a:buAutoNum type="arabicPeriod"/>
              <a:defRPr sz="1600">
                <a:solidFill>
                  <a:schemeClr val="tx1"/>
                </a:solidFill>
                <a:latin typeface="Arial" charset="0"/>
              </a:defRPr>
            </a:lvl7pPr>
            <a:lvl8pPr marL="3429000" indent="-228600" eaLnBrk="0" fontAlgn="base" hangingPunct="0">
              <a:spcBef>
                <a:spcPct val="20000"/>
              </a:spcBef>
              <a:spcAft>
                <a:spcPct val="0"/>
              </a:spcAft>
              <a:buFont typeface="Arial" charset="0"/>
              <a:buAutoNum type="arabicPeriod"/>
              <a:defRPr sz="1600">
                <a:solidFill>
                  <a:schemeClr val="tx1"/>
                </a:solidFill>
                <a:latin typeface="Arial" charset="0"/>
              </a:defRPr>
            </a:lvl8pPr>
            <a:lvl9pPr marL="3886200" indent="-228600" eaLnBrk="0" fontAlgn="base" hangingPunct="0">
              <a:spcBef>
                <a:spcPct val="20000"/>
              </a:spcBef>
              <a:spcAft>
                <a:spcPct val="0"/>
              </a:spcAft>
              <a:buFont typeface="Arial" charset="0"/>
              <a:buAutoNum type="arabicPeriod"/>
              <a:defRPr sz="1600">
                <a:solidFill>
                  <a:schemeClr val="tx1"/>
                </a:solidFill>
                <a:latin typeface="Arial" charset="0"/>
              </a:defRPr>
            </a:lvl9pPr>
          </a:lstStyle>
          <a:p>
            <a:pPr eaLnBrk="1" hangingPunct="1">
              <a:spcBef>
                <a:spcPct val="0"/>
              </a:spcBef>
              <a:buFontTx/>
              <a:buNone/>
            </a:pPr>
            <a:endParaRPr lang="en-US" altLang="en-US" sz="1200" dirty="0">
              <a:solidFill>
                <a:schemeClr val="bg1"/>
              </a:solidFill>
            </a:endParaRPr>
          </a:p>
        </p:txBody>
      </p:sp>
      <p:sp>
        <p:nvSpPr>
          <p:cNvPr id="32773" name="Footer Placeholder 4"/>
          <p:cNvSpPr txBox="1">
            <a:spLocks noGrp="1"/>
          </p:cNvSpPr>
          <p:nvPr/>
        </p:nvSpPr>
        <p:spPr bwMode="auto">
          <a:xfrm>
            <a:off x="900117" y="6308823"/>
            <a:ext cx="770413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spcBef>
                <a:spcPts val="1200"/>
              </a:spcBef>
              <a:buFont typeface="Arial" charset="0"/>
              <a:buChar char="•"/>
              <a:defRPr sz="3200">
                <a:solidFill>
                  <a:srgbClr val="00AE9E"/>
                </a:solidFill>
                <a:latin typeface="Arial" charset="0"/>
              </a:defRPr>
            </a:lvl1pPr>
            <a:lvl2pPr marL="742950" indent="-285750" eaLnBrk="0" hangingPunct="0">
              <a:spcBef>
                <a:spcPts val="600"/>
              </a:spcBef>
              <a:buChar char="–"/>
              <a:defRPr sz="2800">
                <a:solidFill>
                  <a:schemeClr val="tx1"/>
                </a:solidFill>
                <a:latin typeface="Arial" charset="0"/>
              </a:defRPr>
            </a:lvl2pPr>
            <a:lvl3pPr marL="1143000" indent="-228600" eaLnBrk="0" hangingPunct="0">
              <a:spcBef>
                <a:spcPts val="600"/>
              </a:spcBef>
              <a:buFont typeface="Arial" charset="0"/>
              <a:buChar char="•"/>
              <a:defRPr sz="2400">
                <a:solidFill>
                  <a:schemeClr val="tx1"/>
                </a:solidFill>
                <a:latin typeface="Arial" charset="0"/>
              </a:defRPr>
            </a:lvl3pPr>
            <a:lvl4pPr marL="1600200" indent="-228600" eaLnBrk="0" hangingPunct="0">
              <a:spcBef>
                <a:spcPts val="600"/>
              </a:spcBef>
              <a:buFont typeface="Arial" charset="0"/>
              <a:buChar char="–"/>
              <a:defRPr sz="1600">
                <a:solidFill>
                  <a:schemeClr val="tx1"/>
                </a:solidFill>
                <a:latin typeface="Arial" charset="0"/>
              </a:defRPr>
            </a:lvl4pPr>
            <a:lvl5pPr marL="2057400" indent="-228600" eaLnBrk="0" hangingPunct="0">
              <a:spcBef>
                <a:spcPct val="20000"/>
              </a:spcBef>
              <a:buFont typeface="Arial" charset="0"/>
              <a:buAutoNum type="arabicPeriod"/>
              <a:defRPr sz="1600">
                <a:solidFill>
                  <a:schemeClr val="tx1"/>
                </a:solidFill>
                <a:latin typeface="Arial" charset="0"/>
              </a:defRPr>
            </a:lvl5pPr>
            <a:lvl6pPr marL="2514600" indent="-228600" eaLnBrk="0" fontAlgn="base" hangingPunct="0">
              <a:spcBef>
                <a:spcPct val="20000"/>
              </a:spcBef>
              <a:spcAft>
                <a:spcPct val="0"/>
              </a:spcAft>
              <a:buFont typeface="Arial" charset="0"/>
              <a:buAutoNum type="arabicPeriod"/>
              <a:defRPr sz="1600">
                <a:solidFill>
                  <a:schemeClr val="tx1"/>
                </a:solidFill>
                <a:latin typeface="Arial" charset="0"/>
              </a:defRPr>
            </a:lvl6pPr>
            <a:lvl7pPr marL="2971800" indent="-228600" eaLnBrk="0" fontAlgn="base" hangingPunct="0">
              <a:spcBef>
                <a:spcPct val="20000"/>
              </a:spcBef>
              <a:spcAft>
                <a:spcPct val="0"/>
              </a:spcAft>
              <a:buFont typeface="Arial" charset="0"/>
              <a:buAutoNum type="arabicPeriod"/>
              <a:defRPr sz="1600">
                <a:solidFill>
                  <a:schemeClr val="tx1"/>
                </a:solidFill>
                <a:latin typeface="Arial" charset="0"/>
              </a:defRPr>
            </a:lvl7pPr>
            <a:lvl8pPr marL="3429000" indent="-228600" eaLnBrk="0" fontAlgn="base" hangingPunct="0">
              <a:spcBef>
                <a:spcPct val="20000"/>
              </a:spcBef>
              <a:spcAft>
                <a:spcPct val="0"/>
              </a:spcAft>
              <a:buFont typeface="Arial" charset="0"/>
              <a:buAutoNum type="arabicPeriod"/>
              <a:defRPr sz="1600">
                <a:solidFill>
                  <a:schemeClr val="tx1"/>
                </a:solidFill>
                <a:latin typeface="Arial" charset="0"/>
              </a:defRPr>
            </a:lvl8pPr>
            <a:lvl9pPr marL="3886200" indent="-228600" eaLnBrk="0" fontAlgn="base" hangingPunct="0">
              <a:spcBef>
                <a:spcPct val="20000"/>
              </a:spcBef>
              <a:spcAft>
                <a:spcPct val="0"/>
              </a:spcAft>
              <a:buFont typeface="Arial" charset="0"/>
              <a:buAutoNum type="arabicPeriod"/>
              <a:defRPr sz="1600">
                <a:solidFill>
                  <a:schemeClr val="tx1"/>
                </a:solidFill>
                <a:latin typeface="Arial" charset="0"/>
              </a:defRPr>
            </a:lvl9pPr>
          </a:lstStyle>
          <a:p>
            <a:pPr eaLnBrk="1" hangingPunct="1">
              <a:spcBef>
                <a:spcPct val="0"/>
              </a:spcBef>
              <a:buFontTx/>
              <a:buNone/>
            </a:pPr>
            <a:endParaRPr lang="en-GB" altLang="en-US" sz="1200">
              <a:solidFill>
                <a:schemeClr val="bg1"/>
              </a:solidFill>
            </a:endParaRPr>
          </a:p>
        </p:txBody>
      </p:sp>
      <p:sp>
        <p:nvSpPr>
          <p:cNvPr id="32774" name="TextBox 1"/>
          <p:cNvSpPr txBox="1">
            <a:spLocks noChangeArrowheads="1"/>
          </p:cNvSpPr>
          <p:nvPr/>
        </p:nvSpPr>
        <p:spPr bwMode="auto">
          <a:xfrm>
            <a:off x="395288" y="1628805"/>
            <a:ext cx="4356897" cy="4785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ts val="1200"/>
              </a:spcBef>
              <a:buFont typeface="Arial" charset="0"/>
              <a:buChar char="•"/>
              <a:defRPr sz="3200">
                <a:solidFill>
                  <a:srgbClr val="00AE9E"/>
                </a:solidFill>
                <a:latin typeface="Arial" charset="0"/>
              </a:defRPr>
            </a:lvl1pPr>
            <a:lvl2pPr marL="742950" indent="-285750" eaLnBrk="0" hangingPunct="0">
              <a:spcBef>
                <a:spcPts val="600"/>
              </a:spcBef>
              <a:buChar char="–"/>
              <a:defRPr sz="2800">
                <a:solidFill>
                  <a:schemeClr val="tx1"/>
                </a:solidFill>
                <a:latin typeface="Arial" charset="0"/>
              </a:defRPr>
            </a:lvl2pPr>
            <a:lvl3pPr marL="1143000" indent="-228600" eaLnBrk="0" hangingPunct="0">
              <a:spcBef>
                <a:spcPts val="600"/>
              </a:spcBef>
              <a:buFont typeface="Arial" charset="0"/>
              <a:buChar char="•"/>
              <a:defRPr sz="2400">
                <a:solidFill>
                  <a:schemeClr val="tx1"/>
                </a:solidFill>
                <a:latin typeface="Arial" charset="0"/>
              </a:defRPr>
            </a:lvl3pPr>
            <a:lvl4pPr marL="1600200" indent="-228600" eaLnBrk="0" hangingPunct="0">
              <a:spcBef>
                <a:spcPts val="600"/>
              </a:spcBef>
              <a:buFont typeface="Arial" charset="0"/>
              <a:buChar char="–"/>
              <a:defRPr sz="1600">
                <a:solidFill>
                  <a:schemeClr val="tx1"/>
                </a:solidFill>
                <a:latin typeface="Arial" charset="0"/>
              </a:defRPr>
            </a:lvl4pPr>
            <a:lvl5pPr marL="2057400" indent="-228600" eaLnBrk="0" hangingPunct="0">
              <a:spcBef>
                <a:spcPct val="20000"/>
              </a:spcBef>
              <a:buFont typeface="Arial" charset="0"/>
              <a:buAutoNum type="arabicPeriod"/>
              <a:defRPr sz="1600">
                <a:solidFill>
                  <a:schemeClr val="tx1"/>
                </a:solidFill>
                <a:latin typeface="Arial" charset="0"/>
              </a:defRPr>
            </a:lvl5pPr>
            <a:lvl6pPr marL="2514600" indent="-228600" eaLnBrk="0" fontAlgn="base" hangingPunct="0">
              <a:spcBef>
                <a:spcPct val="20000"/>
              </a:spcBef>
              <a:spcAft>
                <a:spcPct val="0"/>
              </a:spcAft>
              <a:buFont typeface="Arial" charset="0"/>
              <a:buAutoNum type="arabicPeriod"/>
              <a:defRPr sz="1600">
                <a:solidFill>
                  <a:schemeClr val="tx1"/>
                </a:solidFill>
                <a:latin typeface="Arial" charset="0"/>
              </a:defRPr>
            </a:lvl6pPr>
            <a:lvl7pPr marL="2971800" indent="-228600" eaLnBrk="0" fontAlgn="base" hangingPunct="0">
              <a:spcBef>
                <a:spcPct val="20000"/>
              </a:spcBef>
              <a:spcAft>
                <a:spcPct val="0"/>
              </a:spcAft>
              <a:buFont typeface="Arial" charset="0"/>
              <a:buAutoNum type="arabicPeriod"/>
              <a:defRPr sz="1600">
                <a:solidFill>
                  <a:schemeClr val="tx1"/>
                </a:solidFill>
                <a:latin typeface="Arial" charset="0"/>
              </a:defRPr>
            </a:lvl7pPr>
            <a:lvl8pPr marL="3429000" indent="-228600" eaLnBrk="0" fontAlgn="base" hangingPunct="0">
              <a:spcBef>
                <a:spcPct val="20000"/>
              </a:spcBef>
              <a:spcAft>
                <a:spcPct val="0"/>
              </a:spcAft>
              <a:buFont typeface="Arial" charset="0"/>
              <a:buAutoNum type="arabicPeriod"/>
              <a:defRPr sz="1600">
                <a:solidFill>
                  <a:schemeClr val="tx1"/>
                </a:solidFill>
                <a:latin typeface="Arial" charset="0"/>
              </a:defRPr>
            </a:lvl8pPr>
            <a:lvl9pPr marL="3886200" indent="-228600" eaLnBrk="0" fontAlgn="base" hangingPunct="0">
              <a:spcBef>
                <a:spcPct val="20000"/>
              </a:spcBef>
              <a:spcAft>
                <a:spcPct val="0"/>
              </a:spcAft>
              <a:buFont typeface="Arial" charset="0"/>
              <a:buAutoNum type="arabicPeriod"/>
              <a:defRPr sz="1600">
                <a:solidFill>
                  <a:schemeClr val="tx1"/>
                </a:solidFill>
                <a:latin typeface="Arial" charset="0"/>
              </a:defRPr>
            </a:lvl9pPr>
          </a:lstStyle>
          <a:p>
            <a:pPr eaLnBrk="1" hangingPunct="1">
              <a:spcBef>
                <a:spcPts val="600"/>
              </a:spcBef>
              <a:buFont typeface="Courier New" panose="02070309020205020404" pitchFamily="49" charset="0"/>
              <a:buChar char="o"/>
            </a:pPr>
            <a:endParaRPr lang="en-GB" altLang="en-US" sz="1800" dirty="0" smtClean="0">
              <a:solidFill>
                <a:schemeClr val="tx1"/>
              </a:solidFill>
            </a:endParaRPr>
          </a:p>
          <a:p>
            <a:pPr eaLnBrk="1" hangingPunct="1">
              <a:spcBef>
                <a:spcPts val="600"/>
              </a:spcBef>
              <a:buFont typeface="Courier New" panose="02070309020205020404" pitchFamily="49" charset="0"/>
              <a:buChar char="o"/>
            </a:pPr>
            <a:r>
              <a:rPr lang="en-GB" altLang="en-US" sz="1800" dirty="0" smtClean="0">
                <a:solidFill>
                  <a:schemeClr val="tx1"/>
                </a:solidFill>
              </a:rPr>
              <a:t>Is </a:t>
            </a:r>
            <a:r>
              <a:rPr lang="en-GB" altLang="en-US" sz="1800" dirty="0">
                <a:solidFill>
                  <a:schemeClr val="tx1"/>
                </a:solidFill>
              </a:rPr>
              <a:t>work good for your health and wellbeing? Waddell &amp; Burton 2006</a:t>
            </a:r>
          </a:p>
          <a:p>
            <a:pPr eaLnBrk="1" hangingPunct="1">
              <a:spcBef>
                <a:spcPts val="600"/>
              </a:spcBef>
              <a:buFont typeface="Courier New" panose="02070309020205020404" pitchFamily="49" charset="0"/>
              <a:buChar char="o"/>
            </a:pPr>
            <a:r>
              <a:rPr lang="en-GB" altLang="en-US" sz="1800" dirty="0">
                <a:solidFill>
                  <a:schemeClr val="tx1"/>
                </a:solidFill>
              </a:rPr>
              <a:t>Working for a healthier tomorrow, Dame Carol Black’s Review of the health of Britain’s working age population 2008</a:t>
            </a:r>
          </a:p>
          <a:p>
            <a:pPr eaLnBrk="1" hangingPunct="1">
              <a:spcBef>
                <a:spcPts val="600"/>
              </a:spcBef>
              <a:buFont typeface="Courier New" panose="02070309020205020404" pitchFamily="49" charset="0"/>
              <a:buChar char="o"/>
            </a:pPr>
            <a:r>
              <a:rPr lang="en-GB" altLang="en-US" sz="1800" dirty="0">
                <a:solidFill>
                  <a:schemeClr val="tx1"/>
                </a:solidFill>
              </a:rPr>
              <a:t>Improving health and work – </a:t>
            </a:r>
            <a:r>
              <a:rPr lang="en-GB" altLang="en-US" sz="1800" dirty="0" err="1">
                <a:solidFill>
                  <a:schemeClr val="tx1"/>
                </a:solidFill>
              </a:rPr>
              <a:t>Govt</a:t>
            </a:r>
            <a:r>
              <a:rPr lang="en-GB" altLang="en-US" sz="1800" dirty="0">
                <a:solidFill>
                  <a:schemeClr val="tx1"/>
                </a:solidFill>
              </a:rPr>
              <a:t> response to Black Review 2009</a:t>
            </a:r>
          </a:p>
          <a:p>
            <a:pPr eaLnBrk="1" hangingPunct="1">
              <a:spcBef>
                <a:spcPts val="600"/>
              </a:spcBef>
              <a:buFont typeface="Courier New" panose="02070309020205020404" pitchFamily="49" charset="0"/>
              <a:buChar char="o"/>
            </a:pPr>
            <a:r>
              <a:rPr lang="en-GB" altLang="en-US" sz="1800" dirty="0">
                <a:solidFill>
                  <a:schemeClr val="tx1"/>
                </a:solidFill>
              </a:rPr>
              <a:t>Fair Society, Healthy Lives – The Marmot Review 2010</a:t>
            </a:r>
          </a:p>
          <a:p>
            <a:pPr eaLnBrk="1" hangingPunct="1">
              <a:spcBef>
                <a:spcPts val="600"/>
              </a:spcBef>
              <a:buFont typeface="Courier New" panose="02070309020205020404" pitchFamily="49" charset="0"/>
              <a:buChar char="o"/>
            </a:pPr>
            <a:r>
              <a:rPr lang="en-GB" altLang="en-US" sz="1800" dirty="0">
                <a:solidFill>
                  <a:schemeClr val="tx1"/>
                </a:solidFill>
              </a:rPr>
              <a:t>Health at work – an independent review of sickness absence </a:t>
            </a:r>
            <a:r>
              <a:rPr lang="en-GB" altLang="en-US" sz="1800" dirty="0" smtClean="0">
                <a:solidFill>
                  <a:schemeClr val="tx1"/>
                </a:solidFill>
              </a:rPr>
              <a:t>2011</a:t>
            </a:r>
          </a:p>
          <a:p>
            <a:pPr marL="0" indent="0" eaLnBrk="1" hangingPunct="1">
              <a:spcBef>
                <a:spcPts val="600"/>
              </a:spcBef>
              <a:buNone/>
            </a:pPr>
            <a:endParaRPr lang="en-GB" altLang="en-US" sz="1800" dirty="0">
              <a:solidFill>
                <a:schemeClr val="tx1"/>
              </a:solidFill>
            </a:endParaRPr>
          </a:p>
          <a:p>
            <a:pPr eaLnBrk="1" hangingPunct="1">
              <a:spcBef>
                <a:spcPts val="600"/>
              </a:spcBef>
            </a:pPr>
            <a:endParaRPr lang="en-GB" altLang="en-US" sz="1800" dirty="0">
              <a:solidFill>
                <a:schemeClr val="tx1"/>
              </a:solidFill>
            </a:endParaRPr>
          </a:p>
        </p:txBody>
      </p:sp>
      <p:pic>
        <p:nvPicPr>
          <p:cNvPr id="3277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1159" y="429324"/>
            <a:ext cx="1516063" cy="2141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776"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0588" y="908052"/>
            <a:ext cx="1557338" cy="2208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777"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1128" y="2794002"/>
            <a:ext cx="1522412" cy="2179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778"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81867" y="3463020"/>
            <a:ext cx="1589088" cy="2225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779" name="Picture 1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44710" y="3989930"/>
            <a:ext cx="1541463" cy="2225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7451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And you’ll be familiar with this… </a:t>
            </a:r>
            <a:endParaRPr lang="en-GB" dirty="0"/>
          </a:p>
        </p:txBody>
      </p:sp>
      <p:sp>
        <p:nvSpPr>
          <p:cNvPr id="4" name="Slide Number Placeholder 3"/>
          <p:cNvSpPr>
            <a:spLocks noGrp="1"/>
          </p:cNvSpPr>
          <p:nvPr>
            <p:ph type="sldNum" sz="quarter" idx="10"/>
          </p:nvPr>
        </p:nvSpPr>
        <p:spPr/>
        <p:txBody>
          <a:bodyPr/>
          <a:lstStyle/>
          <a:p>
            <a:pPr marL="531813">
              <a:defRPr/>
            </a:pPr>
            <a:r>
              <a:rPr lang="en-US" dirty="0" smtClean="0">
                <a:solidFill>
                  <a:prstClr val="white"/>
                </a:solidFill>
              </a:rPr>
              <a:t>  </a:t>
            </a:r>
            <a:endParaRPr lang="en-US" dirty="0">
              <a:solidFill>
                <a:prstClr val="white"/>
              </a:solidFill>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02314" y="1772816"/>
            <a:ext cx="5139373" cy="3580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876256" y="1340768"/>
            <a:ext cx="2016224" cy="1477328"/>
          </a:xfrm>
          <a:prstGeom prst="rect">
            <a:avLst/>
          </a:prstGeom>
          <a:noFill/>
        </p:spPr>
        <p:txBody>
          <a:bodyPr wrap="square" rtlCol="0">
            <a:spAutoFit/>
          </a:bodyPr>
          <a:lstStyle/>
          <a:p>
            <a:pPr algn="ctr"/>
            <a:r>
              <a:rPr lang="en-GB" b="1" dirty="0" smtClean="0"/>
              <a:t>But, are our partners in DWP or Housing or Citizens Advice Bureau? </a:t>
            </a:r>
            <a:endParaRPr lang="en-GB" b="1" dirty="0"/>
          </a:p>
        </p:txBody>
      </p:sp>
      <p:cxnSp>
        <p:nvCxnSpPr>
          <p:cNvPr id="8" name="Straight Arrow Connector 7"/>
          <p:cNvCxnSpPr/>
          <p:nvPr/>
        </p:nvCxnSpPr>
        <p:spPr>
          <a:xfrm flipH="1">
            <a:off x="3563888" y="1700808"/>
            <a:ext cx="3312368" cy="11172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5796136" y="2079432"/>
            <a:ext cx="1080120" cy="73866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6444208" y="2818096"/>
            <a:ext cx="864096" cy="154700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51520" y="5301208"/>
            <a:ext cx="8784976" cy="923330"/>
          </a:xfrm>
          <a:prstGeom prst="rect">
            <a:avLst/>
          </a:prstGeom>
          <a:noFill/>
        </p:spPr>
        <p:txBody>
          <a:bodyPr wrap="square" rtlCol="0">
            <a:spAutoFit/>
          </a:bodyPr>
          <a:lstStyle/>
          <a:p>
            <a:pPr algn="ctr"/>
            <a:r>
              <a:rPr lang="en-GB" b="1" dirty="0" smtClean="0"/>
              <a:t>…DWP and Housing and Citizens Advice Bureau are regularly in contact (very often at point of crisis) with those we often describe as ‘vulnerable’ or ‘hard to reach’, those that experience the greatest health inequalities…</a:t>
            </a:r>
            <a:endParaRPr lang="en-GB" b="1" dirty="0"/>
          </a:p>
        </p:txBody>
      </p:sp>
    </p:spTree>
    <p:extLst>
      <p:ext uri="{BB962C8B-B14F-4D97-AF65-F5344CB8AC3E}">
        <p14:creationId xmlns:p14="http://schemas.microsoft.com/office/powerpoint/2010/main" val="2383537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1200"/>
              </a:spcBef>
              <a:buFont typeface="Arial" charset="0"/>
              <a:buChar char="•"/>
              <a:defRPr sz="3200">
                <a:solidFill>
                  <a:srgbClr val="00AE9E"/>
                </a:solidFill>
                <a:latin typeface="Arial" charset="0"/>
              </a:defRPr>
            </a:lvl1pPr>
            <a:lvl2pPr marL="742950" indent="-285750" eaLnBrk="0" hangingPunct="0">
              <a:spcBef>
                <a:spcPts val="600"/>
              </a:spcBef>
              <a:buChar char="–"/>
              <a:defRPr sz="2800">
                <a:solidFill>
                  <a:schemeClr val="tx1"/>
                </a:solidFill>
                <a:latin typeface="Arial" charset="0"/>
              </a:defRPr>
            </a:lvl2pPr>
            <a:lvl3pPr marL="1143000" indent="-228600" eaLnBrk="0" hangingPunct="0">
              <a:spcBef>
                <a:spcPts val="600"/>
              </a:spcBef>
              <a:buFont typeface="Arial" charset="0"/>
              <a:buChar char="•"/>
              <a:defRPr sz="2400">
                <a:solidFill>
                  <a:schemeClr val="tx1"/>
                </a:solidFill>
                <a:latin typeface="Arial" charset="0"/>
              </a:defRPr>
            </a:lvl3pPr>
            <a:lvl4pPr marL="1600200" indent="-228600" eaLnBrk="0" hangingPunct="0">
              <a:spcBef>
                <a:spcPts val="600"/>
              </a:spcBef>
              <a:buFont typeface="Arial" charset="0"/>
              <a:buChar char="–"/>
              <a:defRPr sz="1600">
                <a:solidFill>
                  <a:schemeClr val="tx1"/>
                </a:solidFill>
                <a:latin typeface="Arial" charset="0"/>
              </a:defRPr>
            </a:lvl4pPr>
            <a:lvl5pPr marL="2057400" indent="-228600" eaLnBrk="0" hangingPunct="0">
              <a:spcBef>
                <a:spcPct val="20000"/>
              </a:spcBef>
              <a:buFont typeface="Arial" charset="0"/>
              <a:buAutoNum type="arabicPeriod"/>
              <a:defRPr sz="1600">
                <a:solidFill>
                  <a:schemeClr val="tx1"/>
                </a:solidFill>
                <a:latin typeface="Arial" charset="0"/>
              </a:defRPr>
            </a:lvl5pPr>
            <a:lvl6pPr marL="2514600" indent="-228600" eaLnBrk="0" fontAlgn="base" hangingPunct="0">
              <a:spcBef>
                <a:spcPct val="20000"/>
              </a:spcBef>
              <a:spcAft>
                <a:spcPct val="0"/>
              </a:spcAft>
              <a:buFont typeface="Arial" charset="0"/>
              <a:buAutoNum type="arabicPeriod"/>
              <a:defRPr sz="1600">
                <a:solidFill>
                  <a:schemeClr val="tx1"/>
                </a:solidFill>
                <a:latin typeface="Arial" charset="0"/>
              </a:defRPr>
            </a:lvl6pPr>
            <a:lvl7pPr marL="2971800" indent="-228600" eaLnBrk="0" fontAlgn="base" hangingPunct="0">
              <a:spcBef>
                <a:spcPct val="20000"/>
              </a:spcBef>
              <a:spcAft>
                <a:spcPct val="0"/>
              </a:spcAft>
              <a:buFont typeface="Arial" charset="0"/>
              <a:buAutoNum type="arabicPeriod"/>
              <a:defRPr sz="1600">
                <a:solidFill>
                  <a:schemeClr val="tx1"/>
                </a:solidFill>
                <a:latin typeface="Arial" charset="0"/>
              </a:defRPr>
            </a:lvl7pPr>
            <a:lvl8pPr marL="3429000" indent="-228600" eaLnBrk="0" fontAlgn="base" hangingPunct="0">
              <a:spcBef>
                <a:spcPct val="20000"/>
              </a:spcBef>
              <a:spcAft>
                <a:spcPct val="0"/>
              </a:spcAft>
              <a:buFont typeface="Arial" charset="0"/>
              <a:buAutoNum type="arabicPeriod"/>
              <a:defRPr sz="1600">
                <a:solidFill>
                  <a:schemeClr val="tx1"/>
                </a:solidFill>
                <a:latin typeface="Arial" charset="0"/>
              </a:defRPr>
            </a:lvl8pPr>
            <a:lvl9pPr marL="3886200" indent="-228600" eaLnBrk="0" fontAlgn="base" hangingPunct="0">
              <a:spcBef>
                <a:spcPct val="20000"/>
              </a:spcBef>
              <a:spcAft>
                <a:spcPct val="0"/>
              </a:spcAft>
              <a:buFont typeface="Arial" charset="0"/>
              <a:buAutoNum type="arabicPeriod"/>
              <a:defRPr sz="1600">
                <a:solidFill>
                  <a:schemeClr val="tx1"/>
                </a:solidFill>
                <a:latin typeface="Arial" charset="0"/>
              </a:defRPr>
            </a:lvl9pPr>
          </a:lstStyle>
          <a:p>
            <a:pPr eaLnBrk="1" hangingPunct="1">
              <a:spcBef>
                <a:spcPct val="0"/>
              </a:spcBef>
              <a:buFontTx/>
              <a:buNone/>
            </a:pPr>
            <a:r>
              <a:rPr lang="en-US" altLang="en-US" sz="1200" smtClean="0">
                <a:solidFill>
                  <a:schemeClr val="bg1"/>
                </a:solidFill>
              </a:rPr>
              <a:t>ERPAA 26 June 2013Presentation title - edit in Header and Footer</a:t>
            </a:r>
          </a:p>
        </p:txBody>
      </p:sp>
      <p:sp>
        <p:nvSpPr>
          <p:cNvPr id="16" name="Title 15"/>
          <p:cNvSpPr>
            <a:spLocks noGrp="1"/>
          </p:cNvSpPr>
          <p:nvPr>
            <p:ph type="title" idx="4294967295"/>
          </p:nvPr>
        </p:nvSpPr>
        <p:spPr>
          <a:xfrm>
            <a:off x="251520" y="476672"/>
            <a:ext cx="8614378" cy="1279603"/>
          </a:xfrm>
        </p:spPr>
        <p:txBody>
          <a:bodyPr wrap="square" numCol="1" anchor="t" anchorCtr="0" compatLnSpc="1">
            <a:prstTxWarp prst="textNoShape">
              <a:avLst/>
            </a:prstTxWarp>
            <a:noAutofit/>
          </a:bodyPr>
          <a:lstStyle/>
          <a:p>
            <a:pPr eaLnBrk="1" hangingPunct="1">
              <a:defRPr/>
            </a:pPr>
            <a:r>
              <a:rPr lang="en-GB" sz="2800" b="1" dirty="0" smtClean="0"/>
              <a:t>Dame Carol Black’s  ‘Review of the health of Britain’s  working age population’, the key challenges  included…</a:t>
            </a:r>
            <a:endParaRPr lang="en-US" sz="2800" b="1" dirty="0" smtClean="0"/>
          </a:p>
        </p:txBody>
      </p:sp>
      <p:sp>
        <p:nvSpPr>
          <p:cNvPr id="32772" name="Slide Number Placeholder 3"/>
          <p:cNvSpPr txBox="1">
            <a:spLocks noGrp="1"/>
          </p:cNvSpPr>
          <p:nvPr/>
        </p:nvSpPr>
        <p:spPr bwMode="auto">
          <a:xfrm>
            <a:off x="0" y="6308823"/>
            <a:ext cx="9144000" cy="54927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bIns="0" anchor="ctr"/>
          <a:lstStyle>
            <a:lvl1pPr marL="539750" eaLnBrk="0" hangingPunct="0">
              <a:spcBef>
                <a:spcPts val="1200"/>
              </a:spcBef>
              <a:buFont typeface="Arial" charset="0"/>
              <a:buChar char="•"/>
              <a:defRPr sz="3200">
                <a:solidFill>
                  <a:srgbClr val="00AE9E"/>
                </a:solidFill>
                <a:latin typeface="Arial" charset="0"/>
              </a:defRPr>
            </a:lvl1pPr>
            <a:lvl2pPr marL="742950" indent="-285750" eaLnBrk="0" hangingPunct="0">
              <a:spcBef>
                <a:spcPts val="600"/>
              </a:spcBef>
              <a:buChar char="–"/>
              <a:defRPr sz="2800">
                <a:solidFill>
                  <a:schemeClr val="tx1"/>
                </a:solidFill>
                <a:latin typeface="Arial" charset="0"/>
              </a:defRPr>
            </a:lvl2pPr>
            <a:lvl3pPr marL="1143000" indent="-228600" eaLnBrk="0" hangingPunct="0">
              <a:spcBef>
                <a:spcPts val="600"/>
              </a:spcBef>
              <a:buFont typeface="Arial" charset="0"/>
              <a:buChar char="•"/>
              <a:defRPr sz="2400">
                <a:solidFill>
                  <a:schemeClr val="tx1"/>
                </a:solidFill>
                <a:latin typeface="Arial" charset="0"/>
              </a:defRPr>
            </a:lvl3pPr>
            <a:lvl4pPr marL="1600200" indent="-228600" eaLnBrk="0" hangingPunct="0">
              <a:spcBef>
                <a:spcPts val="600"/>
              </a:spcBef>
              <a:buFont typeface="Arial" charset="0"/>
              <a:buChar char="–"/>
              <a:defRPr sz="1600">
                <a:solidFill>
                  <a:schemeClr val="tx1"/>
                </a:solidFill>
                <a:latin typeface="Arial" charset="0"/>
              </a:defRPr>
            </a:lvl4pPr>
            <a:lvl5pPr marL="2057400" indent="-228600" eaLnBrk="0" hangingPunct="0">
              <a:spcBef>
                <a:spcPct val="20000"/>
              </a:spcBef>
              <a:buFont typeface="Arial" charset="0"/>
              <a:buAutoNum type="arabicPeriod"/>
              <a:defRPr sz="1600">
                <a:solidFill>
                  <a:schemeClr val="tx1"/>
                </a:solidFill>
                <a:latin typeface="Arial" charset="0"/>
              </a:defRPr>
            </a:lvl5pPr>
            <a:lvl6pPr marL="2514600" indent="-228600" eaLnBrk="0" fontAlgn="base" hangingPunct="0">
              <a:spcBef>
                <a:spcPct val="20000"/>
              </a:spcBef>
              <a:spcAft>
                <a:spcPct val="0"/>
              </a:spcAft>
              <a:buFont typeface="Arial" charset="0"/>
              <a:buAutoNum type="arabicPeriod"/>
              <a:defRPr sz="1600">
                <a:solidFill>
                  <a:schemeClr val="tx1"/>
                </a:solidFill>
                <a:latin typeface="Arial" charset="0"/>
              </a:defRPr>
            </a:lvl6pPr>
            <a:lvl7pPr marL="2971800" indent="-228600" eaLnBrk="0" fontAlgn="base" hangingPunct="0">
              <a:spcBef>
                <a:spcPct val="20000"/>
              </a:spcBef>
              <a:spcAft>
                <a:spcPct val="0"/>
              </a:spcAft>
              <a:buFont typeface="Arial" charset="0"/>
              <a:buAutoNum type="arabicPeriod"/>
              <a:defRPr sz="1600">
                <a:solidFill>
                  <a:schemeClr val="tx1"/>
                </a:solidFill>
                <a:latin typeface="Arial" charset="0"/>
              </a:defRPr>
            </a:lvl7pPr>
            <a:lvl8pPr marL="3429000" indent="-228600" eaLnBrk="0" fontAlgn="base" hangingPunct="0">
              <a:spcBef>
                <a:spcPct val="20000"/>
              </a:spcBef>
              <a:spcAft>
                <a:spcPct val="0"/>
              </a:spcAft>
              <a:buFont typeface="Arial" charset="0"/>
              <a:buAutoNum type="arabicPeriod"/>
              <a:defRPr sz="1600">
                <a:solidFill>
                  <a:schemeClr val="tx1"/>
                </a:solidFill>
                <a:latin typeface="Arial" charset="0"/>
              </a:defRPr>
            </a:lvl8pPr>
            <a:lvl9pPr marL="3886200" indent="-228600" eaLnBrk="0" fontAlgn="base" hangingPunct="0">
              <a:spcBef>
                <a:spcPct val="20000"/>
              </a:spcBef>
              <a:spcAft>
                <a:spcPct val="0"/>
              </a:spcAft>
              <a:buFont typeface="Arial" charset="0"/>
              <a:buAutoNum type="arabicPeriod"/>
              <a:defRPr sz="1600">
                <a:solidFill>
                  <a:schemeClr val="tx1"/>
                </a:solidFill>
                <a:latin typeface="Arial" charset="0"/>
              </a:defRPr>
            </a:lvl9pPr>
          </a:lstStyle>
          <a:p>
            <a:pPr eaLnBrk="1" hangingPunct="1">
              <a:spcBef>
                <a:spcPct val="0"/>
              </a:spcBef>
              <a:buFontTx/>
              <a:buNone/>
            </a:pPr>
            <a:endParaRPr lang="en-US" altLang="en-US" sz="1200" dirty="0">
              <a:solidFill>
                <a:schemeClr val="bg1"/>
              </a:solidFill>
            </a:endParaRPr>
          </a:p>
        </p:txBody>
      </p:sp>
      <p:sp>
        <p:nvSpPr>
          <p:cNvPr id="32773" name="Footer Placeholder 4"/>
          <p:cNvSpPr txBox="1">
            <a:spLocks noGrp="1"/>
          </p:cNvSpPr>
          <p:nvPr/>
        </p:nvSpPr>
        <p:spPr bwMode="auto">
          <a:xfrm>
            <a:off x="900117" y="6308823"/>
            <a:ext cx="770413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spcBef>
                <a:spcPts val="1200"/>
              </a:spcBef>
              <a:buFont typeface="Arial" charset="0"/>
              <a:buChar char="•"/>
              <a:defRPr sz="3200">
                <a:solidFill>
                  <a:srgbClr val="00AE9E"/>
                </a:solidFill>
                <a:latin typeface="Arial" charset="0"/>
              </a:defRPr>
            </a:lvl1pPr>
            <a:lvl2pPr marL="742950" indent="-285750" eaLnBrk="0" hangingPunct="0">
              <a:spcBef>
                <a:spcPts val="600"/>
              </a:spcBef>
              <a:buChar char="–"/>
              <a:defRPr sz="2800">
                <a:solidFill>
                  <a:schemeClr val="tx1"/>
                </a:solidFill>
                <a:latin typeface="Arial" charset="0"/>
              </a:defRPr>
            </a:lvl2pPr>
            <a:lvl3pPr marL="1143000" indent="-228600" eaLnBrk="0" hangingPunct="0">
              <a:spcBef>
                <a:spcPts val="600"/>
              </a:spcBef>
              <a:buFont typeface="Arial" charset="0"/>
              <a:buChar char="•"/>
              <a:defRPr sz="2400">
                <a:solidFill>
                  <a:schemeClr val="tx1"/>
                </a:solidFill>
                <a:latin typeface="Arial" charset="0"/>
              </a:defRPr>
            </a:lvl3pPr>
            <a:lvl4pPr marL="1600200" indent="-228600" eaLnBrk="0" hangingPunct="0">
              <a:spcBef>
                <a:spcPts val="600"/>
              </a:spcBef>
              <a:buFont typeface="Arial" charset="0"/>
              <a:buChar char="–"/>
              <a:defRPr sz="1600">
                <a:solidFill>
                  <a:schemeClr val="tx1"/>
                </a:solidFill>
                <a:latin typeface="Arial" charset="0"/>
              </a:defRPr>
            </a:lvl4pPr>
            <a:lvl5pPr marL="2057400" indent="-228600" eaLnBrk="0" hangingPunct="0">
              <a:spcBef>
                <a:spcPct val="20000"/>
              </a:spcBef>
              <a:buFont typeface="Arial" charset="0"/>
              <a:buAutoNum type="arabicPeriod"/>
              <a:defRPr sz="1600">
                <a:solidFill>
                  <a:schemeClr val="tx1"/>
                </a:solidFill>
                <a:latin typeface="Arial" charset="0"/>
              </a:defRPr>
            </a:lvl5pPr>
            <a:lvl6pPr marL="2514600" indent="-228600" eaLnBrk="0" fontAlgn="base" hangingPunct="0">
              <a:spcBef>
                <a:spcPct val="20000"/>
              </a:spcBef>
              <a:spcAft>
                <a:spcPct val="0"/>
              </a:spcAft>
              <a:buFont typeface="Arial" charset="0"/>
              <a:buAutoNum type="arabicPeriod"/>
              <a:defRPr sz="1600">
                <a:solidFill>
                  <a:schemeClr val="tx1"/>
                </a:solidFill>
                <a:latin typeface="Arial" charset="0"/>
              </a:defRPr>
            </a:lvl6pPr>
            <a:lvl7pPr marL="2971800" indent="-228600" eaLnBrk="0" fontAlgn="base" hangingPunct="0">
              <a:spcBef>
                <a:spcPct val="20000"/>
              </a:spcBef>
              <a:spcAft>
                <a:spcPct val="0"/>
              </a:spcAft>
              <a:buFont typeface="Arial" charset="0"/>
              <a:buAutoNum type="arabicPeriod"/>
              <a:defRPr sz="1600">
                <a:solidFill>
                  <a:schemeClr val="tx1"/>
                </a:solidFill>
                <a:latin typeface="Arial" charset="0"/>
              </a:defRPr>
            </a:lvl7pPr>
            <a:lvl8pPr marL="3429000" indent="-228600" eaLnBrk="0" fontAlgn="base" hangingPunct="0">
              <a:spcBef>
                <a:spcPct val="20000"/>
              </a:spcBef>
              <a:spcAft>
                <a:spcPct val="0"/>
              </a:spcAft>
              <a:buFont typeface="Arial" charset="0"/>
              <a:buAutoNum type="arabicPeriod"/>
              <a:defRPr sz="1600">
                <a:solidFill>
                  <a:schemeClr val="tx1"/>
                </a:solidFill>
                <a:latin typeface="Arial" charset="0"/>
              </a:defRPr>
            </a:lvl8pPr>
            <a:lvl9pPr marL="3886200" indent="-228600" eaLnBrk="0" fontAlgn="base" hangingPunct="0">
              <a:spcBef>
                <a:spcPct val="20000"/>
              </a:spcBef>
              <a:spcAft>
                <a:spcPct val="0"/>
              </a:spcAft>
              <a:buFont typeface="Arial" charset="0"/>
              <a:buAutoNum type="arabicPeriod"/>
              <a:defRPr sz="1600">
                <a:solidFill>
                  <a:schemeClr val="tx1"/>
                </a:solidFill>
                <a:latin typeface="Arial" charset="0"/>
              </a:defRPr>
            </a:lvl9pPr>
          </a:lstStyle>
          <a:p>
            <a:pPr eaLnBrk="1" hangingPunct="1">
              <a:spcBef>
                <a:spcPct val="0"/>
              </a:spcBef>
              <a:buFontTx/>
              <a:buNone/>
            </a:pPr>
            <a:endParaRPr lang="en-GB" altLang="en-US" sz="1200">
              <a:solidFill>
                <a:schemeClr val="bg1"/>
              </a:solidFill>
            </a:endParaRPr>
          </a:p>
        </p:txBody>
      </p:sp>
      <p:sp>
        <p:nvSpPr>
          <p:cNvPr id="32774" name="TextBox 1"/>
          <p:cNvSpPr txBox="1">
            <a:spLocks noChangeArrowheads="1"/>
          </p:cNvSpPr>
          <p:nvPr/>
        </p:nvSpPr>
        <p:spPr bwMode="auto">
          <a:xfrm>
            <a:off x="251520" y="1628806"/>
            <a:ext cx="5256584" cy="4785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ts val="1200"/>
              </a:spcBef>
              <a:buFont typeface="Arial" charset="0"/>
              <a:buChar char="•"/>
              <a:defRPr sz="3200">
                <a:solidFill>
                  <a:srgbClr val="00AE9E"/>
                </a:solidFill>
                <a:latin typeface="Arial" charset="0"/>
              </a:defRPr>
            </a:lvl1pPr>
            <a:lvl2pPr marL="742950" indent="-285750" eaLnBrk="0" hangingPunct="0">
              <a:spcBef>
                <a:spcPts val="600"/>
              </a:spcBef>
              <a:buChar char="–"/>
              <a:defRPr sz="2800">
                <a:solidFill>
                  <a:schemeClr val="tx1"/>
                </a:solidFill>
                <a:latin typeface="Arial" charset="0"/>
              </a:defRPr>
            </a:lvl2pPr>
            <a:lvl3pPr marL="1143000" indent="-228600" eaLnBrk="0" hangingPunct="0">
              <a:spcBef>
                <a:spcPts val="600"/>
              </a:spcBef>
              <a:buFont typeface="Arial" charset="0"/>
              <a:buChar char="•"/>
              <a:defRPr sz="2400">
                <a:solidFill>
                  <a:schemeClr val="tx1"/>
                </a:solidFill>
                <a:latin typeface="Arial" charset="0"/>
              </a:defRPr>
            </a:lvl3pPr>
            <a:lvl4pPr marL="1600200" indent="-228600" eaLnBrk="0" hangingPunct="0">
              <a:spcBef>
                <a:spcPts val="600"/>
              </a:spcBef>
              <a:buFont typeface="Arial" charset="0"/>
              <a:buChar char="–"/>
              <a:defRPr sz="1600">
                <a:solidFill>
                  <a:schemeClr val="tx1"/>
                </a:solidFill>
                <a:latin typeface="Arial" charset="0"/>
              </a:defRPr>
            </a:lvl4pPr>
            <a:lvl5pPr marL="2057400" indent="-228600" eaLnBrk="0" hangingPunct="0">
              <a:spcBef>
                <a:spcPct val="20000"/>
              </a:spcBef>
              <a:buFont typeface="Arial" charset="0"/>
              <a:buAutoNum type="arabicPeriod"/>
              <a:defRPr sz="1600">
                <a:solidFill>
                  <a:schemeClr val="tx1"/>
                </a:solidFill>
                <a:latin typeface="Arial" charset="0"/>
              </a:defRPr>
            </a:lvl5pPr>
            <a:lvl6pPr marL="2514600" indent="-228600" eaLnBrk="0" fontAlgn="base" hangingPunct="0">
              <a:spcBef>
                <a:spcPct val="20000"/>
              </a:spcBef>
              <a:spcAft>
                <a:spcPct val="0"/>
              </a:spcAft>
              <a:buFont typeface="Arial" charset="0"/>
              <a:buAutoNum type="arabicPeriod"/>
              <a:defRPr sz="1600">
                <a:solidFill>
                  <a:schemeClr val="tx1"/>
                </a:solidFill>
                <a:latin typeface="Arial" charset="0"/>
              </a:defRPr>
            </a:lvl6pPr>
            <a:lvl7pPr marL="2971800" indent="-228600" eaLnBrk="0" fontAlgn="base" hangingPunct="0">
              <a:spcBef>
                <a:spcPct val="20000"/>
              </a:spcBef>
              <a:spcAft>
                <a:spcPct val="0"/>
              </a:spcAft>
              <a:buFont typeface="Arial" charset="0"/>
              <a:buAutoNum type="arabicPeriod"/>
              <a:defRPr sz="1600">
                <a:solidFill>
                  <a:schemeClr val="tx1"/>
                </a:solidFill>
                <a:latin typeface="Arial" charset="0"/>
              </a:defRPr>
            </a:lvl7pPr>
            <a:lvl8pPr marL="3429000" indent="-228600" eaLnBrk="0" fontAlgn="base" hangingPunct="0">
              <a:spcBef>
                <a:spcPct val="20000"/>
              </a:spcBef>
              <a:spcAft>
                <a:spcPct val="0"/>
              </a:spcAft>
              <a:buFont typeface="Arial" charset="0"/>
              <a:buAutoNum type="arabicPeriod"/>
              <a:defRPr sz="1600">
                <a:solidFill>
                  <a:schemeClr val="tx1"/>
                </a:solidFill>
                <a:latin typeface="Arial" charset="0"/>
              </a:defRPr>
            </a:lvl8pPr>
            <a:lvl9pPr marL="3886200" indent="-228600" eaLnBrk="0" fontAlgn="base" hangingPunct="0">
              <a:spcBef>
                <a:spcPct val="20000"/>
              </a:spcBef>
              <a:spcAft>
                <a:spcPct val="0"/>
              </a:spcAft>
              <a:buFont typeface="Arial" charset="0"/>
              <a:buAutoNum type="arabicPeriod"/>
              <a:defRPr sz="1600">
                <a:solidFill>
                  <a:schemeClr val="tx1"/>
                </a:solidFill>
                <a:latin typeface="Arial" charset="0"/>
              </a:defRPr>
            </a:lvl9pPr>
          </a:lstStyle>
          <a:p>
            <a:pPr marL="0" indent="0">
              <a:buNone/>
            </a:pPr>
            <a:r>
              <a:rPr lang="en-GB" altLang="en-US" sz="1800" dirty="0" smtClean="0">
                <a:solidFill>
                  <a:schemeClr val="tx1"/>
                </a:solidFill>
              </a:rPr>
              <a:t>Many </a:t>
            </a:r>
            <a:r>
              <a:rPr lang="en-GB" altLang="en-US" sz="1800" dirty="0">
                <a:solidFill>
                  <a:schemeClr val="tx1"/>
                </a:solidFill>
              </a:rPr>
              <a:t>employers </a:t>
            </a:r>
            <a:r>
              <a:rPr lang="en-GB" altLang="en-US" sz="1800" dirty="0" smtClean="0">
                <a:solidFill>
                  <a:schemeClr val="tx1"/>
                </a:solidFill>
              </a:rPr>
              <a:t>were unaware </a:t>
            </a:r>
            <a:r>
              <a:rPr lang="en-GB" altLang="en-US" sz="1800" dirty="0">
                <a:solidFill>
                  <a:schemeClr val="tx1"/>
                </a:solidFill>
              </a:rPr>
              <a:t>of the business case for investing in health and </a:t>
            </a:r>
            <a:r>
              <a:rPr lang="en-GB" altLang="en-US" sz="1800" dirty="0" smtClean="0">
                <a:solidFill>
                  <a:schemeClr val="tx1"/>
                </a:solidFill>
              </a:rPr>
              <a:t>well-being. </a:t>
            </a:r>
          </a:p>
          <a:p>
            <a:pPr marL="0" indent="0">
              <a:buNone/>
            </a:pPr>
            <a:r>
              <a:rPr lang="en-GB" altLang="en-US" sz="1800" dirty="0" smtClean="0">
                <a:solidFill>
                  <a:schemeClr val="tx1"/>
                </a:solidFill>
              </a:rPr>
              <a:t>Poor </a:t>
            </a:r>
            <a:r>
              <a:rPr lang="en-GB" altLang="en-US" sz="1800" dirty="0">
                <a:solidFill>
                  <a:schemeClr val="tx1"/>
                </a:solidFill>
              </a:rPr>
              <a:t>understanding of health and well-being initiatives that employers can </a:t>
            </a:r>
            <a:r>
              <a:rPr lang="en-GB" altLang="en-US" sz="1800" dirty="0" smtClean="0">
                <a:solidFill>
                  <a:schemeClr val="tx1"/>
                </a:solidFill>
              </a:rPr>
              <a:t>implement, a lack of initiatives, information and advice. </a:t>
            </a:r>
          </a:p>
          <a:p>
            <a:pPr marL="0" indent="0">
              <a:buNone/>
            </a:pPr>
            <a:r>
              <a:rPr lang="en-GB" altLang="en-US" sz="1800" dirty="0" smtClean="0">
                <a:solidFill>
                  <a:schemeClr val="tx1"/>
                </a:solidFill>
              </a:rPr>
              <a:t>Accessible </a:t>
            </a:r>
            <a:r>
              <a:rPr lang="en-GB" altLang="en-US" sz="1800" dirty="0">
                <a:solidFill>
                  <a:schemeClr val="tx1"/>
                </a:solidFill>
              </a:rPr>
              <a:t>and affordable sources of support and advice are rarely available for small and medium sized enterprises (SMEs</a:t>
            </a:r>
            <a:r>
              <a:rPr lang="en-GB" altLang="en-US" sz="1800" dirty="0" smtClean="0">
                <a:solidFill>
                  <a:schemeClr val="tx1"/>
                </a:solidFill>
              </a:rPr>
              <a:t>).</a:t>
            </a:r>
          </a:p>
          <a:p>
            <a:pPr marL="0" indent="0">
              <a:buNone/>
            </a:pPr>
            <a:r>
              <a:rPr lang="en-GB" sz="1800" i="1" dirty="0">
                <a:solidFill>
                  <a:schemeClr val="tx1"/>
                </a:solidFill>
              </a:rPr>
              <a:t>The current sickness certification process focuses on what people cannot do, </a:t>
            </a:r>
            <a:r>
              <a:rPr lang="en-GB" sz="1800" i="1" dirty="0" smtClean="0">
                <a:solidFill>
                  <a:schemeClr val="tx1"/>
                </a:solidFill>
              </a:rPr>
              <a:t>furthermore</a:t>
            </a:r>
            <a:r>
              <a:rPr lang="en-GB" sz="1800" i="1" dirty="0">
                <a:solidFill>
                  <a:schemeClr val="tx1"/>
                </a:solidFill>
              </a:rPr>
              <a:t>, the flow of recipients of other benefits onto incapacity benefits suggests a failure in other employment and skills programmes to identify developing health conditions at a sufficiently early </a:t>
            </a:r>
            <a:r>
              <a:rPr lang="en-GB" sz="1800" i="1" dirty="0" smtClean="0">
                <a:solidFill>
                  <a:schemeClr val="tx1"/>
                </a:solidFill>
              </a:rPr>
              <a:t>stage… </a:t>
            </a:r>
            <a:endParaRPr lang="en-GB" altLang="en-US" sz="1800" i="1" dirty="0" smtClean="0">
              <a:solidFill>
                <a:schemeClr val="tx1"/>
              </a:solidFill>
            </a:endParaRPr>
          </a:p>
          <a:p>
            <a:pPr marL="514350" lvl="1" indent="0">
              <a:buNone/>
            </a:pPr>
            <a:endParaRPr lang="en-GB" altLang="en-US" sz="1800" dirty="0" smtClean="0"/>
          </a:p>
        </p:txBody>
      </p:sp>
      <p:pic>
        <p:nvPicPr>
          <p:cNvPr id="32777"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6541" y="1546948"/>
            <a:ext cx="2997713" cy="4291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4310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1200"/>
              </a:spcBef>
              <a:buFont typeface="Arial" charset="0"/>
              <a:buChar char="•"/>
              <a:defRPr sz="3200">
                <a:solidFill>
                  <a:srgbClr val="00AE9E"/>
                </a:solidFill>
                <a:latin typeface="Arial" charset="0"/>
              </a:defRPr>
            </a:lvl1pPr>
            <a:lvl2pPr marL="742950" indent="-285750" eaLnBrk="0" hangingPunct="0">
              <a:spcBef>
                <a:spcPts val="600"/>
              </a:spcBef>
              <a:buChar char="–"/>
              <a:defRPr sz="2800">
                <a:solidFill>
                  <a:schemeClr val="tx1"/>
                </a:solidFill>
                <a:latin typeface="Arial" charset="0"/>
              </a:defRPr>
            </a:lvl2pPr>
            <a:lvl3pPr marL="1143000" indent="-228600" eaLnBrk="0" hangingPunct="0">
              <a:spcBef>
                <a:spcPts val="600"/>
              </a:spcBef>
              <a:buFont typeface="Arial" charset="0"/>
              <a:buChar char="•"/>
              <a:defRPr sz="2400">
                <a:solidFill>
                  <a:schemeClr val="tx1"/>
                </a:solidFill>
                <a:latin typeface="Arial" charset="0"/>
              </a:defRPr>
            </a:lvl3pPr>
            <a:lvl4pPr marL="1600200" indent="-228600" eaLnBrk="0" hangingPunct="0">
              <a:spcBef>
                <a:spcPts val="600"/>
              </a:spcBef>
              <a:buFont typeface="Arial" charset="0"/>
              <a:buChar char="–"/>
              <a:defRPr sz="1600">
                <a:solidFill>
                  <a:schemeClr val="tx1"/>
                </a:solidFill>
                <a:latin typeface="Arial" charset="0"/>
              </a:defRPr>
            </a:lvl4pPr>
            <a:lvl5pPr marL="2057400" indent="-228600" eaLnBrk="0" hangingPunct="0">
              <a:spcBef>
                <a:spcPct val="20000"/>
              </a:spcBef>
              <a:buFont typeface="Arial" charset="0"/>
              <a:buAutoNum type="arabicPeriod"/>
              <a:defRPr sz="1600">
                <a:solidFill>
                  <a:schemeClr val="tx1"/>
                </a:solidFill>
                <a:latin typeface="Arial" charset="0"/>
              </a:defRPr>
            </a:lvl5pPr>
            <a:lvl6pPr marL="2514600" indent="-228600" eaLnBrk="0" fontAlgn="base" hangingPunct="0">
              <a:spcBef>
                <a:spcPct val="20000"/>
              </a:spcBef>
              <a:spcAft>
                <a:spcPct val="0"/>
              </a:spcAft>
              <a:buFont typeface="Arial" charset="0"/>
              <a:buAutoNum type="arabicPeriod"/>
              <a:defRPr sz="1600">
                <a:solidFill>
                  <a:schemeClr val="tx1"/>
                </a:solidFill>
                <a:latin typeface="Arial" charset="0"/>
              </a:defRPr>
            </a:lvl6pPr>
            <a:lvl7pPr marL="2971800" indent="-228600" eaLnBrk="0" fontAlgn="base" hangingPunct="0">
              <a:spcBef>
                <a:spcPct val="20000"/>
              </a:spcBef>
              <a:spcAft>
                <a:spcPct val="0"/>
              </a:spcAft>
              <a:buFont typeface="Arial" charset="0"/>
              <a:buAutoNum type="arabicPeriod"/>
              <a:defRPr sz="1600">
                <a:solidFill>
                  <a:schemeClr val="tx1"/>
                </a:solidFill>
                <a:latin typeface="Arial" charset="0"/>
              </a:defRPr>
            </a:lvl7pPr>
            <a:lvl8pPr marL="3429000" indent="-228600" eaLnBrk="0" fontAlgn="base" hangingPunct="0">
              <a:spcBef>
                <a:spcPct val="20000"/>
              </a:spcBef>
              <a:spcAft>
                <a:spcPct val="0"/>
              </a:spcAft>
              <a:buFont typeface="Arial" charset="0"/>
              <a:buAutoNum type="arabicPeriod"/>
              <a:defRPr sz="1600">
                <a:solidFill>
                  <a:schemeClr val="tx1"/>
                </a:solidFill>
                <a:latin typeface="Arial" charset="0"/>
              </a:defRPr>
            </a:lvl8pPr>
            <a:lvl9pPr marL="3886200" indent="-228600" eaLnBrk="0" fontAlgn="base" hangingPunct="0">
              <a:spcBef>
                <a:spcPct val="20000"/>
              </a:spcBef>
              <a:spcAft>
                <a:spcPct val="0"/>
              </a:spcAft>
              <a:buFont typeface="Arial" charset="0"/>
              <a:buAutoNum type="arabicPeriod"/>
              <a:defRPr sz="1600">
                <a:solidFill>
                  <a:schemeClr val="tx1"/>
                </a:solidFill>
                <a:latin typeface="Arial" charset="0"/>
              </a:defRPr>
            </a:lvl9pPr>
          </a:lstStyle>
          <a:p>
            <a:pPr eaLnBrk="1" hangingPunct="1">
              <a:spcBef>
                <a:spcPct val="0"/>
              </a:spcBef>
              <a:buFontTx/>
              <a:buNone/>
            </a:pPr>
            <a:r>
              <a:rPr lang="en-US" altLang="en-US" sz="1200" smtClean="0">
                <a:solidFill>
                  <a:schemeClr val="bg1"/>
                </a:solidFill>
              </a:rPr>
              <a:t>ERPAA 26 June 2013Presentation title - edit in Header and Footer</a:t>
            </a:r>
          </a:p>
        </p:txBody>
      </p:sp>
      <p:sp>
        <p:nvSpPr>
          <p:cNvPr id="16" name="Title 15"/>
          <p:cNvSpPr>
            <a:spLocks noGrp="1"/>
          </p:cNvSpPr>
          <p:nvPr>
            <p:ph type="title" idx="4294967295"/>
          </p:nvPr>
        </p:nvSpPr>
        <p:spPr>
          <a:xfrm>
            <a:off x="395290" y="548779"/>
            <a:ext cx="8470608" cy="1207496"/>
          </a:xfrm>
        </p:spPr>
        <p:txBody>
          <a:bodyPr wrap="square" numCol="1" anchor="t" anchorCtr="0" compatLnSpc="1">
            <a:prstTxWarp prst="textNoShape">
              <a:avLst/>
            </a:prstTxWarp>
            <a:noAutofit/>
          </a:bodyPr>
          <a:lstStyle/>
          <a:p>
            <a:pPr eaLnBrk="1" hangingPunct="1">
              <a:defRPr/>
            </a:pPr>
            <a:r>
              <a:rPr lang="en-GB" sz="2800" b="1" dirty="0" smtClean="0"/>
              <a:t>‘</a:t>
            </a:r>
            <a:r>
              <a:rPr lang="en-GB" sz="2800" b="1" dirty="0"/>
              <a:t>Review of the health of Britain’s  working age population</a:t>
            </a:r>
            <a:r>
              <a:rPr lang="en-GB" sz="2800" b="1" dirty="0" smtClean="0"/>
              <a:t>’ included these  </a:t>
            </a:r>
            <a:r>
              <a:rPr lang="en-GB" sz="2800" b="1" dirty="0"/>
              <a:t>recommendations </a:t>
            </a:r>
            <a:r>
              <a:rPr lang="en-GB" sz="2800" b="1" dirty="0" smtClean="0"/>
              <a:t>…</a:t>
            </a:r>
            <a:endParaRPr lang="en-US" sz="2800" b="1" dirty="0" smtClean="0"/>
          </a:p>
        </p:txBody>
      </p:sp>
      <p:sp>
        <p:nvSpPr>
          <p:cNvPr id="32772" name="Slide Number Placeholder 3"/>
          <p:cNvSpPr txBox="1">
            <a:spLocks noGrp="1"/>
          </p:cNvSpPr>
          <p:nvPr/>
        </p:nvSpPr>
        <p:spPr bwMode="auto">
          <a:xfrm>
            <a:off x="0" y="6308823"/>
            <a:ext cx="9144000" cy="54927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bIns="0" anchor="ctr"/>
          <a:lstStyle>
            <a:lvl1pPr marL="539750" eaLnBrk="0" hangingPunct="0">
              <a:spcBef>
                <a:spcPts val="1200"/>
              </a:spcBef>
              <a:buFont typeface="Arial" charset="0"/>
              <a:buChar char="•"/>
              <a:defRPr sz="3200">
                <a:solidFill>
                  <a:srgbClr val="00AE9E"/>
                </a:solidFill>
                <a:latin typeface="Arial" charset="0"/>
              </a:defRPr>
            </a:lvl1pPr>
            <a:lvl2pPr marL="742950" indent="-285750" eaLnBrk="0" hangingPunct="0">
              <a:spcBef>
                <a:spcPts val="600"/>
              </a:spcBef>
              <a:buChar char="–"/>
              <a:defRPr sz="2800">
                <a:solidFill>
                  <a:schemeClr val="tx1"/>
                </a:solidFill>
                <a:latin typeface="Arial" charset="0"/>
              </a:defRPr>
            </a:lvl2pPr>
            <a:lvl3pPr marL="1143000" indent="-228600" eaLnBrk="0" hangingPunct="0">
              <a:spcBef>
                <a:spcPts val="600"/>
              </a:spcBef>
              <a:buFont typeface="Arial" charset="0"/>
              <a:buChar char="•"/>
              <a:defRPr sz="2400">
                <a:solidFill>
                  <a:schemeClr val="tx1"/>
                </a:solidFill>
                <a:latin typeface="Arial" charset="0"/>
              </a:defRPr>
            </a:lvl3pPr>
            <a:lvl4pPr marL="1600200" indent="-228600" eaLnBrk="0" hangingPunct="0">
              <a:spcBef>
                <a:spcPts val="600"/>
              </a:spcBef>
              <a:buFont typeface="Arial" charset="0"/>
              <a:buChar char="–"/>
              <a:defRPr sz="1600">
                <a:solidFill>
                  <a:schemeClr val="tx1"/>
                </a:solidFill>
                <a:latin typeface="Arial" charset="0"/>
              </a:defRPr>
            </a:lvl4pPr>
            <a:lvl5pPr marL="2057400" indent="-228600" eaLnBrk="0" hangingPunct="0">
              <a:spcBef>
                <a:spcPct val="20000"/>
              </a:spcBef>
              <a:buFont typeface="Arial" charset="0"/>
              <a:buAutoNum type="arabicPeriod"/>
              <a:defRPr sz="1600">
                <a:solidFill>
                  <a:schemeClr val="tx1"/>
                </a:solidFill>
                <a:latin typeface="Arial" charset="0"/>
              </a:defRPr>
            </a:lvl5pPr>
            <a:lvl6pPr marL="2514600" indent="-228600" eaLnBrk="0" fontAlgn="base" hangingPunct="0">
              <a:spcBef>
                <a:spcPct val="20000"/>
              </a:spcBef>
              <a:spcAft>
                <a:spcPct val="0"/>
              </a:spcAft>
              <a:buFont typeface="Arial" charset="0"/>
              <a:buAutoNum type="arabicPeriod"/>
              <a:defRPr sz="1600">
                <a:solidFill>
                  <a:schemeClr val="tx1"/>
                </a:solidFill>
                <a:latin typeface="Arial" charset="0"/>
              </a:defRPr>
            </a:lvl6pPr>
            <a:lvl7pPr marL="2971800" indent="-228600" eaLnBrk="0" fontAlgn="base" hangingPunct="0">
              <a:spcBef>
                <a:spcPct val="20000"/>
              </a:spcBef>
              <a:spcAft>
                <a:spcPct val="0"/>
              </a:spcAft>
              <a:buFont typeface="Arial" charset="0"/>
              <a:buAutoNum type="arabicPeriod"/>
              <a:defRPr sz="1600">
                <a:solidFill>
                  <a:schemeClr val="tx1"/>
                </a:solidFill>
                <a:latin typeface="Arial" charset="0"/>
              </a:defRPr>
            </a:lvl7pPr>
            <a:lvl8pPr marL="3429000" indent="-228600" eaLnBrk="0" fontAlgn="base" hangingPunct="0">
              <a:spcBef>
                <a:spcPct val="20000"/>
              </a:spcBef>
              <a:spcAft>
                <a:spcPct val="0"/>
              </a:spcAft>
              <a:buFont typeface="Arial" charset="0"/>
              <a:buAutoNum type="arabicPeriod"/>
              <a:defRPr sz="1600">
                <a:solidFill>
                  <a:schemeClr val="tx1"/>
                </a:solidFill>
                <a:latin typeface="Arial" charset="0"/>
              </a:defRPr>
            </a:lvl8pPr>
            <a:lvl9pPr marL="3886200" indent="-228600" eaLnBrk="0" fontAlgn="base" hangingPunct="0">
              <a:spcBef>
                <a:spcPct val="20000"/>
              </a:spcBef>
              <a:spcAft>
                <a:spcPct val="0"/>
              </a:spcAft>
              <a:buFont typeface="Arial" charset="0"/>
              <a:buAutoNum type="arabicPeriod"/>
              <a:defRPr sz="1600">
                <a:solidFill>
                  <a:schemeClr val="tx1"/>
                </a:solidFill>
                <a:latin typeface="Arial" charset="0"/>
              </a:defRPr>
            </a:lvl9pPr>
          </a:lstStyle>
          <a:p>
            <a:pPr eaLnBrk="1" hangingPunct="1">
              <a:spcBef>
                <a:spcPct val="0"/>
              </a:spcBef>
              <a:buFontTx/>
              <a:buNone/>
            </a:pPr>
            <a:endParaRPr lang="en-US" altLang="en-US" sz="1200" dirty="0">
              <a:solidFill>
                <a:schemeClr val="bg1"/>
              </a:solidFill>
            </a:endParaRPr>
          </a:p>
        </p:txBody>
      </p:sp>
      <p:sp>
        <p:nvSpPr>
          <p:cNvPr id="32773" name="Footer Placeholder 4"/>
          <p:cNvSpPr txBox="1">
            <a:spLocks noGrp="1"/>
          </p:cNvSpPr>
          <p:nvPr/>
        </p:nvSpPr>
        <p:spPr bwMode="auto">
          <a:xfrm>
            <a:off x="900117" y="6308823"/>
            <a:ext cx="770413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spcBef>
                <a:spcPts val="1200"/>
              </a:spcBef>
              <a:buFont typeface="Arial" charset="0"/>
              <a:buChar char="•"/>
              <a:defRPr sz="3200">
                <a:solidFill>
                  <a:srgbClr val="00AE9E"/>
                </a:solidFill>
                <a:latin typeface="Arial" charset="0"/>
              </a:defRPr>
            </a:lvl1pPr>
            <a:lvl2pPr marL="742950" indent="-285750" eaLnBrk="0" hangingPunct="0">
              <a:spcBef>
                <a:spcPts val="600"/>
              </a:spcBef>
              <a:buChar char="–"/>
              <a:defRPr sz="2800">
                <a:solidFill>
                  <a:schemeClr val="tx1"/>
                </a:solidFill>
                <a:latin typeface="Arial" charset="0"/>
              </a:defRPr>
            </a:lvl2pPr>
            <a:lvl3pPr marL="1143000" indent="-228600" eaLnBrk="0" hangingPunct="0">
              <a:spcBef>
                <a:spcPts val="600"/>
              </a:spcBef>
              <a:buFont typeface="Arial" charset="0"/>
              <a:buChar char="•"/>
              <a:defRPr sz="2400">
                <a:solidFill>
                  <a:schemeClr val="tx1"/>
                </a:solidFill>
                <a:latin typeface="Arial" charset="0"/>
              </a:defRPr>
            </a:lvl3pPr>
            <a:lvl4pPr marL="1600200" indent="-228600" eaLnBrk="0" hangingPunct="0">
              <a:spcBef>
                <a:spcPts val="600"/>
              </a:spcBef>
              <a:buFont typeface="Arial" charset="0"/>
              <a:buChar char="–"/>
              <a:defRPr sz="1600">
                <a:solidFill>
                  <a:schemeClr val="tx1"/>
                </a:solidFill>
                <a:latin typeface="Arial" charset="0"/>
              </a:defRPr>
            </a:lvl4pPr>
            <a:lvl5pPr marL="2057400" indent="-228600" eaLnBrk="0" hangingPunct="0">
              <a:spcBef>
                <a:spcPct val="20000"/>
              </a:spcBef>
              <a:buFont typeface="Arial" charset="0"/>
              <a:buAutoNum type="arabicPeriod"/>
              <a:defRPr sz="1600">
                <a:solidFill>
                  <a:schemeClr val="tx1"/>
                </a:solidFill>
                <a:latin typeface="Arial" charset="0"/>
              </a:defRPr>
            </a:lvl5pPr>
            <a:lvl6pPr marL="2514600" indent="-228600" eaLnBrk="0" fontAlgn="base" hangingPunct="0">
              <a:spcBef>
                <a:spcPct val="20000"/>
              </a:spcBef>
              <a:spcAft>
                <a:spcPct val="0"/>
              </a:spcAft>
              <a:buFont typeface="Arial" charset="0"/>
              <a:buAutoNum type="arabicPeriod"/>
              <a:defRPr sz="1600">
                <a:solidFill>
                  <a:schemeClr val="tx1"/>
                </a:solidFill>
                <a:latin typeface="Arial" charset="0"/>
              </a:defRPr>
            </a:lvl6pPr>
            <a:lvl7pPr marL="2971800" indent="-228600" eaLnBrk="0" fontAlgn="base" hangingPunct="0">
              <a:spcBef>
                <a:spcPct val="20000"/>
              </a:spcBef>
              <a:spcAft>
                <a:spcPct val="0"/>
              </a:spcAft>
              <a:buFont typeface="Arial" charset="0"/>
              <a:buAutoNum type="arabicPeriod"/>
              <a:defRPr sz="1600">
                <a:solidFill>
                  <a:schemeClr val="tx1"/>
                </a:solidFill>
                <a:latin typeface="Arial" charset="0"/>
              </a:defRPr>
            </a:lvl7pPr>
            <a:lvl8pPr marL="3429000" indent="-228600" eaLnBrk="0" fontAlgn="base" hangingPunct="0">
              <a:spcBef>
                <a:spcPct val="20000"/>
              </a:spcBef>
              <a:spcAft>
                <a:spcPct val="0"/>
              </a:spcAft>
              <a:buFont typeface="Arial" charset="0"/>
              <a:buAutoNum type="arabicPeriod"/>
              <a:defRPr sz="1600">
                <a:solidFill>
                  <a:schemeClr val="tx1"/>
                </a:solidFill>
                <a:latin typeface="Arial" charset="0"/>
              </a:defRPr>
            </a:lvl8pPr>
            <a:lvl9pPr marL="3886200" indent="-228600" eaLnBrk="0" fontAlgn="base" hangingPunct="0">
              <a:spcBef>
                <a:spcPct val="20000"/>
              </a:spcBef>
              <a:spcAft>
                <a:spcPct val="0"/>
              </a:spcAft>
              <a:buFont typeface="Arial" charset="0"/>
              <a:buAutoNum type="arabicPeriod"/>
              <a:defRPr sz="1600">
                <a:solidFill>
                  <a:schemeClr val="tx1"/>
                </a:solidFill>
                <a:latin typeface="Arial" charset="0"/>
              </a:defRPr>
            </a:lvl9pPr>
          </a:lstStyle>
          <a:p>
            <a:pPr eaLnBrk="1" hangingPunct="1">
              <a:spcBef>
                <a:spcPct val="0"/>
              </a:spcBef>
              <a:buFontTx/>
              <a:buNone/>
            </a:pPr>
            <a:endParaRPr lang="en-GB" altLang="en-US" sz="1200">
              <a:solidFill>
                <a:schemeClr val="bg1"/>
              </a:solidFill>
            </a:endParaRPr>
          </a:p>
        </p:txBody>
      </p:sp>
      <p:sp>
        <p:nvSpPr>
          <p:cNvPr id="32774" name="TextBox 1"/>
          <p:cNvSpPr txBox="1">
            <a:spLocks noChangeArrowheads="1"/>
          </p:cNvSpPr>
          <p:nvPr/>
        </p:nvSpPr>
        <p:spPr bwMode="auto">
          <a:xfrm>
            <a:off x="395289" y="1916832"/>
            <a:ext cx="8208965" cy="3877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ts val="1200"/>
              </a:spcBef>
              <a:buFont typeface="Arial" charset="0"/>
              <a:buChar char="•"/>
              <a:defRPr sz="3200">
                <a:solidFill>
                  <a:srgbClr val="00AE9E"/>
                </a:solidFill>
                <a:latin typeface="Arial" charset="0"/>
              </a:defRPr>
            </a:lvl1pPr>
            <a:lvl2pPr marL="742950" indent="-285750" eaLnBrk="0" hangingPunct="0">
              <a:spcBef>
                <a:spcPts val="600"/>
              </a:spcBef>
              <a:buChar char="–"/>
              <a:defRPr sz="2800">
                <a:solidFill>
                  <a:schemeClr val="tx1"/>
                </a:solidFill>
                <a:latin typeface="Arial" charset="0"/>
              </a:defRPr>
            </a:lvl2pPr>
            <a:lvl3pPr marL="1143000" indent="-228600" eaLnBrk="0" hangingPunct="0">
              <a:spcBef>
                <a:spcPts val="600"/>
              </a:spcBef>
              <a:buFont typeface="Arial" charset="0"/>
              <a:buChar char="•"/>
              <a:defRPr sz="2400">
                <a:solidFill>
                  <a:schemeClr val="tx1"/>
                </a:solidFill>
                <a:latin typeface="Arial" charset="0"/>
              </a:defRPr>
            </a:lvl3pPr>
            <a:lvl4pPr marL="1600200" indent="-228600" eaLnBrk="0" hangingPunct="0">
              <a:spcBef>
                <a:spcPts val="600"/>
              </a:spcBef>
              <a:buFont typeface="Arial" charset="0"/>
              <a:buChar char="–"/>
              <a:defRPr sz="1600">
                <a:solidFill>
                  <a:schemeClr val="tx1"/>
                </a:solidFill>
                <a:latin typeface="Arial" charset="0"/>
              </a:defRPr>
            </a:lvl4pPr>
            <a:lvl5pPr marL="2057400" indent="-228600" eaLnBrk="0" hangingPunct="0">
              <a:spcBef>
                <a:spcPct val="20000"/>
              </a:spcBef>
              <a:buFont typeface="Arial" charset="0"/>
              <a:buAutoNum type="arabicPeriod"/>
              <a:defRPr sz="1600">
                <a:solidFill>
                  <a:schemeClr val="tx1"/>
                </a:solidFill>
                <a:latin typeface="Arial" charset="0"/>
              </a:defRPr>
            </a:lvl5pPr>
            <a:lvl6pPr marL="2514600" indent="-228600" eaLnBrk="0" fontAlgn="base" hangingPunct="0">
              <a:spcBef>
                <a:spcPct val="20000"/>
              </a:spcBef>
              <a:spcAft>
                <a:spcPct val="0"/>
              </a:spcAft>
              <a:buFont typeface="Arial" charset="0"/>
              <a:buAutoNum type="arabicPeriod"/>
              <a:defRPr sz="1600">
                <a:solidFill>
                  <a:schemeClr val="tx1"/>
                </a:solidFill>
                <a:latin typeface="Arial" charset="0"/>
              </a:defRPr>
            </a:lvl6pPr>
            <a:lvl7pPr marL="2971800" indent="-228600" eaLnBrk="0" fontAlgn="base" hangingPunct="0">
              <a:spcBef>
                <a:spcPct val="20000"/>
              </a:spcBef>
              <a:spcAft>
                <a:spcPct val="0"/>
              </a:spcAft>
              <a:buFont typeface="Arial" charset="0"/>
              <a:buAutoNum type="arabicPeriod"/>
              <a:defRPr sz="1600">
                <a:solidFill>
                  <a:schemeClr val="tx1"/>
                </a:solidFill>
                <a:latin typeface="Arial" charset="0"/>
              </a:defRPr>
            </a:lvl7pPr>
            <a:lvl8pPr marL="3429000" indent="-228600" eaLnBrk="0" fontAlgn="base" hangingPunct="0">
              <a:spcBef>
                <a:spcPct val="20000"/>
              </a:spcBef>
              <a:spcAft>
                <a:spcPct val="0"/>
              </a:spcAft>
              <a:buFont typeface="Arial" charset="0"/>
              <a:buAutoNum type="arabicPeriod"/>
              <a:defRPr sz="1600">
                <a:solidFill>
                  <a:schemeClr val="tx1"/>
                </a:solidFill>
                <a:latin typeface="Arial" charset="0"/>
              </a:defRPr>
            </a:lvl8pPr>
            <a:lvl9pPr marL="3886200" indent="-228600" eaLnBrk="0" fontAlgn="base" hangingPunct="0">
              <a:spcBef>
                <a:spcPct val="20000"/>
              </a:spcBef>
              <a:spcAft>
                <a:spcPct val="0"/>
              </a:spcAft>
              <a:buFont typeface="Arial" charset="0"/>
              <a:buAutoNum type="arabicPeriod"/>
              <a:defRPr sz="1600">
                <a:solidFill>
                  <a:schemeClr val="tx1"/>
                </a:solidFill>
                <a:latin typeface="Arial" charset="0"/>
              </a:defRPr>
            </a:lvl9pPr>
          </a:lstStyle>
          <a:p>
            <a:pPr marL="0" indent="0" eaLnBrk="1" hangingPunct="1">
              <a:spcBef>
                <a:spcPts val="600"/>
              </a:spcBef>
              <a:buNone/>
            </a:pPr>
            <a:r>
              <a:rPr lang="en-GB" sz="1800" b="1" dirty="0" smtClean="0">
                <a:solidFill>
                  <a:schemeClr val="tx1"/>
                </a:solidFill>
              </a:rPr>
              <a:t>6, </a:t>
            </a:r>
            <a:r>
              <a:rPr lang="en-GB" sz="1800" dirty="0">
                <a:solidFill>
                  <a:schemeClr val="tx1"/>
                </a:solidFill>
              </a:rPr>
              <a:t>The paper-based sick note should be replaced with an electronic fit note, switching the focus to what people can </a:t>
            </a:r>
            <a:r>
              <a:rPr lang="en-GB" sz="1800" dirty="0" smtClean="0">
                <a:solidFill>
                  <a:schemeClr val="tx1"/>
                </a:solidFill>
              </a:rPr>
              <a:t>do… </a:t>
            </a:r>
          </a:p>
          <a:p>
            <a:pPr marL="0" indent="0" eaLnBrk="1" hangingPunct="1">
              <a:spcBef>
                <a:spcPts val="600"/>
              </a:spcBef>
              <a:buNone/>
            </a:pPr>
            <a:endParaRPr lang="en-GB" altLang="en-US" sz="1800" dirty="0">
              <a:solidFill>
                <a:schemeClr val="tx1"/>
              </a:solidFill>
            </a:endParaRPr>
          </a:p>
          <a:p>
            <a:pPr marL="0" indent="0" eaLnBrk="1" hangingPunct="1">
              <a:spcBef>
                <a:spcPts val="600"/>
              </a:spcBef>
              <a:buNone/>
            </a:pPr>
            <a:r>
              <a:rPr lang="en-GB" sz="1800" b="1" dirty="0" smtClean="0">
                <a:solidFill>
                  <a:schemeClr val="tx1"/>
                </a:solidFill>
              </a:rPr>
              <a:t>7, </a:t>
            </a:r>
            <a:r>
              <a:rPr lang="en-GB" sz="1800" dirty="0" smtClean="0">
                <a:solidFill>
                  <a:schemeClr val="tx1"/>
                </a:solidFill>
              </a:rPr>
              <a:t>A </a:t>
            </a:r>
            <a:r>
              <a:rPr lang="en-GB" sz="1800" dirty="0">
                <a:solidFill>
                  <a:schemeClr val="tx1"/>
                </a:solidFill>
              </a:rPr>
              <a:t>new Fit for Work service based on case-managed, multidisciplinary support for patients in the early stages of sickness </a:t>
            </a:r>
            <a:r>
              <a:rPr lang="en-GB" sz="1800" dirty="0" smtClean="0">
                <a:solidFill>
                  <a:schemeClr val="tx1"/>
                </a:solidFill>
              </a:rPr>
              <a:t>absence… </a:t>
            </a:r>
            <a:endParaRPr lang="en-GB" altLang="en-US" sz="1800" dirty="0" smtClean="0">
              <a:solidFill>
                <a:schemeClr val="tx1"/>
              </a:solidFill>
            </a:endParaRPr>
          </a:p>
          <a:p>
            <a:pPr eaLnBrk="1" hangingPunct="1">
              <a:spcBef>
                <a:spcPts val="600"/>
              </a:spcBef>
            </a:pPr>
            <a:endParaRPr lang="en-GB" altLang="en-US" sz="1800" dirty="0" smtClean="0">
              <a:solidFill>
                <a:schemeClr val="tx1"/>
              </a:solidFill>
            </a:endParaRPr>
          </a:p>
          <a:p>
            <a:pPr marL="0" indent="0" eaLnBrk="1" hangingPunct="1">
              <a:spcBef>
                <a:spcPts val="600"/>
              </a:spcBef>
              <a:buNone/>
            </a:pPr>
            <a:r>
              <a:rPr lang="en-GB" sz="1800" b="1" dirty="0" smtClean="0">
                <a:solidFill>
                  <a:schemeClr val="tx1"/>
                </a:solidFill>
              </a:rPr>
              <a:t>8, </a:t>
            </a:r>
            <a:r>
              <a:rPr lang="en-GB" sz="1800" dirty="0" smtClean="0">
                <a:solidFill>
                  <a:schemeClr val="tx1"/>
                </a:solidFill>
              </a:rPr>
              <a:t>When models </a:t>
            </a:r>
            <a:r>
              <a:rPr lang="en-GB" sz="1800" dirty="0">
                <a:solidFill>
                  <a:schemeClr val="tx1"/>
                </a:solidFill>
              </a:rPr>
              <a:t>for the Fit for Work service are established, access to the </a:t>
            </a:r>
            <a:r>
              <a:rPr lang="en-GB" sz="1800" dirty="0" smtClean="0">
                <a:solidFill>
                  <a:schemeClr val="tx1"/>
                </a:solidFill>
              </a:rPr>
              <a:t>service should </a:t>
            </a:r>
            <a:r>
              <a:rPr lang="en-GB" sz="1800" dirty="0">
                <a:solidFill>
                  <a:schemeClr val="tx1"/>
                </a:solidFill>
              </a:rPr>
              <a:t>be open to those on incapacity benefits and other out-of-work </a:t>
            </a:r>
            <a:r>
              <a:rPr lang="en-GB" sz="1800" dirty="0" smtClean="0">
                <a:solidFill>
                  <a:schemeClr val="tx1"/>
                </a:solidFill>
              </a:rPr>
              <a:t>benefits… </a:t>
            </a:r>
          </a:p>
          <a:p>
            <a:pPr marL="0" indent="0" eaLnBrk="1" hangingPunct="1">
              <a:spcBef>
                <a:spcPts val="600"/>
              </a:spcBef>
              <a:buNone/>
            </a:pPr>
            <a:endParaRPr lang="en-GB" sz="1800" dirty="0" smtClean="0">
              <a:solidFill>
                <a:schemeClr val="tx1"/>
              </a:solidFill>
            </a:endParaRPr>
          </a:p>
          <a:p>
            <a:pPr marL="0" indent="0" algn="ctr" eaLnBrk="1" hangingPunct="1">
              <a:spcBef>
                <a:spcPts val="600"/>
              </a:spcBef>
              <a:buNone/>
            </a:pPr>
            <a:r>
              <a:rPr lang="en-GB" sz="1800" i="1" dirty="0" smtClean="0">
                <a:solidFill>
                  <a:schemeClr val="tx1"/>
                </a:solidFill>
              </a:rPr>
              <a:t>And…Government </a:t>
            </a:r>
            <a:r>
              <a:rPr lang="en-GB" sz="1800" i="1" dirty="0">
                <a:solidFill>
                  <a:schemeClr val="tx1"/>
                </a:solidFill>
              </a:rPr>
              <a:t>should fully integrate health support with employment and skills programmes, including mental health support where </a:t>
            </a:r>
            <a:r>
              <a:rPr lang="en-GB" sz="1800" i="1" dirty="0" smtClean="0">
                <a:solidFill>
                  <a:schemeClr val="tx1"/>
                </a:solidFill>
              </a:rPr>
              <a:t>appropriate… </a:t>
            </a:r>
            <a:r>
              <a:rPr lang="en-GB" sz="1800" i="1" dirty="0" smtClean="0"/>
              <a:t> </a:t>
            </a:r>
            <a:endParaRPr lang="en-GB" altLang="en-US" sz="1800" i="1" dirty="0">
              <a:solidFill>
                <a:schemeClr val="tx1"/>
              </a:solidFill>
            </a:endParaRPr>
          </a:p>
        </p:txBody>
      </p:sp>
    </p:spTree>
    <p:extLst>
      <p:ext uri="{BB962C8B-B14F-4D97-AF65-F5344CB8AC3E}">
        <p14:creationId xmlns:p14="http://schemas.microsoft.com/office/powerpoint/2010/main" val="2392426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Public Health England">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DWP SLIDES E">
  <a:themeElements>
    <a:clrScheme name="DWP SLIDES 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DWP SLIDES 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WP SLIDES 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DWP SLIDES E">
  <a:themeElements>
    <a:clrScheme name="DWP SLIDES 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DWP SLIDES 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WP SLIDES 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DWP SLIDES E">
  <a:themeElements>
    <a:clrScheme name="DWP SLIDES 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DWP SLIDES 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WP SLIDES 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1_DWP SLIDES E">
  <a:themeElements>
    <a:clrScheme name="DWP">
      <a:dk1>
        <a:sysClr val="windowText" lastClr="000000"/>
      </a:dk1>
      <a:lt1>
        <a:sysClr val="window" lastClr="FFFFFF"/>
      </a:lt1>
      <a:dk2>
        <a:srgbClr val="1F497D"/>
      </a:dk2>
      <a:lt2>
        <a:srgbClr val="EEECE1"/>
      </a:lt2>
      <a:accent1>
        <a:srgbClr val="4F81BD"/>
      </a:accent1>
      <a:accent2>
        <a:srgbClr val="C0504D"/>
      </a:accent2>
      <a:accent3>
        <a:srgbClr val="9BBB59"/>
      </a:accent3>
      <a:accent4>
        <a:srgbClr val="513184"/>
      </a:accent4>
      <a:accent5>
        <a:srgbClr val="00C0B5"/>
      </a:accent5>
      <a:accent6>
        <a:srgbClr val="F79646"/>
      </a:accent6>
      <a:hlink>
        <a:srgbClr val="0000FF"/>
      </a:hlink>
      <a:folHlink>
        <a:srgbClr val="800080"/>
      </a:folHlink>
    </a:clrScheme>
    <a:fontScheme name="1_DWP SLIDES 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a:solidFill>
            <a:schemeClr val="accent4"/>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6350">
          <a:solidFill>
            <a:schemeClr val="accent4"/>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Health and Work Network">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_DWP SLIDES SCREEN E">
  <a:themeElements>
    <a:clrScheme name="DWP">
      <a:dk1>
        <a:sysClr val="windowText" lastClr="000000"/>
      </a:dk1>
      <a:lt1>
        <a:sysClr val="window" lastClr="FFFFFF"/>
      </a:lt1>
      <a:dk2>
        <a:srgbClr val="1F497D"/>
      </a:dk2>
      <a:lt2>
        <a:srgbClr val="EEECE1"/>
      </a:lt2>
      <a:accent1>
        <a:srgbClr val="4F81BD"/>
      </a:accent1>
      <a:accent2>
        <a:srgbClr val="C0504D"/>
      </a:accent2>
      <a:accent3>
        <a:srgbClr val="9BBB59"/>
      </a:accent3>
      <a:accent4>
        <a:srgbClr val="513184"/>
      </a:accent4>
      <a:accent5>
        <a:srgbClr val="00C0B5"/>
      </a:accent5>
      <a:accent6>
        <a:srgbClr val="F79646"/>
      </a:accent6>
      <a:hlink>
        <a:srgbClr val="0000FF"/>
      </a:hlink>
      <a:folHlink>
        <a:srgbClr val="800080"/>
      </a:folHlink>
    </a:clrScheme>
    <a:fontScheme name="1_DWP SLIDES SCREEN 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a:solidFill>
            <a:schemeClr val="accent4"/>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6350">
          <a:solidFill>
            <a:schemeClr val="accent4"/>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2_DWP SLIDES SCREEN E">
  <a:themeElements>
    <a:clrScheme name="DWP">
      <a:dk1>
        <a:sysClr val="windowText" lastClr="000000"/>
      </a:dk1>
      <a:lt1>
        <a:sysClr val="window" lastClr="FFFFFF"/>
      </a:lt1>
      <a:dk2>
        <a:srgbClr val="1F497D"/>
      </a:dk2>
      <a:lt2>
        <a:srgbClr val="EEECE1"/>
      </a:lt2>
      <a:accent1>
        <a:srgbClr val="4F81BD"/>
      </a:accent1>
      <a:accent2>
        <a:srgbClr val="C0504D"/>
      </a:accent2>
      <a:accent3>
        <a:srgbClr val="9BBB59"/>
      </a:accent3>
      <a:accent4>
        <a:srgbClr val="513184"/>
      </a:accent4>
      <a:accent5>
        <a:srgbClr val="00C0B5"/>
      </a:accent5>
      <a:accent6>
        <a:srgbClr val="F79646"/>
      </a:accent6>
      <a:hlink>
        <a:srgbClr val="0000FF"/>
      </a:hlink>
      <a:folHlink>
        <a:srgbClr val="800080"/>
      </a:folHlink>
    </a:clrScheme>
    <a:fontScheme name="1_DWP SLIDES SCREEN 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a:solidFill>
            <a:schemeClr val="accent4"/>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6350">
          <a:solidFill>
            <a:schemeClr val="accent4"/>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WP SLIDES E">
  <a:themeElements>
    <a:clrScheme name="DWP SLIDES 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DWP SLIDES 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WP SLIDES 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WP SLIDES E">
  <a:themeElements>
    <a:clrScheme name="DWP SLIDES 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DWP SLIDES 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WP SLIDES 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WP SLIDES E">
  <a:themeElements>
    <a:clrScheme name="DWP SLIDES 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DWP SLIDES 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WP SLIDES 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WP SLIDES E">
  <a:themeElements>
    <a:clrScheme name="DWP SLIDES 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DWP SLIDES 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WP SLIDES 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DWP SLIDES E">
  <a:themeElements>
    <a:clrScheme name="DWP SLIDES 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DWP SLIDES 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WP SLIDES 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DWP SLIDES E">
  <a:themeElements>
    <a:clrScheme name="DWP SLIDES 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DWP SLIDES 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WP SLIDES 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DWP SLIDES E">
  <a:themeElements>
    <a:clrScheme name="DWP SLIDES 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DWP SLIDES 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WP SLIDES 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DWP SLIDES E">
  <a:themeElements>
    <a:clrScheme name="DWP SLIDES 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DWP SLIDES 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WP SLIDES 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2469</TotalTime>
  <Words>2369</Words>
  <Application>Microsoft Office PowerPoint</Application>
  <PresentationFormat>On-screen Show (4:3)</PresentationFormat>
  <Paragraphs>293</Paragraphs>
  <Slides>27</Slides>
  <Notes>13</Notes>
  <HiddenSlides>0</HiddenSlides>
  <MMClips>0</MMClips>
  <ScaleCrop>false</ScaleCrop>
  <HeadingPairs>
    <vt:vector size="6" baseType="variant">
      <vt:variant>
        <vt:lpstr>Theme</vt:lpstr>
      </vt:variant>
      <vt:variant>
        <vt:i4>16</vt:i4>
      </vt:variant>
      <vt:variant>
        <vt:lpstr>Embedded OLE Servers</vt:lpstr>
      </vt:variant>
      <vt:variant>
        <vt:i4>1</vt:i4>
      </vt:variant>
      <vt:variant>
        <vt:lpstr>Slide Titles</vt:lpstr>
      </vt:variant>
      <vt:variant>
        <vt:i4>27</vt:i4>
      </vt:variant>
    </vt:vector>
  </HeadingPairs>
  <TitlesOfParts>
    <vt:vector size="44" baseType="lpstr">
      <vt:lpstr>1_Office Theme</vt:lpstr>
      <vt:lpstr>DWP SLIDES E</vt:lpstr>
      <vt:lpstr>1_DWP SLIDES E</vt:lpstr>
      <vt:lpstr>2_DWP SLIDES E</vt:lpstr>
      <vt:lpstr>3_DWP SLIDES E</vt:lpstr>
      <vt:lpstr>4_DWP SLIDES E</vt:lpstr>
      <vt:lpstr>5_DWP SLIDES E</vt:lpstr>
      <vt:lpstr>6_DWP SLIDES E</vt:lpstr>
      <vt:lpstr>7_DWP SLIDES E</vt:lpstr>
      <vt:lpstr>8_DWP SLIDES E</vt:lpstr>
      <vt:lpstr>9_DWP SLIDES E</vt:lpstr>
      <vt:lpstr>10_DWP SLIDES E</vt:lpstr>
      <vt:lpstr>11_DWP SLIDES E</vt:lpstr>
      <vt:lpstr>Health and Work Network</vt:lpstr>
      <vt:lpstr>1_DWP SLIDES SCREEN E</vt:lpstr>
      <vt:lpstr>2_DWP SLIDES SCREEN E</vt:lpstr>
      <vt:lpstr>Microsoft Excel Chart</vt:lpstr>
      <vt:lpstr>East of England Public Health Professional Development Day, Wednesday 8th November 2017   ‘Tackling a significant inequality’ </vt:lpstr>
      <vt:lpstr>PowerPoint Presentation</vt:lpstr>
      <vt:lpstr>‘Tackling a significant inequality’ </vt:lpstr>
      <vt:lpstr>‘Tackling a significant inequality’ </vt:lpstr>
      <vt:lpstr>PowerPoint Presentation</vt:lpstr>
      <vt:lpstr>The links between health and work, a few  reference points…</vt:lpstr>
      <vt:lpstr>And you’ll be familiar with this… </vt:lpstr>
      <vt:lpstr>Dame Carol Black’s  ‘Review of the health of Britain’s  working age population’, the key challenges  included…</vt:lpstr>
      <vt:lpstr>‘Review of the health of Britain’s  working age population’ included these  recommendations …</vt:lpstr>
      <vt:lpstr>Early intervention - essential</vt:lpstr>
      <vt:lpstr>PowerPoint Presentation</vt:lpstr>
      <vt:lpstr>East of England Labour Market Profile  </vt:lpstr>
      <vt:lpstr>Employment and Support Allowance (Feb 17) </vt:lpstr>
      <vt:lpstr>Employment and Support Allowance  </vt:lpstr>
      <vt:lpstr>PowerPoint Presentation</vt:lpstr>
      <vt:lpstr>Work and Health Joint Unit </vt:lpstr>
      <vt:lpstr>Work and Health Joint Unit </vt:lpstr>
      <vt:lpstr>Work and Health Joint Unit </vt:lpstr>
      <vt:lpstr>Work and Health Joint Unit </vt:lpstr>
      <vt:lpstr>Work and Health Joint Unit </vt:lpstr>
      <vt:lpstr>Finally, in October 2016…</vt:lpstr>
      <vt:lpstr>PowerPoint Presentation</vt:lpstr>
      <vt:lpstr>Worklessness, Health and Work</vt:lpstr>
      <vt:lpstr>‘Tackling a significant inequality’ </vt:lpstr>
      <vt:lpstr>Work and Health Joint Unit </vt:lpstr>
      <vt:lpstr>‘Tackling a significant inequality’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dc:title>
  <dc:creator>Tinotenda Chirewa</dc:creator>
  <cp:lastModifiedBy>Administrator</cp:lastModifiedBy>
  <cp:revision>144</cp:revision>
  <cp:lastPrinted>2016-09-20T12:21:51Z</cp:lastPrinted>
  <dcterms:created xsi:type="dcterms:W3CDTF">2016-03-14T12:57:43Z</dcterms:created>
  <dcterms:modified xsi:type="dcterms:W3CDTF">2017-11-08T10:43:10Z</dcterms:modified>
</cp:coreProperties>
</file>