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04" r:id="rId2"/>
    <p:sldMasterId id="2147483711" r:id="rId3"/>
  </p:sldMasterIdLst>
  <p:notesMasterIdLst>
    <p:notesMasterId r:id="rId21"/>
  </p:notesMasterIdLst>
  <p:handoutMasterIdLst>
    <p:handoutMasterId r:id="rId22"/>
  </p:handoutMasterIdLst>
  <p:sldIdLst>
    <p:sldId id="421" r:id="rId4"/>
    <p:sldId id="486" r:id="rId5"/>
    <p:sldId id="509" r:id="rId6"/>
    <p:sldId id="517" r:id="rId7"/>
    <p:sldId id="518" r:id="rId8"/>
    <p:sldId id="519" r:id="rId9"/>
    <p:sldId id="520" r:id="rId10"/>
    <p:sldId id="521" r:id="rId11"/>
    <p:sldId id="522" r:id="rId12"/>
    <p:sldId id="510" r:id="rId13"/>
    <p:sldId id="491" r:id="rId14"/>
    <p:sldId id="474" r:id="rId15"/>
    <p:sldId id="495" r:id="rId16"/>
    <p:sldId id="496" r:id="rId17"/>
    <p:sldId id="523" r:id="rId18"/>
    <p:sldId id="497" r:id="rId19"/>
    <p:sldId id="473" r:id="rId20"/>
  </p:sldIdLst>
  <p:sldSz cx="9144000" cy="6858000" type="screen4x3"/>
  <p:notesSz cx="6881813" cy="96615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6FF"/>
    <a:srgbClr val="006600"/>
    <a:srgbClr val="ACF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5537" autoAdjust="0"/>
  </p:normalViewPr>
  <p:slideViewPr>
    <p:cSldViewPr>
      <p:cViewPr varScale="1">
        <p:scale>
          <a:sx n="62" d="100"/>
          <a:sy n="62" d="100"/>
        </p:scale>
        <p:origin x="1632" y="6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33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3C7AF0-15E8-4B71-9C8D-D0FC0901280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GB"/>
        </a:p>
      </dgm:t>
    </dgm:pt>
    <dgm:pt modelId="{52448FCC-1DCA-45FD-BCE7-B4B98DB3B523}">
      <dgm:prSet phldrT="[Text]"/>
      <dgm:spPr/>
      <dgm:t>
        <a:bodyPr/>
        <a:lstStyle/>
        <a:p>
          <a:r>
            <a:rPr lang="en-GB" dirty="0">
              <a:latin typeface="Arial" panose="020B0604020202020204" pitchFamily="34" charset="0"/>
              <a:cs typeface="Arial" panose="020B0604020202020204" pitchFamily="34" charset="0"/>
            </a:rPr>
            <a:t>Practitioners</a:t>
          </a:r>
        </a:p>
      </dgm:t>
    </dgm:pt>
    <dgm:pt modelId="{2FD8651D-F197-4097-9DEA-BBADBA239499}" type="parTrans" cxnId="{8AB93C36-6F3F-4D2F-963F-FD6BD87AB9F8}">
      <dgm:prSet/>
      <dgm:spPr/>
      <dgm:t>
        <a:bodyPr/>
        <a:lstStyle/>
        <a:p>
          <a:endParaRPr lang="en-GB"/>
        </a:p>
      </dgm:t>
    </dgm:pt>
    <dgm:pt modelId="{8020ED75-983A-4516-BB51-EA1AE4728383}" type="sibTrans" cxnId="{8AB93C36-6F3F-4D2F-963F-FD6BD87AB9F8}">
      <dgm:prSet/>
      <dgm:spPr/>
      <dgm:t>
        <a:bodyPr/>
        <a:lstStyle/>
        <a:p>
          <a:endParaRPr lang="en-GB"/>
        </a:p>
      </dgm:t>
    </dgm:pt>
    <dgm:pt modelId="{01F1BCCA-C2DA-447D-B4CF-B1955483273E}">
      <dgm:prSet phldrT="[Text]"/>
      <dgm:spPr/>
      <dgm:t>
        <a:bodyPr/>
        <a:lstStyle/>
        <a:p>
          <a:r>
            <a:rPr lang="en-GB" dirty="0"/>
            <a:t>Open Day</a:t>
          </a:r>
        </a:p>
      </dgm:t>
    </dgm:pt>
    <dgm:pt modelId="{78368647-9C3B-4A82-B377-8197D54E64C7}" type="parTrans" cxnId="{12E4A8AE-8CA6-43FA-8BF0-DD68AEF4A4EA}">
      <dgm:prSet/>
      <dgm:spPr/>
      <dgm:t>
        <a:bodyPr/>
        <a:lstStyle/>
        <a:p>
          <a:endParaRPr lang="en-GB"/>
        </a:p>
      </dgm:t>
    </dgm:pt>
    <dgm:pt modelId="{ADB5CA71-3851-4023-9CCB-E2478BCCF611}" type="sibTrans" cxnId="{12E4A8AE-8CA6-43FA-8BF0-DD68AEF4A4EA}">
      <dgm:prSet/>
      <dgm:spPr/>
      <dgm:t>
        <a:bodyPr/>
        <a:lstStyle/>
        <a:p>
          <a:endParaRPr lang="en-GB"/>
        </a:p>
      </dgm:t>
    </dgm:pt>
    <dgm:pt modelId="{8401DE0D-5EA1-4237-81CD-0516B7DB5E27}">
      <dgm:prSet phldrT="[Text]"/>
      <dgm:spPr>
        <a:solidFill>
          <a:schemeClr val="accent4">
            <a:lumMod val="60000"/>
            <a:lumOff val="40000"/>
            <a:alpha val="90000"/>
          </a:schemeClr>
        </a:solidFill>
      </dgm:spPr>
      <dgm:t>
        <a:bodyPr/>
        <a:lstStyle/>
        <a:p>
          <a:r>
            <a:rPr lang="en-GB" dirty="0"/>
            <a:t>Introduction Day</a:t>
          </a:r>
        </a:p>
      </dgm:t>
    </dgm:pt>
    <dgm:pt modelId="{F7A1379B-2427-4E2E-928E-ECD403CDBD4F}" type="parTrans" cxnId="{BD8C0F01-0772-4053-9FAE-5359AB33D702}">
      <dgm:prSet/>
      <dgm:spPr/>
      <dgm:t>
        <a:bodyPr/>
        <a:lstStyle/>
        <a:p>
          <a:endParaRPr lang="en-GB"/>
        </a:p>
      </dgm:t>
    </dgm:pt>
    <dgm:pt modelId="{1C9E9E0E-532A-4408-ACE5-8E3F42504AA9}" type="sibTrans" cxnId="{BD8C0F01-0772-4053-9FAE-5359AB33D702}">
      <dgm:prSet/>
      <dgm:spPr/>
      <dgm:t>
        <a:bodyPr/>
        <a:lstStyle/>
        <a:p>
          <a:endParaRPr lang="en-GB"/>
        </a:p>
      </dgm:t>
    </dgm:pt>
    <dgm:pt modelId="{F62FF39C-4FE6-4C97-8332-95358994ED16}">
      <dgm:prSet phldrT="[Text]"/>
      <dgm:spPr/>
      <dgm:t>
        <a:bodyPr/>
        <a:lstStyle/>
        <a:p>
          <a:r>
            <a:rPr lang="en-GB" dirty="0"/>
            <a:t>Assessors</a:t>
          </a:r>
        </a:p>
      </dgm:t>
    </dgm:pt>
    <dgm:pt modelId="{65D48267-3060-44F2-9D7C-0870B0CB2411}" type="parTrans" cxnId="{643ABDDF-AE65-42AC-AEF1-6359BA11DB82}">
      <dgm:prSet/>
      <dgm:spPr/>
      <dgm:t>
        <a:bodyPr/>
        <a:lstStyle/>
        <a:p>
          <a:endParaRPr lang="en-GB"/>
        </a:p>
      </dgm:t>
    </dgm:pt>
    <dgm:pt modelId="{E471BAF5-867F-4B56-A5B3-61C315C812A1}" type="sibTrans" cxnId="{643ABDDF-AE65-42AC-AEF1-6359BA11DB82}">
      <dgm:prSet/>
      <dgm:spPr/>
      <dgm:t>
        <a:bodyPr/>
        <a:lstStyle/>
        <a:p>
          <a:endParaRPr lang="en-GB"/>
        </a:p>
      </dgm:t>
    </dgm:pt>
    <dgm:pt modelId="{296B2990-A5B9-400B-BA9F-5DABD9B7BE07}">
      <dgm:prSet phldrT="[Text]"/>
      <dgm:spPr>
        <a:solidFill>
          <a:schemeClr val="accent4">
            <a:lumMod val="60000"/>
            <a:lumOff val="40000"/>
            <a:alpha val="90000"/>
          </a:schemeClr>
        </a:solidFill>
      </dgm:spPr>
      <dgm:t>
        <a:bodyPr/>
        <a:lstStyle/>
        <a:p>
          <a:r>
            <a:rPr lang="en-GB" dirty="0"/>
            <a:t>Yearly training for new assessors</a:t>
          </a:r>
        </a:p>
      </dgm:t>
    </dgm:pt>
    <dgm:pt modelId="{4FD916AC-2869-43B3-A57C-4019B4E69CAA}" type="parTrans" cxnId="{2B6A5E6F-748C-4DD6-A864-CB8CF414F8FE}">
      <dgm:prSet/>
      <dgm:spPr/>
      <dgm:t>
        <a:bodyPr/>
        <a:lstStyle/>
        <a:p>
          <a:endParaRPr lang="en-GB"/>
        </a:p>
      </dgm:t>
    </dgm:pt>
    <dgm:pt modelId="{C6854A05-7DF2-4275-80A8-C3957CE0460D}" type="sibTrans" cxnId="{2B6A5E6F-748C-4DD6-A864-CB8CF414F8FE}">
      <dgm:prSet/>
      <dgm:spPr/>
      <dgm:t>
        <a:bodyPr/>
        <a:lstStyle/>
        <a:p>
          <a:endParaRPr lang="en-GB"/>
        </a:p>
      </dgm:t>
    </dgm:pt>
    <dgm:pt modelId="{D29F2268-59C1-4B4A-AFF6-5C962FA5723E}">
      <dgm:prSet phldrT="[Text]"/>
      <dgm:spPr>
        <a:solidFill>
          <a:schemeClr val="accent4">
            <a:lumMod val="60000"/>
            <a:lumOff val="40000"/>
            <a:alpha val="90000"/>
          </a:schemeClr>
        </a:solidFill>
      </dgm:spPr>
      <dgm:t>
        <a:bodyPr/>
        <a:lstStyle/>
        <a:p>
          <a:r>
            <a:rPr lang="en-GB" dirty="0"/>
            <a:t>Yearly refresh for existing team</a:t>
          </a:r>
        </a:p>
      </dgm:t>
    </dgm:pt>
    <dgm:pt modelId="{F4AB8568-BA32-4BA2-A003-DDF70FC75AB2}" type="parTrans" cxnId="{E10C8602-7027-4230-8EC8-77C5015C39C1}">
      <dgm:prSet/>
      <dgm:spPr/>
      <dgm:t>
        <a:bodyPr/>
        <a:lstStyle/>
        <a:p>
          <a:endParaRPr lang="en-GB"/>
        </a:p>
      </dgm:t>
    </dgm:pt>
    <dgm:pt modelId="{7DBE7679-E773-41F8-B246-B66E2D709F3F}" type="sibTrans" cxnId="{E10C8602-7027-4230-8EC8-77C5015C39C1}">
      <dgm:prSet/>
      <dgm:spPr/>
      <dgm:t>
        <a:bodyPr/>
        <a:lstStyle/>
        <a:p>
          <a:endParaRPr lang="en-GB"/>
        </a:p>
      </dgm:t>
    </dgm:pt>
    <dgm:pt modelId="{18A3071B-808A-4CBF-9083-DE1032D830E2}">
      <dgm:prSet/>
      <dgm:spPr/>
      <dgm:t>
        <a:bodyPr/>
        <a:lstStyle/>
        <a:p>
          <a:r>
            <a:rPr lang="en-GB" dirty="0"/>
            <a:t>Verifiers</a:t>
          </a:r>
        </a:p>
      </dgm:t>
    </dgm:pt>
    <dgm:pt modelId="{5681854F-841E-41A5-A059-35FE95BE1A8B}" type="parTrans" cxnId="{94278234-3313-42BE-8ECA-BBD8116C2AFE}">
      <dgm:prSet/>
      <dgm:spPr/>
      <dgm:t>
        <a:bodyPr/>
        <a:lstStyle/>
        <a:p>
          <a:endParaRPr lang="en-GB"/>
        </a:p>
      </dgm:t>
    </dgm:pt>
    <dgm:pt modelId="{FD4B32AB-1A64-48DC-8944-57735EBE08B0}" type="sibTrans" cxnId="{94278234-3313-42BE-8ECA-BBD8116C2AFE}">
      <dgm:prSet/>
      <dgm:spPr/>
      <dgm:t>
        <a:bodyPr/>
        <a:lstStyle/>
        <a:p>
          <a:endParaRPr lang="en-GB"/>
        </a:p>
      </dgm:t>
    </dgm:pt>
    <dgm:pt modelId="{2C7E3B03-1B37-449D-9CED-359408FA14DC}">
      <dgm:prSet/>
      <dgm:spPr>
        <a:solidFill>
          <a:schemeClr val="accent4">
            <a:lumMod val="60000"/>
            <a:lumOff val="40000"/>
            <a:alpha val="90000"/>
          </a:schemeClr>
        </a:solidFill>
      </dgm:spPr>
      <dgm:t>
        <a:bodyPr/>
        <a:lstStyle/>
        <a:p>
          <a:r>
            <a:rPr lang="en-GB" dirty="0"/>
            <a:t>4 x PDG</a:t>
          </a:r>
        </a:p>
      </dgm:t>
    </dgm:pt>
    <dgm:pt modelId="{404CF944-2DDC-42DF-B421-146763BF6A9C}" type="parTrans" cxnId="{3BA651C1-BABF-4C25-ABBA-A18245BB6A4F}">
      <dgm:prSet/>
      <dgm:spPr/>
      <dgm:t>
        <a:bodyPr/>
        <a:lstStyle/>
        <a:p>
          <a:endParaRPr lang="en-GB"/>
        </a:p>
      </dgm:t>
    </dgm:pt>
    <dgm:pt modelId="{0339D072-4933-4E06-8BA9-84517B8EA7F6}" type="sibTrans" cxnId="{3BA651C1-BABF-4C25-ABBA-A18245BB6A4F}">
      <dgm:prSet/>
      <dgm:spPr/>
      <dgm:t>
        <a:bodyPr/>
        <a:lstStyle/>
        <a:p>
          <a:endParaRPr lang="en-GB"/>
        </a:p>
      </dgm:t>
    </dgm:pt>
    <dgm:pt modelId="{E1180198-9C1E-4689-9A10-1E8A03D031D5}">
      <dgm:prSet/>
      <dgm:spPr/>
      <dgm:t>
        <a:bodyPr/>
        <a:lstStyle/>
        <a:p>
          <a:r>
            <a:rPr lang="en-GB" dirty="0"/>
            <a:t>3 x Masterclass</a:t>
          </a:r>
        </a:p>
      </dgm:t>
    </dgm:pt>
    <dgm:pt modelId="{7178B3EE-CDEB-4595-8DE0-FC069B8343AD}" type="parTrans" cxnId="{4BCB6EC9-BD07-4048-9CBB-3BD148729C00}">
      <dgm:prSet/>
      <dgm:spPr/>
      <dgm:t>
        <a:bodyPr/>
        <a:lstStyle/>
        <a:p>
          <a:endParaRPr lang="en-GB"/>
        </a:p>
      </dgm:t>
    </dgm:pt>
    <dgm:pt modelId="{3462F10F-07F5-4B91-BB72-B1D57D94CD91}" type="sibTrans" cxnId="{4BCB6EC9-BD07-4048-9CBB-3BD148729C00}">
      <dgm:prSet/>
      <dgm:spPr/>
      <dgm:t>
        <a:bodyPr/>
        <a:lstStyle/>
        <a:p>
          <a:endParaRPr lang="en-GB"/>
        </a:p>
      </dgm:t>
    </dgm:pt>
    <dgm:pt modelId="{4D7EF496-8812-4976-BAF7-AE02940B0E93}">
      <dgm:prSet/>
      <dgm:spPr/>
      <dgm:t>
        <a:bodyPr/>
        <a:lstStyle/>
        <a:p>
          <a:r>
            <a:rPr lang="en-GB" dirty="0"/>
            <a:t>Monthly </a:t>
          </a:r>
          <a:r>
            <a:rPr lang="en-GB" dirty="0" err="1"/>
            <a:t>Telecon</a:t>
          </a:r>
          <a:endParaRPr lang="en-GB" dirty="0"/>
        </a:p>
      </dgm:t>
    </dgm:pt>
    <dgm:pt modelId="{2A4FE86D-CC10-436D-952C-4493CE13D6C5}" type="parTrans" cxnId="{0CA6EFEC-A01D-4FE7-83B8-EAD31F0F9073}">
      <dgm:prSet/>
      <dgm:spPr/>
      <dgm:t>
        <a:bodyPr/>
        <a:lstStyle/>
        <a:p>
          <a:endParaRPr lang="en-GB"/>
        </a:p>
      </dgm:t>
    </dgm:pt>
    <dgm:pt modelId="{0B445455-A79E-4D12-B796-D0AC2A71C910}" type="sibTrans" cxnId="{0CA6EFEC-A01D-4FE7-83B8-EAD31F0F9073}">
      <dgm:prSet/>
      <dgm:spPr/>
      <dgm:t>
        <a:bodyPr/>
        <a:lstStyle/>
        <a:p>
          <a:endParaRPr lang="en-GB"/>
        </a:p>
      </dgm:t>
    </dgm:pt>
    <dgm:pt modelId="{9D0B4A05-3B31-4120-8A6D-F06520C88F09}">
      <dgm:prSet/>
      <dgm:spPr>
        <a:solidFill>
          <a:schemeClr val="accent4">
            <a:lumMod val="60000"/>
            <a:lumOff val="40000"/>
            <a:alpha val="90000"/>
          </a:schemeClr>
        </a:solidFill>
      </dgm:spPr>
      <dgm:t>
        <a:bodyPr/>
        <a:lstStyle/>
        <a:p>
          <a:r>
            <a:rPr lang="en-GB" dirty="0"/>
            <a:t>6 month Progress review</a:t>
          </a:r>
        </a:p>
      </dgm:t>
    </dgm:pt>
    <dgm:pt modelId="{BE600362-2640-4BC1-A267-D1684572916D}" type="parTrans" cxnId="{B01FC2C8-C9A4-44BE-8433-4B5165E6BBB8}">
      <dgm:prSet/>
      <dgm:spPr/>
      <dgm:t>
        <a:bodyPr/>
        <a:lstStyle/>
        <a:p>
          <a:endParaRPr lang="en-GB"/>
        </a:p>
      </dgm:t>
    </dgm:pt>
    <dgm:pt modelId="{439E8C02-EF91-4A45-9CD9-3A96D28571C8}" type="sibTrans" cxnId="{B01FC2C8-C9A4-44BE-8433-4B5165E6BBB8}">
      <dgm:prSet/>
      <dgm:spPr/>
      <dgm:t>
        <a:bodyPr/>
        <a:lstStyle/>
        <a:p>
          <a:endParaRPr lang="en-GB"/>
        </a:p>
      </dgm:t>
    </dgm:pt>
    <dgm:pt modelId="{2C6827E7-557D-4C17-9B60-9616D177966D}">
      <dgm:prSet/>
      <dgm:spPr>
        <a:solidFill>
          <a:schemeClr val="accent4">
            <a:lumMod val="60000"/>
            <a:lumOff val="40000"/>
            <a:alpha val="90000"/>
          </a:schemeClr>
        </a:solidFill>
      </dgm:spPr>
      <dgm:t>
        <a:bodyPr/>
        <a:lstStyle/>
        <a:p>
          <a:r>
            <a:rPr lang="en-GB" dirty="0"/>
            <a:t>Learning Contract</a:t>
          </a:r>
        </a:p>
      </dgm:t>
    </dgm:pt>
    <dgm:pt modelId="{EEA635BA-DEFC-4620-B529-62598CF455A3}" type="parTrans" cxnId="{6D959896-135F-4D4D-ADCB-00B9D15A0516}">
      <dgm:prSet/>
      <dgm:spPr/>
      <dgm:t>
        <a:bodyPr/>
        <a:lstStyle/>
        <a:p>
          <a:endParaRPr lang="en-GB"/>
        </a:p>
      </dgm:t>
    </dgm:pt>
    <dgm:pt modelId="{242800F7-9502-4D19-8F6F-5563C55AB358}" type="sibTrans" cxnId="{6D959896-135F-4D4D-ADCB-00B9D15A0516}">
      <dgm:prSet/>
      <dgm:spPr/>
      <dgm:t>
        <a:bodyPr/>
        <a:lstStyle/>
        <a:p>
          <a:endParaRPr lang="en-GB"/>
        </a:p>
      </dgm:t>
    </dgm:pt>
    <dgm:pt modelId="{E937B695-F575-4C14-8D8F-D5E4F73789B5}">
      <dgm:prSet/>
      <dgm:spPr>
        <a:solidFill>
          <a:schemeClr val="accent4">
            <a:lumMod val="60000"/>
            <a:lumOff val="40000"/>
            <a:alpha val="90000"/>
          </a:schemeClr>
        </a:solidFill>
      </dgm:spPr>
      <dgm:t>
        <a:bodyPr/>
        <a:lstStyle/>
        <a:p>
          <a:r>
            <a:rPr lang="en-GB" dirty="0"/>
            <a:t>Bi monthly </a:t>
          </a:r>
          <a:r>
            <a:rPr lang="en-GB" dirty="0" err="1"/>
            <a:t>telecon</a:t>
          </a:r>
          <a:endParaRPr lang="en-GB" dirty="0"/>
        </a:p>
      </dgm:t>
    </dgm:pt>
    <dgm:pt modelId="{A9089524-DEFF-4094-8F97-CE61E808D190}" type="parTrans" cxnId="{44232324-880D-4F3D-B73B-15311C2E58B2}">
      <dgm:prSet/>
      <dgm:spPr/>
      <dgm:t>
        <a:bodyPr/>
        <a:lstStyle/>
        <a:p>
          <a:endParaRPr lang="en-GB"/>
        </a:p>
      </dgm:t>
    </dgm:pt>
    <dgm:pt modelId="{7B20F0FD-D661-4C6A-900C-2399053DC97B}" type="sibTrans" cxnId="{44232324-880D-4F3D-B73B-15311C2E58B2}">
      <dgm:prSet/>
      <dgm:spPr/>
      <dgm:t>
        <a:bodyPr/>
        <a:lstStyle/>
        <a:p>
          <a:endParaRPr lang="en-GB"/>
        </a:p>
      </dgm:t>
    </dgm:pt>
    <dgm:pt modelId="{1E16CB95-B81E-4F5A-9CCC-BA8E93623B76}">
      <dgm:prSet/>
      <dgm:spPr/>
      <dgm:t>
        <a:bodyPr/>
        <a:lstStyle/>
        <a:p>
          <a:r>
            <a:rPr lang="en-GB" dirty="0"/>
            <a:t>Yearly training for new Verifiers</a:t>
          </a:r>
        </a:p>
      </dgm:t>
    </dgm:pt>
    <dgm:pt modelId="{A3CE7A20-C997-4E0A-90D1-687CC5914AF5}" type="parTrans" cxnId="{CEE89F98-A05D-47CF-8AAA-F507A90DCD4F}">
      <dgm:prSet/>
      <dgm:spPr/>
      <dgm:t>
        <a:bodyPr/>
        <a:lstStyle/>
        <a:p>
          <a:endParaRPr lang="en-GB"/>
        </a:p>
      </dgm:t>
    </dgm:pt>
    <dgm:pt modelId="{ACCFCC22-619E-42C2-B03D-2D879C6E896C}" type="sibTrans" cxnId="{CEE89F98-A05D-47CF-8AAA-F507A90DCD4F}">
      <dgm:prSet/>
      <dgm:spPr/>
      <dgm:t>
        <a:bodyPr/>
        <a:lstStyle/>
        <a:p>
          <a:endParaRPr lang="en-GB"/>
        </a:p>
      </dgm:t>
    </dgm:pt>
    <dgm:pt modelId="{C3304514-523E-405F-B655-1DA5E4BC055D}">
      <dgm:prSet/>
      <dgm:spPr/>
      <dgm:t>
        <a:bodyPr/>
        <a:lstStyle/>
        <a:p>
          <a:r>
            <a:rPr lang="en-GB" dirty="0"/>
            <a:t>Bi monthly Panels</a:t>
          </a:r>
        </a:p>
      </dgm:t>
    </dgm:pt>
    <dgm:pt modelId="{7F68ED85-91D8-4C49-9A5D-052C0E106AF7}" type="parTrans" cxnId="{879D1CEC-C4BD-4227-A2FB-FE7B6837BFFB}">
      <dgm:prSet/>
      <dgm:spPr/>
      <dgm:t>
        <a:bodyPr/>
        <a:lstStyle/>
        <a:p>
          <a:endParaRPr lang="en-GB"/>
        </a:p>
      </dgm:t>
    </dgm:pt>
    <dgm:pt modelId="{90C7F86A-F40D-45D6-A08D-47939F5FC1B1}" type="sibTrans" cxnId="{879D1CEC-C4BD-4227-A2FB-FE7B6837BFFB}">
      <dgm:prSet/>
      <dgm:spPr/>
      <dgm:t>
        <a:bodyPr/>
        <a:lstStyle/>
        <a:p>
          <a:endParaRPr lang="en-GB"/>
        </a:p>
      </dgm:t>
    </dgm:pt>
    <dgm:pt modelId="{3CFF7DB0-89FB-4AE9-9872-15EB4829B057}">
      <dgm:prSet/>
      <dgm:spPr/>
      <dgm:t>
        <a:bodyPr/>
        <a:lstStyle/>
        <a:p>
          <a:r>
            <a:rPr lang="en-GB" dirty="0"/>
            <a:t>Stakeholders</a:t>
          </a:r>
        </a:p>
      </dgm:t>
    </dgm:pt>
    <dgm:pt modelId="{94A2816F-27E8-4B17-A240-9088C2F21B97}" type="parTrans" cxnId="{C3D0A64F-07A9-4EAE-8EDF-101454728156}">
      <dgm:prSet/>
      <dgm:spPr/>
      <dgm:t>
        <a:bodyPr/>
        <a:lstStyle/>
        <a:p>
          <a:endParaRPr lang="en-GB"/>
        </a:p>
      </dgm:t>
    </dgm:pt>
    <dgm:pt modelId="{5EC0798E-5479-4A1A-B74A-E75F722E0147}" type="sibTrans" cxnId="{C3D0A64F-07A9-4EAE-8EDF-101454728156}">
      <dgm:prSet/>
      <dgm:spPr/>
      <dgm:t>
        <a:bodyPr/>
        <a:lstStyle/>
        <a:p>
          <a:endParaRPr lang="en-GB"/>
        </a:p>
      </dgm:t>
    </dgm:pt>
    <dgm:pt modelId="{3E7FEED3-9D45-4F3F-8997-BDD4B51960E8}">
      <dgm:prSet/>
      <dgm:spPr/>
      <dgm:t>
        <a:bodyPr/>
        <a:lstStyle/>
        <a:p>
          <a:r>
            <a:rPr lang="en-GB" dirty="0"/>
            <a:t>Quarterly Newsletter</a:t>
          </a:r>
        </a:p>
      </dgm:t>
    </dgm:pt>
    <dgm:pt modelId="{58C552A5-DEDD-436B-9D16-21F8C3534152}" type="parTrans" cxnId="{4704B68A-2B90-4CB0-894F-3CBE8FB9E1A3}">
      <dgm:prSet/>
      <dgm:spPr/>
      <dgm:t>
        <a:bodyPr/>
        <a:lstStyle/>
        <a:p>
          <a:endParaRPr lang="en-GB"/>
        </a:p>
      </dgm:t>
    </dgm:pt>
    <dgm:pt modelId="{F8F05271-A131-43B8-A4B0-A77782FC3827}" type="sibTrans" cxnId="{4704B68A-2B90-4CB0-894F-3CBE8FB9E1A3}">
      <dgm:prSet/>
      <dgm:spPr/>
      <dgm:t>
        <a:bodyPr/>
        <a:lstStyle/>
        <a:p>
          <a:endParaRPr lang="en-GB"/>
        </a:p>
      </dgm:t>
    </dgm:pt>
    <dgm:pt modelId="{2E276883-8D74-4DC9-8CAC-F8D051C2BD81}">
      <dgm:prSet/>
      <dgm:spPr/>
      <dgm:t>
        <a:bodyPr/>
        <a:lstStyle/>
        <a:p>
          <a:r>
            <a:rPr lang="en-GB" dirty="0"/>
            <a:t>Advocacy with employers</a:t>
          </a:r>
        </a:p>
      </dgm:t>
    </dgm:pt>
    <dgm:pt modelId="{3E077000-5466-4E19-BD97-D7B0210528FD}" type="parTrans" cxnId="{97F268A9-6F7D-4824-949D-14793DA6602C}">
      <dgm:prSet/>
      <dgm:spPr/>
      <dgm:t>
        <a:bodyPr/>
        <a:lstStyle/>
        <a:p>
          <a:endParaRPr lang="en-GB"/>
        </a:p>
      </dgm:t>
    </dgm:pt>
    <dgm:pt modelId="{786FDE69-D8EE-4480-8B57-E15B428C3641}" type="sibTrans" cxnId="{97F268A9-6F7D-4824-949D-14793DA6602C}">
      <dgm:prSet/>
      <dgm:spPr/>
      <dgm:t>
        <a:bodyPr/>
        <a:lstStyle/>
        <a:p>
          <a:endParaRPr lang="en-GB"/>
        </a:p>
      </dgm:t>
    </dgm:pt>
    <dgm:pt modelId="{4921909C-4EA4-4278-8DEE-1AC6CC45F3B8}">
      <dgm:prSet/>
      <dgm:spPr/>
      <dgm:t>
        <a:bodyPr/>
        <a:lstStyle/>
        <a:p>
          <a:r>
            <a:rPr lang="en-GB" dirty="0"/>
            <a:t>Links to professional networks</a:t>
          </a:r>
        </a:p>
      </dgm:t>
    </dgm:pt>
    <dgm:pt modelId="{C9331C0A-BEC5-4FC4-B4DF-9ED1C93ED8BF}" type="parTrans" cxnId="{6B1765C2-5425-430C-934B-2114B2573C71}">
      <dgm:prSet/>
      <dgm:spPr/>
      <dgm:t>
        <a:bodyPr/>
        <a:lstStyle/>
        <a:p>
          <a:endParaRPr lang="en-GB"/>
        </a:p>
      </dgm:t>
    </dgm:pt>
    <dgm:pt modelId="{EBF5D158-C396-4977-BCA7-A3EF26DE7600}" type="sibTrans" cxnId="{6B1765C2-5425-430C-934B-2114B2573C71}">
      <dgm:prSet/>
      <dgm:spPr/>
      <dgm:t>
        <a:bodyPr/>
        <a:lstStyle/>
        <a:p>
          <a:endParaRPr lang="en-GB"/>
        </a:p>
      </dgm:t>
    </dgm:pt>
    <dgm:pt modelId="{E1B06D0C-0CC6-4141-AF9A-AA44F671CB1C}">
      <dgm:prSet/>
      <dgm:spPr/>
      <dgm:t>
        <a:bodyPr/>
        <a:lstStyle/>
        <a:p>
          <a:r>
            <a:rPr lang="en-GB"/>
            <a:t>Steering Group </a:t>
          </a:r>
        </a:p>
      </dgm:t>
    </dgm:pt>
    <dgm:pt modelId="{BD700128-7D33-4222-B0F1-97CF573EF691}" type="parTrans" cxnId="{7ABF81E6-E3B6-47AE-BC00-6B024D82A4B6}">
      <dgm:prSet/>
      <dgm:spPr/>
      <dgm:t>
        <a:bodyPr/>
        <a:lstStyle/>
        <a:p>
          <a:endParaRPr lang="en-GB"/>
        </a:p>
      </dgm:t>
    </dgm:pt>
    <dgm:pt modelId="{400C6B86-4C47-4DDD-955A-D7110D294A8F}" type="sibTrans" cxnId="{7ABF81E6-E3B6-47AE-BC00-6B024D82A4B6}">
      <dgm:prSet/>
      <dgm:spPr/>
      <dgm:t>
        <a:bodyPr/>
        <a:lstStyle/>
        <a:p>
          <a:endParaRPr lang="en-GB"/>
        </a:p>
      </dgm:t>
    </dgm:pt>
    <dgm:pt modelId="{51CC5600-C182-4D27-A292-3F6D71C0C093}">
      <dgm:prSet/>
      <dgm:spPr/>
      <dgm:t>
        <a:bodyPr/>
        <a:lstStyle/>
        <a:p>
          <a:r>
            <a:rPr lang="en-US" dirty="0"/>
            <a:t>Commentary writing Days</a:t>
          </a:r>
        </a:p>
      </dgm:t>
    </dgm:pt>
    <dgm:pt modelId="{7D64873D-A2E6-4537-8647-364A2059D105}" type="parTrans" cxnId="{72778984-5D3E-4742-89D1-37BAAD370DF0}">
      <dgm:prSet/>
      <dgm:spPr/>
      <dgm:t>
        <a:bodyPr/>
        <a:lstStyle/>
        <a:p>
          <a:endParaRPr lang="en-US"/>
        </a:p>
      </dgm:t>
    </dgm:pt>
    <dgm:pt modelId="{6A6CA849-E248-4FCA-9001-4539722CCD58}" type="sibTrans" cxnId="{72778984-5D3E-4742-89D1-37BAAD370DF0}">
      <dgm:prSet/>
      <dgm:spPr/>
      <dgm:t>
        <a:bodyPr/>
        <a:lstStyle/>
        <a:p>
          <a:endParaRPr lang="en-US"/>
        </a:p>
      </dgm:t>
    </dgm:pt>
    <dgm:pt modelId="{9A86AACC-AA0A-4387-8E61-B41A0F63CD95}" type="pres">
      <dgm:prSet presAssocID="{1C3C7AF0-15E8-4B71-9C8D-D0FC0901280A}" presName="Name0" presStyleCnt="0">
        <dgm:presLayoutVars>
          <dgm:dir/>
          <dgm:animLvl val="lvl"/>
          <dgm:resizeHandles val="exact"/>
        </dgm:presLayoutVars>
      </dgm:prSet>
      <dgm:spPr/>
    </dgm:pt>
    <dgm:pt modelId="{93D16D28-D8BA-410A-943F-736714993B54}" type="pres">
      <dgm:prSet presAssocID="{3CFF7DB0-89FB-4AE9-9872-15EB4829B057}" presName="boxAndChildren" presStyleCnt="0"/>
      <dgm:spPr/>
    </dgm:pt>
    <dgm:pt modelId="{BBCC0152-3F23-4C13-BD4F-7785902C3467}" type="pres">
      <dgm:prSet presAssocID="{3CFF7DB0-89FB-4AE9-9872-15EB4829B057}" presName="parentTextBox" presStyleLbl="node1" presStyleIdx="0" presStyleCnt="4"/>
      <dgm:spPr/>
    </dgm:pt>
    <dgm:pt modelId="{D97335E1-21B6-4306-84F8-E4469E3A7C0A}" type="pres">
      <dgm:prSet presAssocID="{3CFF7DB0-89FB-4AE9-9872-15EB4829B057}" presName="entireBox" presStyleLbl="node1" presStyleIdx="0" presStyleCnt="4"/>
      <dgm:spPr/>
    </dgm:pt>
    <dgm:pt modelId="{E751C915-DC2B-4C7B-B9ED-904981A112F3}" type="pres">
      <dgm:prSet presAssocID="{3CFF7DB0-89FB-4AE9-9872-15EB4829B057}" presName="descendantBox" presStyleCnt="0"/>
      <dgm:spPr/>
    </dgm:pt>
    <dgm:pt modelId="{81D76E10-866F-45E6-BB5E-2AD220364007}" type="pres">
      <dgm:prSet presAssocID="{3E7FEED3-9D45-4F3F-8997-BDD4B51960E8}" presName="childTextBox" presStyleLbl="fgAccFollowNode1" presStyleIdx="0" presStyleCnt="17">
        <dgm:presLayoutVars>
          <dgm:bulletEnabled val="1"/>
        </dgm:presLayoutVars>
      </dgm:prSet>
      <dgm:spPr/>
    </dgm:pt>
    <dgm:pt modelId="{B88AB5D4-EB61-4280-9E66-CCBAF8E24150}" type="pres">
      <dgm:prSet presAssocID="{2E276883-8D74-4DC9-8CAC-F8D051C2BD81}" presName="childTextBox" presStyleLbl="fgAccFollowNode1" presStyleIdx="1" presStyleCnt="17">
        <dgm:presLayoutVars>
          <dgm:bulletEnabled val="1"/>
        </dgm:presLayoutVars>
      </dgm:prSet>
      <dgm:spPr/>
    </dgm:pt>
    <dgm:pt modelId="{C4D4A149-EBA1-4F2B-9AB7-A3FFB6E03D28}" type="pres">
      <dgm:prSet presAssocID="{4921909C-4EA4-4278-8DEE-1AC6CC45F3B8}" presName="childTextBox" presStyleLbl="fgAccFollowNode1" presStyleIdx="2" presStyleCnt="17">
        <dgm:presLayoutVars>
          <dgm:bulletEnabled val="1"/>
        </dgm:presLayoutVars>
      </dgm:prSet>
      <dgm:spPr/>
    </dgm:pt>
    <dgm:pt modelId="{3EE204E0-789C-4C09-9D2B-68E6A034CAD5}" type="pres">
      <dgm:prSet presAssocID="{E1B06D0C-0CC6-4141-AF9A-AA44F671CB1C}" presName="childTextBox" presStyleLbl="fgAccFollowNode1" presStyleIdx="3" presStyleCnt="17">
        <dgm:presLayoutVars>
          <dgm:bulletEnabled val="1"/>
        </dgm:presLayoutVars>
      </dgm:prSet>
      <dgm:spPr/>
    </dgm:pt>
    <dgm:pt modelId="{10277471-D013-49DD-8CCA-FB400E031D05}" type="pres">
      <dgm:prSet presAssocID="{FD4B32AB-1A64-48DC-8944-57735EBE08B0}" presName="sp" presStyleCnt="0"/>
      <dgm:spPr/>
    </dgm:pt>
    <dgm:pt modelId="{5B430E3D-BFFC-4763-8984-B6E670D176C1}" type="pres">
      <dgm:prSet presAssocID="{18A3071B-808A-4CBF-9083-DE1032D830E2}" presName="arrowAndChildren" presStyleCnt="0"/>
      <dgm:spPr/>
    </dgm:pt>
    <dgm:pt modelId="{19E61348-503A-4AC0-A889-74BC5634E2C7}" type="pres">
      <dgm:prSet presAssocID="{18A3071B-808A-4CBF-9083-DE1032D830E2}" presName="parentTextArrow" presStyleLbl="node1" presStyleIdx="0" presStyleCnt="4"/>
      <dgm:spPr/>
    </dgm:pt>
    <dgm:pt modelId="{CE6E03E6-A0B3-4073-8328-099473547775}" type="pres">
      <dgm:prSet presAssocID="{18A3071B-808A-4CBF-9083-DE1032D830E2}" presName="arrow" presStyleLbl="node1" presStyleIdx="1" presStyleCnt="4"/>
      <dgm:spPr/>
    </dgm:pt>
    <dgm:pt modelId="{A70FB659-22B1-48AA-ADB8-2BEE63A4B468}" type="pres">
      <dgm:prSet presAssocID="{18A3071B-808A-4CBF-9083-DE1032D830E2}" presName="descendantArrow" presStyleCnt="0"/>
      <dgm:spPr/>
    </dgm:pt>
    <dgm:pt modelId="{96C95B21-BEA5-4540-A7A8-17E062FE839E}" type="pres">
      <dgm:prSet presAssocID="{1E16CB95-B81E-4F5A-9CCC-BA8E93623B76}" presName="childTextArrow" presStyleLbl="fgAccFollowNode1" presStyleIdx="4" presStyleCnt="17">
        <dgm:presLayoutVars>
          <dgm:bulletEnabled val="1"/>
        </dgm:presLayoutVars>
      </dgm:prSet>
      <dgm:spPr/>
    </dgm:pt>
    <dgm:pt modelId="{06B5E4B0-1F56-4FBC-B279-B1AAC641F5C0}" type="pres">
      <dgm:prSet presAssocID="{C3304514-523E-405F-B655-1DA5E4BC055D}" presName="childTextArrow" presStyleLbl="fgAccFollowNode1" presStyleIdx="5" presStyleCnt="17">
        <dgm:presLayoutVars>
          <dgm:bulletEnabled val="1"/>
        </dgm:presLayoutVars>
      </dgm:prSet>
      <dgm:spPr/>
    </dgm:pt>
    <dgm:pt modelId="{1ECFDE16-4902-48BC-AF1C-8D5C947A9272}" type="pres">
      <dgm:prSet presAssocID="{E471BAF5-867F-4B56-A5B3-61C315C812A1}" presName="sp" presStyleCnt="0"/>
      <dgm:spPr/>
    </dgm:pt>
    <dgm:pt modelId="{2703264A-A46C-45CB-A72C-D8305992CB1D}" type="pres">
      <dgm:prSet presAssocID="{F62FF39C-4FE6-4C97-8332-95358994ED16}" presName="arrowAndChildren" presStyleCnt="0"/>
      <dgm:spPr/>
    </dgm:pt>
    <dgm:pt modelId="{996D9F8C-6AC2-4F27-872F-3E5BBD9C6910}" type="pres">
      <dgm:prSet presAssocID="{F62FF39C-4FE6-4C97-8332-95358994ED16}" presName="parentTextArrow" presStyleLbl="node1" presStyleIdx="1" presStyleCnt="4"/>
      <dgm:spPr/>
    </dgm:pt>
    <dgm:pt modelId="{F509F959-1575-4BBB-9005-B0446D206925}" type="pres">
      <dgm:prSet presAssocID="{F62FF39C-4FE6-4C97-8332-95358994ED16}" presName="arrow" presStyleLbl="node1" presStyleIdx="2" presStyleCnt="4"/>
      <dgm:spPr/>
    </dgm:pt>
    <dgm:pt modelId="{26A7315B-2BCB-4DF5-830F-2B63BA5EB498}" type="pres">
      <dgm:prSet presAssocID="{F62FF39C-4FE6-4C97-8332-95358994ED16}" presName="descendantArrow" presStyleCnt="0"/>
      <dgm:spPr/>
    </dgm:pt>
    <dgm:pt modelId="{A91A7810-0C0E-44F0-A4AB-550BC007E8C3}" type="pres">
      <dgm:prSet presAssocID="{296B2990-A5B9-400B-BA9F-5DABD9B7BE07}" presName="childTextArrow" presStyleLbl="fgAccFollowNode1" presStyleIdx="6" presStyleCnt="17">
        <dgm:presLayoutVars>
          <dgm:bulletEnabled val="1"/>
        </dgm:presLayoutVars>
      </dgm:prSet>
      <dgm:spPr/>
    </dgm:pt>
    <dgm:pt modelId="{1D41E06D-B401-45B6-9465-F276E7CAC597}" type="pres">
      <dgm:prSet presAssocID="{D29F2268-59C1-4B4A-AFF6-5C962FA5723E}" presName="childTextArrow" presStyleLbl="fgAccFollowNode1" presStyleIdx="7" presStyleCnt="17">
        <dgm:presLayoutVars>
          <dgm:bulletEnabled val="1"/>
        </dgm:presLayoutVars>
      </dgm:prSet>
      <dgm:spPr/>
    </dgm:pt>
    <dgm:pt modelId="{7472121A-A883-41BD-AB7C-B50E559FB349}" type="pres">
      <dgm:prSet presAssocID="{E937B695-F575-4C14-8D8F-D5E4F73789B5}" presName="childTextArrow" presStyleLbl="fgAccFollowNode1" presStyleIdx="8" presStyleCnt="17">
        <dgm:presLayoutVars>
          <dgm:bulletEnabled val="1"/>
        </dgm:presLayoutVars>
      </dgm:prSet>
      <dgm:spPr/>
    </dgm:pt>
    <dgm:pt modelId="{7B29CE3E-BBE6-4B49-A0FC-6421C8927087}" type="pres">
      <dgm:prSet presAssocID="{8020ED75-983A-4516-BB51-EA1AE4728383}" presName="sp" presStyleCnt="0"/>
      <dgm:spPr/>
    </dgm:pt>
    <dgm:pt modelId="{70179FE2-67AB-4183-94BB-9C588D342009}" type="pres">
      <dgm:prSet presAssocID="{52448FCC-1DCA-45FD-BCE7-B4B98DB3B523}" presName="arrowAndChildren" presStyleCnt="0"/>
      <dgm:spPr/>
    </dgm:pt>
    <dgm:pt modelId="{CF516EC6-5C7A-448D-BBEB-E4DECBF58915}" type="pres">
      <dgm:prSet presAssocID="{52448FCC-1DCA-45FD-BCE7-B4B98DB3B523}" presName="parentTextArrow" presStyleLbl="node1" presStyleIdx="2" presStyleCnt="4"/>
      <dgm:spPr/>
    </dgm:pt>
    <dgm:pt modelId="{E6A5D35C-F30A-4CAD-8819-8B89D4901017}" type="pres">
      <dgm:prSet presAssocID="{52448FCC-1DCA-45FD-BCE7-B4B98DB3B523}" presName="arrow" presStyleLbl="node1" presStyleIdx="3" presStyleCnt="4"/>
      <dgm:spPr/>
    </dgm:pt>
    <dgm:pt modelId="{20662B7C-3D81-421F-AC20-88E4139D6548}" type="pres">
      <dgm:prSet presAssocID="{52448FCC-1DCA-45FD-BCE7-B4B98DB3B523}" presName="descendantArrow" presStyleCnt="0"/>
      <dgm:spPr/>
    </dgm:pt>
    <dgm:pt modelId="{222166A9-7312-4163-996F-CF16A7233E67}" type="pres">
      <dgm:prSet presAssocID="{01F1BCCA-C2DA-447D-B4CF-B1955483273E}" presName="childTextArrow" presStyleLbl="fgAccFollowNode1" presStyleIdx="9" presStyleCnt="17">
        <dgm:presLayoutVars>
          <dgm:bulletEnabled val="1"/>
        </dgm:presLayoutVars>
      </dgm:prSet>
      <dgm:spPr/>
    </dgm:pt>
    <dgm:pt modelId="{F47080EB-85C4-458D-A0EC-C2EA5F2688DC}" type="pres">
      <dgm:prSet presAssocID="{8401DE0D-5EA1-4237-81CD-0516B7DB5E27}" presName="childTextArrow" presStyleLbl="fgAccFollowNode1" presStyleIdx="10" presStyleCnt="17">
        <dgm:presLayoutVars>
          <dgm:bulletEnabled val="1"/>
        </dgm:presLayoutVars>
      </dgm:prSet>
      <dgm:spPr/>
    </dgm:pt>
    <dgm:pt modelId="{D1C04401-9106-4D0A-99A0-9DA9D66EF65B}" type="pres">
      <dgm:prSet presAssocID="{2C6827E7-557D-4C17-9B60-9616D177966D}" presName="childTextArrow" presStyleLbl="fgAccFollowNode1" presStyleIdx="11" presStyleCnt="17">
        <dgm:presLayoutVars>
          <dgm:bulletEnabled val="1"/>
        </dgm:presLayoutVars>
      </dgm:prSet>
      <dgm:spPr/>
    </dgm:pt>
    <dgm:pt modelId="{925E66EC-FCB3-486B-B115-7983AC4CD63C}" type="pres">
      <dgm:prSet presAssocID="{2C7E3B03-1B37-449D-9CED-359408FA14DC}" presName="childTextArrow" presStyleLbl="fgAccFollowNode1" presStyleIdx="12" presStyleCnt="17">
        <dgm:presLayoutVars>
          <dgm:bulletEnabled val="1"/>
        </dgm:presLayoutVars>
      </dgm:prSet>
      <dgm:spPr/>
    </dgm:pt>
    <dgm:pt modelId="{51CC5ACD-8F3A-4826-8820-DB80E086C459}" type="pres">
      <dgm:prSet presAssocID="{E1180198-9C1E-4689-9A10-1E8A03D031D5}" presName="childTextArrow" presStyleLbl="fgAccFollowNode1" presStyleIdx="13" presStyleCnt="17">
        <dgm:presLayoutVars>
          <dgm:bulletEnabled val="1"/>
        </dgm:presLayoutVars>
      </dgm:prSet>
      <dgm:spPr/>
    </dgm:pt>
    <dgm:pt modelId="{80A0D66D-5D92-4CE8-B2FD-C9DD619B32F0}" type="pres">
      <dgm:prSet presAssocID="{4D7EF496-8812-4976-BAF7-AE02940B0E93}" presName="childTextArrow" presStyleLbl="fgAccFollowNode1" presStyleIdx="14" presStyleCnt="17">
        <dgm:presLayoutVars>
          <dgm:bulletEnabled val="1"/>
        </dgm:presLayoutVars>
      </dgm:prSet>
      <dgm:spPr/>
    </dgm:pt>
    <dgm:pt modelId="{9D8600D0-38E5-4F41-A35D-DC61204E9D1D}" type="pres">
      <dgm:prSet presAssocID="{51CC5600-C182-4D27-A292-3F6D71C0C093}" presName="childTextArrow" presStyleLbl="fgAccFollowNode1" presStyleIdx="15" presStyleCnt="17">
        <dgm:presLayoutVars>
          <dgm:bulletEnabled val="1"/>
        </dgm:presLayoutVars>
      </dgm:prSet>
      <dgm:spPr/>
    </dgm:pt>
    <dgm:pt modelId="{5B61662E-5721-4080-8B7C-02397B5C899D}" type="pres">
      <dgm:prSet presAssocID="{9D0B4A05-3B31-4120-8A6D-F06520C88F09}" presName="childTextArrow" presStyleLbl="fgAccFollowNode1" presStyleIdx="16" presStyleCnt="17">
        <dgm:presLayoutVars>
          <dgm:bulletEnabled val="1"/>
        </dgm:presLayoutVars>
      </dgm:prSet>
      <dgm:spPr/>
    </dgm:pt>
  </dgm:ptLst>
  <dgm:cxnLst>
    <dgm:cxn modelId="{BD8C0F01-0772-4053-9FAE-5359AB33D702}" srcId="{52448FCC-1DCA-45FD-BCE7-B4B98DB3B523}" destId="{8401DE0D-5EA1-4237-81CD-0516B7DB5E27}" srcOrd="1" destOrd="0" parTransId="{F7A1379B-2427-4E2E-928E-ECD403CDBD4F}" sibTransId="{1C9E9E0E-532A-4408-ACE5-8E3F42504AA9}"/>
    <dgm:cxn modelId="{E10C8602-7027-4230-8EC8-77C5015C39C1}" srcId="{F62FF39C-4FE6-4C97-8332-95358994ED16}" destId="{D29F2268-59C1-4B4A-AFF6-5C962FA5723E}" srcOrd="1" destOrd="0" parTransId="{F4AB8568-BA32-4BA2-A003-DDF70FC75AB2}" sibTransId="{7DBE7679-E773-41F8-B246-B66E2D709F3F}"/>
    <dgm:cxn modelId="{1170A204-1977-4541-A5A1-3832E0582C48}" type="presOf" srcId="{E1B06D0C-0CC6-4141-AF9A-AA44F671CB1C}" destId="{3EE204E0-789C-4C09-9D2B-68E6A034CAD5}" srcOrd="0" destOrd="0" presId="urn:microsoft.com/office/officeart/2005/8/layout/process4"/>
    <dgm:cxn modelId="{1E770014-F210-4304-B372-F52B83204568}" type="presOf" srcId="{3CFF7DB0-89FB-4AE9-9872-15EB4829B057}" destId="{D97335E1-21B6-4306-84F8-E4469E3A7C0A}" srcOrd="1" destOrd="0" presId="urn:microsoft.com/office/officeart/2005/8/layout/process4"/>
    <dgm:cxn modelId="{A9296215-4876-45B4-AD8A-94BD2F1565A0}" type="presOf" srcId="{296B2990-A5B9-400B-BA9F-5DABD9B7BE07}" destId="{A91A7810-0C0E-44F0-A4AB-550BC007E8C3}" srcOrd="0" destOrd="0" presId="urn:microsoft.com/office/officeart/2005/8/layout/process4"/>
    <dgm:cxn modelId="{4D1D5E18-19A3-460E-884B-269C77CE7AF1}" type="presOf" srcId="{3CFF7DB0-89FB-4AE9-9872-15EB4829B057}" destId="{BBCC0152-3F23-4C13-BD4F-7785902C3467}" srcOrd="0" destOrd="0" presId="urn:microsoft.com/office/officeart/2005/8/layout/process4"/>
    <dgm:cxn modelId="{E4E0B21F-A063-43D4-A197-EBACA49089AD}" type="presOf" srcId="{D29F2268-59C1-4B4A-AFF6-5C962FA5723E}" destId="{1D41E06D-B401-45B6-9465-F276E7CAC597}" srcOrd="0" destOrd="0" presId="urn:microsoft.com/office/officeart/2005/8/layout/process4"/>
    <dgm:cxn modelId="{DE443922-2721-4F41-B34B-138250E0A06F}" type="presOf" srcId="{F62FF39C-4FE6-4C97-8332-95358994ED16}" destId="{F509F959-1575-4BBB-9005-B0446D206925}" srcOrd="1" destOrd="0" presId="urn:microsoft.com/office/officeart/2005/8/layout/process4"/>
    <dgm:cxn modelId="{44232324-880D-4F3D-B73B-15311C2E58B2}" srcId="{F62FF39C-4FE6-4C97-8332-95358994ED16}" destId="{E937B695-F575-4C14-8D8F-D5E4F73789B5}" srcOrd="2" destOrd="0" parTransId="{A9089524-DEFF-4094-8F97-CE61E808D190}" sibTransId="{7B20F0FD-D661-4C6A-900C-2399053DC97B}"/>
    <dgm:cxn modelId="{7F9CB230-0B38-40E7-979D-F9B0D81752F9}" type="presOf" srcId="{E937B695-F575-4C14-8D8F-D5E4F73789B5}" destId="{7472121A-A883-41BD-AB7C-B50E559FB349}" srcOrd="0" destOrd="0" presId="urn:microsoft.com/office/officeart/2005/8/layout/process4"/>
    <dgm:cxn modelId="{94278234-3313-42BE-8ECA-BBD8116C2AFE}" srcId="{1C3C7AF0-15E8-4B71-9C8D-D0FC0901280A}" destId="{18A3071B-808A-4CBF-9083-DE1032D830E2}" srcOrd="2" destOrd="0" parTransId="{5681854F-841E-41A5-A059-35FE95BE1A8B}" sibTransId="{FD4B32AB-1A64-48DC-8944-57735EBE08B0}"/>
    <dgm:cxn modelId="{8AB93C36-6F3F-4D2F-963F-FD6BD87AB9F8}" srcId="{1C3C7AF0-15E8-4B71-9C8D-D0FC0901280A}" destId="{52448FCC-1DCA-45FD-BCE7-B4B98DB3B523}" srcOrd="0" destOrd="0" parTransId="{2FD8651D-F197-4097-9DEA-BBADBA239499}" sibTransId="{8020ED75-983A-4516-BB51-EA1AE4728383}"/>
    <dgm:cxn modelId="{0CFC2E5C-BE8D-4D9A-9B7F-8A4C3F81BF41}" type="presOf" srcId="{4D7EF496-8812-4976-BAF7-AE02940B0E93}" destId="{80A0D66D-5D92-4CE8-B2FD-C9DD619B32F0}" srcOrd="0" destOrd="0" presId="urn:microsoft.com/office/officeart/2005/8/layout/process4"/>
    <dgm:cxn modelId="{EBB8555C-B2D6-4B6B-BDDD-1B0362DFE7D3}" type="presOf" srcId="{18A3071B-808A-4CBF-9083-DE1032D830E2}" destId="{19E61348-503A-4AC0-A889-74BC5634E2C7}" srcOrd="0" destOrd="0" presId="urn:microsoft.com/office/officeart/2005/8/layout/process4"/>
    <dgm:cxn modelId="{D6B16568-F597-4180-A4F5-95D6346AB47D}" type="presOf" srcId="{E1180198-9C1E-4689-9A10-1E8A03D031D5}" destId="{51CC5ACD-8F3A-4826-8820-DB80E086C459}" srcOrd="0" destOrd="0" presId="urn:microsoft.com/office/officeart/2005/8/layout/process4"/>
    <dgm:cxn modelId="{210B1949-28F3-46CB-87A9-71451AE9C2C3}" type="presOf" srcId="{C3304514-523E-405F-B655-1DA5E4BC055D}" destId="{06B5E4B0-1F56-4FBC-B279-B1AAC641F5C0}" srcOrd="0" destOrd="0" presId="urn:microsoft.com/office/officeart/2005/8/layout/process4"/>
    <dgm:cxn modelId="{2B6A5E6F-748C-4DD6-A864-CB8CF414F8FE}" srcId="{F62FF39C-4FE6-4C97-8332-95358994ED16}" destId="{296B2990-A5B9-400B-BA9F-5DABD9B7BE07}" srcOrd="0" destOrd="0" parTransId="{4FD916AC-2869-43B3-A57C-4019B4E69CAA}" sibTransId="{C6854A05-7DF2-4275-80A8-C3957CE0460D}"/>
    <dgm:cxn modelId="{C3D0A64F-07A9-4EAE-8EDF-101454728156}" srcId="{1C3C7AF0-15E8-4B71-9C8D-D0FC0901280A}" destId="{3CFF7DB0-89FB-4AE9-9872-15EB4829B057}" srcOrd="3" destOrd="0" parTransId="{94A2816F-27E8-4B17-A240-9088C2F21B97}" sibTransId="{5EC0798E-5479-4A1A-B74A-E75F722E0147}"/>
    <dgm:cxn modelId="{50D1A872-D2AC-48B1-9F25-A10BE0192E27}" type="presOf" srcId="{8401DE0D-5EA1-4237-81CD-0516B7DB5E27}" destId="{F47080EB-85C4-458D-A0EC-C2EA5F2688DC}" srcOrd="0" destOrd="0" presId="urn:microsoft.com/office/officeart/2005/8/layout/process4"/>
    <dgm:cxn modelId="{6148A253-242C-4D6F-8880-2B2F41AE285A}" type="presOf" srcId="{3E7FEED3-9D45-4F3F-8997-BDD4B51960E8}" destId="{81D76E10-866F-45E6-BB5E-2AD220364007}" srcOrd="0" destOrd="0" presId="urn:microsoft.com/office/officeart/2005/8/layout/process4"/>
    <dgm:cxn modelId="{3325AB59-E31E-40E4-A3A6-C9B294D67498}" type="presOf" srcId="{4921909C-4EA4-4278-8DEE-1AC6CC45F3B8}" destId="{C4D4A149-EBA1-4F2B-9AB7-A3FFB6E03D28}" srcOrd="0" destOrd="0" presId="urn:microsoft.com/office/officeart/2005/8/layout/process4"/>
    <dgm:cxn modelId="{72778984-5D3E-4742-89D1-37BAAD370DF0}" srcId="{52448FCC-1DCA-45FD-BCE7-B4B98DB3B523}" destId="{51CC5600-C182-4D27-A292-3F6D71C0C093}" srcOrd="6" destOrd="0" parTransId="{7D64873D-A2E6-4537-8647-364A2059D105}" sibTransId="{6A6CA849-E248-4FCA-9001-4539722CCD58}"/>
    <dgm:cxn modelId="{19DB5388-37B7-45F2-8A10-2061268D0B00}" type="presOf" srcId="{F62FF39C-4FE6-4C97-8332-95358994ED16}" destId="{996D9F8C-6AC2-4F27-872F-3E5BBD9C6910}" srcOrd="0" destOrd="0" presId="urn:microsoft.com/office/officeart/2005/8/layout/process4"/>
    <dgm:cxn modelId="{4704B68A-2B90-4CB0-894F-3CBE8FB9E1A3}" srcId="{3CFF7DB0-89FB-4AE9-9872-15EB4829B057}" destId="{3E7FEED3-9D45-4F3F-8997-BDD4B51960E8}" srcOrd="0" destOrd="0" parTransId="{58C552A5-DEDD-436B-9D16-21F8C3534152}" sibTransId="{F8F05271-A131-43B8-A4B0-A77782FC3827}"/>
    <dgm:cxn modelId="{6D959896-135F-4D4D-ADCB-00B9D15A0516}" srcId="{52448FCC-1DCA-45FD-BCE7-B4B98DB3B523}" destId="{2C6827E7-557D-4C17-9B60-9616D177966D}" srcOrd="2" destOrd="0" parTransId="{EEA635BA-DEFC-4620-B529-62598CF455A3}" sibTransId="{242800F7-9502-4D19-8F6F-5563C55AB358}"/>
    <dgm:cxn modelId="{CEE89F98-A05D-47CF-8AAA-F507A90DCD4F}" srcId="{18A3071B-808A-4CBF-9083-DE1032D830E2}" destId="{1E16CB95-B81E-4F5A-9CCC-BA8E93623B76}" srcOrd="0" destOrd="0" parTransId="{A3CE7A20-C997-4E0A-90D1-687CC5914AF5}" sibTransId="{ACCFCC22-619E-42C2-B03D-2D879C6E896C}"/>
    <dgm:cxn modelId="{9D8124A7-595E-49F4-8263-DB5B4772B695}" type="presOf" srcId="{52448FCC-1DCA-45FD-BCE7-B4B98DB3B523}" destId="{E6A5D35C-F30A-4CAD-8819-8B89D4901017}" srcOrd="1" destOrd="0" presId="urn:microsoft.com/office/officeart/2005/8/layout/process4"/>
    <dgm:cxn modelId="{C80CEFA7-4130-4B11-AAEF-F1D4718D125F}" type="presOf" srcId="{2C6827E7-557D-4C17-9B60-9616D177966D}" destId="{D1C04401-9106-4D0A-99A0-9DA9D66EF65B}" srcOrd="0" destOrd="0" presId="urn:microsoft.com/office/officeart/2005/8/layout/process4"/>
    <dgm:cxn modelId="{97F268A9-6F7D-4824-949D-14793DA6602C}" srcId="{3CFF7DB0-89FB-4AE9-9872-15EB4829B057}" destId="{2E276883-8D74-4DC9-8CAC-F8D051C2BD81}" srcOrd="1" destOrd="0" parTransId="{3E077000-5466-4E19-BD97-D7B0210528FD}" sibTransId="{786FDE69-D8EE-4480-8B57-E15B428C3641}"/>
    <dgm:cxn modelId="{12E4A8AE-8CA6-43FA-8BF0-DD68AEF4A4EA}" srcId="{52448FCC-1DCA-45FD-BCE7-B4B98DB3B523}" destId="{01F1BCCA-C2DA-447D-B4CF-B1955483273E}" srcOrd="0" destOrd="0" parTransId="{78368647-9C3B-4A82-B377-8197D54E64C7}" sibTransId="{ADB5CA71-3851-4023-9CCB-E2478BCCF611}"/>
    <dgm:cxn modelId="{117AF7B5-D3DD-4F9A-90CB-96E2C538B6C7}" type="presOf" srcId="{18A3071B-808A-4CBF-9083-DE1032D830E2}" destId="{CE6E03E6-A0B3-4073-8328-099473547775}" srcOrd="1" destOrd="0" presId="urn:microsoft.com/office/officeart/2005/8/layout/process4"/>
    <dgm:cxn modelId="{05F5C1BF-EC08-4CB7-A134-EBE448E35699}" type="presOf" srcId="{52448FCC-1DCA-45FD-BCE7-B4B98DB3B523}" destId="{CF516EC6-5C7A-448D-BBEB-E4DECBF58915}" srcOrd="0" destOrd="0" presId="urn:microsoft.com/office/officeart/2005/8/layout/process4"/>
    <dgm:cxn modelId="{3BA651C1-BABF-4C25-ABBA-A18245BB6A4F}" srcId="{52448FCC-1DCA-45FD-BCE7-B4B98DB3B523}" destId="{2C7E3B03-1B37-449D-9CED-359408FA14DC}" srcOrd="3" destOrd="0" parTransId="{404CF944-2DDC-42DF-B421-146763BF6A9C}" sibTransId="{0339D072-4933-4E06-8BA9-84517B8EA7F6}"/>
    <dgm:cxn modelId="{6B1765C2-5425-430C-934B-2114B2573C71}" srcId="{3CFF7DB0-89FB-4AE9-9872-15EB4829B057}" destId="{4921909C-4EA4-4278-8DEE-1AC6CC45F3B8}" srcOrd="2" destOrd="0" parTransId="{C9331C0A-BEC5-4FC4-B4DF-9ED1C93ED8BF}" sibTransId="{EBF5D158-C396-4977-BCA7-A3EF26DE7600}"/>
    <dgm:cxn modelId="{46BDFAC5-E01B-4D61-A0DD-B4C5A7A43BC4}" type="presOf" srcId="{51CC5600-C182-4D27-A292-3F6D71C0C093}" destId="{9D8600D0-38E5-4F41-A35D-DC61204E9D1D}" srcOrd="0" destOrd="0" presId="urn:microsoft.com/office/officeart/2005/8/layout/process4"/>
    <dgm:cxn modelId="{B01FC2C8-C9A4-44BE-8433-4B5165E6BBB8}" srcId="{52448FCC-1DCA-45FD-BCE7-B4B98DB3B523}" destId="{9D0B4A05-3B31-4120-8A6D-F06520C88F09}" srcOrd="7" destOrd="0" parTransId="{BE600362-2640-4BC1-A267-D1684572916D}" sibTransId="{439E8C02-EF91-4A45-9CD9-3A96D28571C8}"/>
    <dgm:cxn modelId="{4BCB6EC9-BD07-4048-9CBB-3BD148729C00}" srcId="{52448FCC-1DCA-45FD-BCE7-B4B98DB3B523}" destId="{E1180198-9C1E-4689-9A10-1E8A03D031D5}" srcOrd="4" destOrd="0" parTransId="{7178B3EE-CDEB-4595-8DE0-FC069B8343AD}" sibTransId="{3462F10F-07F5-4B91-BB72-B1D57D94CD91}"/>
    <dgm:cxn modelId="{F46F64D7-0FC7-4442-98B7-256A1477E2B0}" type="presOf" srcId="{01F1BCCA-C2DA-447D-B4CF-B1955483273E}" destId="{222166A9-7312-4163-996F-CF16A7233E67}" srcOrd="0" destOrd="0" presId="urn:microsoft.com/office/officeart/2005/8/layout/process4"/>
    <dgm:cxn modelId="{643ABDDF-AE65-42AC-AEF1-6359BA11DB82}" srcId="{1C3C7AF0-15E8-4B71-9C8D-D0FC0901280A}" destId="{F62FF39C-4FE6-4C97-8332-95358994ED16}" srcOrd="1" destOrd="0" parTransId="{65D48267-3060-44F2-9D7C-0870B0CB2411}" sibTransId="{E471BAF5-867F-4B56-A5B3-61C315C812A1}"/>
    <dgm:cxn modelId="{9621C7E4-EC00-4814-A461-D711C0DAD01E}" type="presOf" srcId="{1C3C7AF0-15E8-4B71-9C8D-D0FC0901280A}" destId="{9A86AACC-AA0A-4387-8E61-B41A0F63CD95}" srcOrd="0" destOrd="0" presId="urn:microsoft.com/office/officeart/2005/8/layout/process4"/>
    <dgm:cxn modelId="{7ABF81E6-E3B6-47AE-BC00-6B024D82A4B6}" srcId="{3CFF7DB0-89FB-4AE9-9872-15EB4829B057}" destId="{E1B06D0C-0CC6-4141-AF9A-AA44F671CB1C}" srcOrd="3" destOrd="0" parTransId="{BD700128-7D33-4222-B0F1-97CF573EF691}" sibTransId="{400C6B86-4C47-4DDD-955A-D7110D294A8F}"/>
    <dgm:cxn modelId="{A2E8F2EA-046A-4FAC-9E36-1E512ADA3406}" type="presOf" srcId="{2E276883-8D74-4DC9-8CAC-F8D051C2BD81}" destId="{B88AB5D4-EB61-4280-9E66-CCBAF8E24150}" srcOrd="0" destOrd="0" presId="urn:microsoft.com/office/officeart/2005/8/layout/process4"/>
    <dgm:cxn modelId="{879D1CEC-C4BD-4227-A2FB-FE7B6837BFFB}" srcId="{18A3071B-808A-4CBF-9083-DE1032D830E2}" destId="{C3304514-523E-405F-B655-1DA5E4BC055D}" srcOrd="1" destOrd="0" parTransId="{7F68ED85-91D8-4C49-9A5D-052C0E106AF7}" sibTransId="{90C7F86A-F40D-45D6-A08D-47939F5FC1B1}"/>
    <dgm:cxn modelId="{0CA6EFEC-A01D-4FE7-83B8-EAD31F0F9073}" srcId="{52448FCC-1DCA-45FD-BCE7-B4B98DB3B523}" destId="{4D7EF496-8812-4976-BAF7-AE02940B0E93}" srcOrd="5" destOrd="0" parTransId="{2A4FE86D-CC10-436D-952C-4493CE13D6C5}" sibTransId="{0B445455-A79E-4D12-B796-D0AC2A71C910}"/>
    <dgm:cxn modelId="{6B7F96ED-320E-4042-9BF1-FC31730F4925}" type="presOf" srcId="{2C7E3B03-1B37-449D-9CED-359408FA14DC}" destId="{925E66EC-FCB3-486B-B115-7983AC4CD63C}" srcOrd="0" destOrd="0" presId="urn:microsoft.com/office/officeart/2005/8/layout/process4"/>
    <dgm:cxn modelId="{687894F5-A843-4D3C-83CB-455F06718DDA}" type="presOf" srcId="{9D0B4A05-3B31-4120-8A6D-F06520C88F09}" destId="{5B61662E-5721-4080-8B7C-02397B5C899D}" srcOrd="0" destOrd="0" presId="urn:microsoft.com/office/officeart/2005/8/layout/process4"/>
    <dgm:cxn modelId="{3A418DF8-D322-4C58-9252-437653B4EC27}" type="presOf" srcId="{1E16CB95-B81E-4F5A-9CCC-BA8E93623B76}" destId="{96C95B21-BEA5-4540-A7A8-17E062FE839E}" srcOrd="0" destOrd="0" presId="urn:microsoft.com/office/officeart/2005/8/layout/process4"/>
    <dgm:cxn modelId="{63DA291D-A871-41CC-B20A-B4BFEE3B7557}" type="presParOf" srcId="{9A86AACC-AA0A-4387-8E61-B41A0F63CD95}" destId="{93D16D28-D8BA-410A-943F-736714993B54}" srcOrd="0" destOrd="0" presId="urn:microsoft.com/office/officeart/2005/8/layout/process4"/>
    <dgm:cxn modelId="{A1AE23BE-C464-4011-9F71-C194F23AB986}" type="presParOf" srcId="{93D16D28-D8BA-410A-943F-736714993B54}" destId="{BBCC0152-3F23-4C13-BD4F-7785902C3467}" srcOrd="0" destOrd="0" presId="urn:microsoft.com/office/officeart/2005/8/layout/process4"/>
    <dgm:cxn modelId="{AD230B1C-18CB-46A1-B4AB-2AE8F7960440}" type="presParOf" srcId="{93D16D28-D8BA-410A-943F-736714993B54}" destId="{D97335E1-21B6-4306-84F8-E4469E3A7C0A}" srcOrd="1" destOrd="0" presId="urn:microsoft.com/office/officeart/2005/8/layout/process4"/>
    <dgm:cxn modelId="{8BDD2471-6D81-471D-9521-144D4AFC7969}" type="presParOf" srcId="{93D16D28-D8BA-410A-943F-736714993B54}" destId="{E751C915-DC2B-4C7B-B9ED-904981A112F3}" srcOrd="2" destOrd="0" presId="urn:microsoft.com/office/officeart/2005/8/layout/process4"/>
    <dgm:cxn modelId="{01AC88DC-1546-4C23-8AEA-686198A32DB0}" type="presParOf" srcId="{E751C915-DC2B-4C7B-B9ED-904981A112F3}" destId="{81D76E10-866F-45E6-BB5E-2AD220364007}" srcOrd="0" destOrd="0" presId="urn:microsoft.com/office/officeart/2005/8/layout/process4"/>
    <dgm:cxn modelId="{FB197AF4-1A55-4AD2-B5B8-DC2CC95A160B}" type="presParOf" srcId="{E751C915-DC2B-4C7B-B9ED-904981A112F3}" destId="{B88AB5D4-EB61-4280-9E66-CCBAF8E24150}" srcOrd="1" destOrd="0" presId="urn:microsoft.com/office/officeart/2005/8/layout/process4"/>
    <dgm:cxn modelId="{597F59B3-A1FB-44DC-A71E-9B49B198A52A}" type="presParOf" srcId="{E751C915-DC2B-4C7B-B9ED-904981A112F3}" destId="{C4D4A149-EBA1-4F2B-9AB7-A3FFB6E03D28}" srcOrd="2" destOrd="0" presId="urn:microsoft.com/office/officeart/2005/8/layout/process4"/>
    <dgm:cxn modelId="{4EF25BE1-7163-44AF-B91E-54E15481A902}" type="presParOf" srcId="{E751C915-DC2B-4C7B-B9ED-904981A112F3}" destId="{3EE204E0-789C-4C09-9D2B-68E6A034CAD5}" srcOrd="3" destOrd="0" presId="urn:microsoft.com/office/officeart/2005/8/layout/process4"/>
    <dgm:cxn modelId="{1881F1E3-1B60-4BE0-91A9-1257736C1A72}" type="presParOf" srcId="{9A86AACC-AA0A-4387-8E61-B41A0F63CD95}" destId="{10277471-D013-49DD-8CCA-FB400E031D05}" srcOrd="1" destOrd="0" presId="urn:microsoft.com/office/officeart/2005/8/layout/process4"/>
    <dgm:cxn modelId="{4E3C74F7-365E-48CC-AB46-7EA5ABEF4E61}" type="presParOf" srcId="{9A86AACC-AA0A-4387-8E61-B41A0F63CD95}" destId="{5B430E3D-BFFC-4763-8984-B6E670D176C1}" srcOrd="2" destOrd="0" presId="urn:microsoft.com/office/officeart/2005/8/layout/process4"/>
    <dgm:cxn modelId="{6C26B776-B5BB-43F2-B909-4C91910A13FA}" type="presParOf" srcId="{5B430E3D-BFFC-4763-8984-B6E670D176C1}" destId="{19E61348-503A-4AC0-A889-74BC5634E2C7}" srcOrd="0" destOrd="0" presId="urn:microsoft.com/office/officeart/2005/8/layout/process4"/>
    <dgm:cxn modelId="{5F32B4D5-1B91-400A-B7F3-C6352D243CCF}" type="presParOf" srcId="{5B430E3D-BFFC-4763-8984-B6E670D176C1}" destId="{CE6E03E6-A0B3-4073-8328-099473547775}" srcOrd="1" destOrd="0" presId="urn:microsoft.com/office/officeart/2005/8/layout/process4"/>
    <dgm:cxn modelId="{EA4A1DE4-A4DB-42DC-A42A-57FEF0C1522B}" type="presParOf" srcId="{5B430E3D-BFFC-4763-8984-B6E670D176C1}" destId="{A70FB659-22B1-48AA-ADB8-2BEE63A4B468}" srcOrd="2" destOrd="0" presId="urn:microsoft.com/office/officeart/2005/8/layout/process4"/>
    <dgm:cxn modelId="{48B16D35-B8A2-4902-8875-6BD723C42666}" type="presParOf" srcId="{A70FB659-22B1-48AA-ADB8-2BEE63A4B468}" destId="{96C95B21-BEA5-4540-A7A8-17E062FE839E}" srcOrd="0" destOrd="0" presId="urn:microsoft.com/office/officeart/2005/8/layout/process4"/>
    <dgm:cxn modelId="{05115F55-CD08-4E51-808C-95DA4B21B61F}" type="presParOf" srcId="{A70FB659-22B1-48AA-ADB8-2BEE63A4B468}" destId="{06B5E4B0-1F56-4FBC-B279-B1AAC641F5C0}" srcOrd="1" destOrd="0" presId="urn:microsoft.com/office/officeart/2005/8/layout/process4"/>
    <dgm:cxn modelId="{AB86485B-64CD-4346-8B95-AC5CD498FC66}" type="presParOf" srcId="{9A86AACC-AA0A-4387-8E61-B41A0F63CD95}" destId="{1ECFDE16-4902-48BC-AF1C-8D5C947A9272}" srcOrd="3" destOrd="0" presId="urn:microsoft.com/office/officeart/2005/8/layout/process4"/>
    <dgm:cxn modelId="{85D8B58A-5F41-4F21-9CEA-5EE826422DE9}" type="presParOf" srcId="{9A86AACC-AA0A-4387-8E61-B41A0F63CD95}" destId="{2703264A-A46C-45CB-A72C-D8305992CB1D}" srcOrd="4" destOrd="0" presId="urn:microsoft.com/office/officeart/2005/8/layout/process4"/>
    <dgm:cxn modelId="{9AB07F1A-3F5B-40F9-B9B4-1538D2865A7C}" type="presParOf" srcId="{2703264A-A46C-45CB-A72C-D8305992CB1D}" destId="{996D9F8C-6AC2-4F27-872F-3E5BBD9C6910}" srcOrd="0" destOrd="0" presId="urn:microsoft.com/office/officeart/2005/8/layout/process4"/>
    <dgm:cxn modelId="{61EAA579-3C6F-4DBC-B836-B2B4BE15BFBC}" type="presParOf" srcId="{2703264A-A46C-45CB-A72C-D8305992CB1D}" destId="{F509F959-1575-4BBB-9005-B0446D206925}" srcOrd="1" destOrd="0" presId="urn:microsoft.com/office/officeart/2005/8/layout/process4"/>
    <dgm:cxn modelId="{67326FDE-542A-4E6C-8BE1-C7560D176049}" type="presParOf" srcId="{2703264A-A46C-45CB-A72C-D8305992CB1D}" destId="{26A7315B-2BCB-4DF5-830F-2B63BA5EB498}" srcOrd="2" destOrd="0" presId="urn:microsoft.com/office/officeart/2005/8/layout/process4"/>
    <dgm:cxn modelId="{93F943C3-B181-445E-A33E-315165901BFD}" type="presParOf" srcId="{26A7315B-2BCB-4DF5-830F-2B63BA5EB498}" destId="{A91A7810-0C0E-44F0-A4AB-550BC007E8C3}" srcOrd="0" destOrd="0" presId="urn:microsoft.com/office/officeart/2005/8/layout/process4"/>
    <dgm:cxn modelId="{1FAF6A97-92F5-4A49-9D14-2AAC4D0385E4}" type="presParOf" srcId="{26A7315B-2BCB-4DF5-830F-2B63BA5EB498}" destId="{1D41E06D-B401-45B6-9465-F276E7CAC597}" srcOrd="1" destOrd="0" presId="urn:microsoft.com/office/officeart/2005/8/layout/process4"/>
    <dgm:cxn modelId="{A8243C04-F45F-405A-8ACC-EC285B4DD5DE}" type="presParOf" srcId="{26A7315B-2BCB-4DF5-830F-2B63BA5EB498}" destId="{7472121A-A883-41BD-AB7C-B50E559FB349}" srcOrd="2" destOrd="0" presId="urn:microsoft.com/office/officeart/2005/8/layout/process4"/>
    <dgm:cxn modelId="{213DBB7C-53B8-455F-907F-12AAAE076D3D}" type="presParOf" srcId="{9A86AACC-AA0A-4387-8E61-B41A0F63CD95}" destId="{7B29CE3E-BBE6-4B49-A0FC-6421C8927087}" srcOrd="5" destOrd="0" presId="urn:microsoft.com/office/officeart/2005/8/layout/process4"/>
    <dgm:cxn modelId="{6D922EA0-1A14-496D-9CC9-6BF1EF55CAFF}" type="presParOf" srcId="{9A86AACC-AA0A-4387-8E61-B41A0F63CD95}" destId="{70179FE2-67AB-4183-94BB-9C588D342009}" srcOrd="6" destOrd="0" presId="urn:microsoft.com/office/officeart/2005/8/layout/process4"/>
    <dgm:cxn modelId="{36E131C0-17C5-4C94-9A2B-7746881B50C3}" type="presParOf" srcId="{70179FE2-67AB-4183-94BB-9C588D342009}" destId="{CF516EC6-5C7A-448D-BBEB-E4DECBF58915}" srcOrd="0" destOrd="0" presId="urn:microsoft.com/office/officeart/2005/8/layout/process4"/>
    <dgm:cxn modelId="{DDF6F0EE-6B01-4253-A52B-D46C8B7AA48E}" type="presParOf" srcId="{70179FE2-67AB-4183-94BB-9C588D342009}" destId="{E6A5D35C-F30A-4CAD-8819-8B89D4901017}" srcOrd="1" destOrd="0" presId="urn:microsoft.com/office/officeart/2005/8/layout/process4"/>
    <dgm:cxn modelId="{D01B91C6-B50F-47C2-94AA-1766A66E368C}" type="presParOf" srcId="{70179FE2-67AB-4183-94BB-9C588D342009}" destId="{20662B7C-3D81-421F-AC20-88E4139D6548}" srcOrd="2" destOrd="0" presId="urn:microsoft.com/office/officeart/2005/8/layout/process4"/>
    <dgm:cxn modelId="{BA00B5F2-013B-4814-9F61-4996212F7E43}" type="presParOf" srcId="{20662B7C-3D81-421F-AC20-88E4139D6548}" destId="{222166A9-7312-4163-996F-CF16A7233E67}" srcOrd="0" destOrd="0" presId="urn:microsoft.com/office/officeart/2005/8/layout/process4"/>
    <dgm:cxn modelId="{DB507727-6057-4D3C-9095-029FDB3281F5}" type="presParOf" srcId="{20662B7C-3D81-421F-AC20-88E4139D6548}" destId="{F47080EB-85C4-458D-A0EC-C2EA5F2688DC}" srcOrd="1" destOrd="0" presId="urn:microsoft.com/office/officeart/2005/8/layout/process4"/>
    <dgm:cxn modelId="{183A5D4C-029F-4033-908D-D62C71E9C015}" type="presParOf" srcId="{20662B7C-3D81-421F-AC20-88E4139D6548}" destId="{D1C04401-9106-4D0A-99A0-9DA9D66EF65B}" srcOrd="2" destOrd="0" presId="urn:microsoft.com/office/officeart/2005/8/layout/process4"/>
    <dgm:cxn modelId="{073C4129-D9B4-4FCC-94A4-284A802C4B70}" type="presParOf" srcId="{20662B7C-3D81-421F-AC20-88E4139D6548}" destId="{925E66EC-FCB3-486B-B115-7983AC4CD63C}" srcOrd="3" destOrd="0" presId="urn:microsoft.com/office/officeart/2005/8/layout/process4"/>
    <dgm:cxn modelId="{DD1FD262-93EF-4D40-8F50-10CA7516F2C0}" type="presParOf" srcId="{20662B7C-3D81-421F-AC20-88E4139D6548}" destId="{51CC5ACD-8F3A-4826-8820-DB80E086C459}" srcOrd="4" destOrd="0" presId="urn:microsoft.com/office/officeart/2005/8/layout/process4"/>
    <dgm:cxn modelId="{4A1A884E-08BE-478C-84DD-CB0FC870FE51}" type="presParOf" srcId="{20662B7C-3D81-421F-AC20-88E4139D6548}" destId="{80A0D66D-5D92-4CE8-B2FD-C9DD619B32F0}" srcOrd="5" destOrd="0" presId="urn:microsoft.com/office/officeart/2005/8/layout/process4"/>
    <dgm:cxn modelId="{C1859AF5-20EA-4178-A430-DBC9300821DE}" type="presParOf" srcId="{20662B7C-3D81-421F-AC20-88E4139D6548}" destId="{9D8600D0-38E5-4F41-A35D-DC61204E9D1D}" srcOrd="6" destOrd="0" presId="urn:microsoft.com/office/officeart/2005/8/layout/process4"/>
    <dgm:cxn modelId="{22A9513C-2BAA-4CFD-A809-874C6D075241}" type="presParOf" srcId="{20662B7C-3D81-421F-AC20-88E4139D6548}" destId="{5B61662E-5721-4080-8B7C-02397B5C899D}" srcOrd="7"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BA241D-E5BF-43EA-B75F-5424B9E8729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11F04D5-DA18-4EFF-A873-55FF3FA39E96}">
      <dgm:prSet phldrT="[Text]"/>
      <dgm:spPr/>
      <dgm:t>
        <a:bodyPr/>
        <a:lstStyle/>
        <a:p>
          <a:r>
            <a:rPr lang="en-US"/>
            <a:t>UKPHR</a:t>
          </a:r>
        </a:p>
      </dgm:t>
    </dgm:pt>
    <dgm:pt modelId="{30CFD5CB-8CD8-4DBB-9164-D2CE11653F39}" type="parTrans" cxnId="{1A06810D-1BBC-4A21-A025-B254159A8F1E}">
      <dgm:prSet/>
      <dgm:spPr/>
      <dgm:t>
        <a:bodyPr/>
        <a:lstStyle/>
        <a:p>
          <a:endParaRPr lang="en-US"/>
        </a:p>
      </dgm:t>
    </dgm:pt>
    <dgm:pt modelId="{189D8088-1E9D-4D9C-827D-1B8F137F0E95}" type="sibTrans" cxnId="{1A06810D-1BBC-4A21-A025-B254159A8F1E}">
      <dgm:prSet/>
      <dgm:spPr/>
      <dgm:t>
        <a:bodyPr/>
        <a:lstStyle/>
        <a:p>
          <a:endParaRPr lang="en-US"/>
        </a:p>
      </dgm:t>
    </dgm:pt>
    <dgm:pt modelId="{A67CA696-3DF5-486D-B42E-7B265F1D1042}">
      <dgm:prSet phldrT="[Text]"/>
      <dgm:spPr/>
      <dgm:t>
        <a:bodyPr/>
        <a:lstStyle/>
        <a:p>
          <a:r>
            <a:rPr lang="en-US"/>
            <a:t>Specialist Register</a:t>
          </a:r>
        </a:p>
      </dgm:t>
    </dgm:pt>
    <dgm:pt modelId="{19B29BFB-FC89-41E7-9462-FB3F8B183DC7}" type="parTrans" cxnId="{6BC2ED0D-FA69-4421-99E5-601D0614B05D}">
      <dgm:prSet/>
      <dgm:spPr/>
      <dgm:t>
        <a:bodyPr/>
        <a:lstStyle/>
        <a:p>
          <a:endParaRPr lang="en-US"/>
        </a:p>
      </dgm:t>
    </dgm:pt>
    <dgm:pt modelId="{E2FD022E-27A0-4B64-91A2-541639A4770D}" type="sibTrans" cxnId="{6BC2ED0D-FA69-4421-99E5-601D0614B05D}">
      <dgm:prSet/>
      <dgm:spPr/>
      <dgm:t>
        <a:bodyPr/>
        <a:lstStyle/>
        <a:p>
          <a:endParaRPr lang="en-US"/>
        </a:p>
      </dgm:t>
    </dgm:pt>
    <dgm:pt modelId="{08E5DE55-82F9-4E12-9A2B-22E8E00A0703}">
      <dgm:prSet phldrT="[Text]"/>
      <dgm:spPr/>
      <dgm:t>
        <a:bodyPr/>
        <a:lstStyle/>
        <a:p>
          <a:r>
            <a:rPr lang="en-US"/>
            <a:t>PractitionerRegister</a:t>
          </a:r>
        </a:p>
      </dgm:t>
    </dgm:pt>
    <dgm:pt modelId="{6EC62105-131E-44E6-8B0C-76C63AFF6456}" type="parTrans" cxnId="{3C2307D4-281A-4E35-80C1-FACEB09E4961}">
      <dgm:prSet/>
      <dgm:spPr/>
      <dgm:t>
        <a:bodyPr/>
        <a:lstStyle/>
        <a:p>
          <a:endParaRPr lang="en-US"/>
        </a:p>
      </dgm:t>
    </dgm:pt>
    <dgm:pt modelId="{3F4853EA-C770-42E4-A117-9AA6C6156C07}" type="sibTrans" cxnId="{3C2307D4-281A-4E35-80C1-FACEB09E4961}">
      <dgm:prSet/>
      <dgm:spPr/>
      <dgm:t>
        <a:bodyPr/>
        <a:lstStyle/>
        <a:p>
          <a:endParaRPr lang="en-US"/>
        </a:p>
      </dgm:t>
    </dgm:pt>
    <dgm:pt modelId="{096FC06C-2E9C-4F26-BA58-ACDCD05F36B6}">
      <dgm:prSet/>
      <dgm:spPr/>
      <dgm:t>
        <a:bodyPr/>
        <a:lstStyle/>
        <a:p>
          <a:r>
            <a:rPr lang="en-US"/>
            <a:t>Training Programme</a:t>
          </a:r>
        </a:p>
      </dgm:t>
    </dgm:pt>
    <dgm:pt modelId="{B7E6280F-4075-4A77-9B2F-0D26D372702E}" type="parTrans" cxnId="{9678AC60-AB93-4655-B28E-CE101F788C5B}">
      <dgm:prSet/>
      <dgm:spPr/>
      <dgm:t>
        <a:bodyPr/>
        <a:lstStyle/>
        <a:p>
          <a:endParaRPr lang="en-US"/>
        </a:p>
      </dgm:t>
    </dgm:pt>
    <dgm:pt modelId="{7931A91F-6079-418F-8B54-77324A0D2E63}" type="sibTrans" cxnId="{9678AC60-AB93-4655-B28E-CE101F788C5B}">
      <dgm:prSet/>
      <dgm:spPr/>
      <dgm:t>
        <a:bodyPr/>
        <a:lstStyle/>
        <a:p>
          <a:endParaRPr lang="en-US"/>
        </a:p>
      </dgm:t>
    </dgm:pt>
    <dgm:pt modelId="{5EBF0024-EDC1-4507-B671-A06AB7B75AE1}">
      <dgm:prSet/>
      <dgm:spPr/>
      <dgm:t>
        <a:bodyPr/>
        <a:lstStyle/>
        <a:p>
          <a:r>
            <a:rPr lang="en-US"/>
            <a:t>Dual Route</a:t>
          </a:r>
        </a:p>
      </dgm:t>
    </dgm:pt>
    <dgm:pt modelId="{783B64E1-1803-4776-8571-D481E75EBD2F}" type="parTrans" cxnId="{0BAB42E1-1FA3-4FCF-BEF3-EF768FC4EC56}">
      <dgm:prSet/>
      <dgm:spPr/>
      <dgm:t>
        <a:bodyPr/>
        <a:lstStyle/>
        <a:p>
          <a:endParaRPr lang="en-US"/>
        </a:p>
      </dgm:t>
    </dgm:pt>
    <dgm:pt modelId="{467C0FEB-D9DC-42A6-BF92-72FCD6C28952}" type="sibTrans" cxnId="{0BAB42E1-1FA3-4FCF-BEF3-EF768FC4EC56}">
      <dgm:prSet/>
      <dgm:spPr/>
      <dgm:t>
        <a:bodyPr/>
        <a:lstStyle/>
        <a:p>
          <a:endParaRPr lang="en-US"/>
        </a:p>
      </dgm:t>
    </dgm:pt>
    <dgm:pt modelId="{B2325FE8-B8DB-4714-B887-97E621EF12E2}">
      <dgm:prSet/>
      <dgm:spPr/>
      <dgm:t>
        <a:bodyPr/>
        <a:lstStyle/>
        <a:p>
          <a:r>
            <a:rPr lang="en-US"/>
            <a:t>Portfolio Route</a:t>
          </a:r>
        </a:p>
      </dgm:t>
    </dgm:pt>
    <dgm:pt modelId="{554DC737-4171-4F1B-BECB-60FB771381AF}" type="parTrans" cxnId="{2A59D73E-B159-457A-8576-AD049AE6AE99}">
      <dgm:prSet/>
      <dgm:spPr/>
      <dgm:t>
        <a:bodyPr/>
        <a:lstStyle/>
        <a:p>
          <a:endParaRPr lang="en-US"/>
        </a:p>
      </dgm:t>
    </dgm:pt>
    <dgm:pt modelId="{0EE459A2-CB52-42AD-A520-4FF194904D63}" type="sibTrans" cxnId="{2A59D73E-B159-457A-8576-AD049AE6AE99}">
      <dgm:prSet/>
      <dgm:spPr/>
      <dgm:t>
        <a:bodyPr/>
        <a:lstStyle/>
        <a:p>
          <a:endParaRPr lang="en-US"/>
        </a:p>
      </dgm:t>
    </dgm:pt>
    <dgm:pt modelId="{B6C57AD6-A57E-4815-8BBA-9CA617A4E6DA}">
      <dgm:prSet/>
      <dgm:spPr/>
      <dgm:t>
        <a:bodyPr/>
        <a:lstStyle/>
        <a:p>
          <a:r>
            <a:rPr lang="en-US"/>
            <a:t>Defined (retrospective portfolio)</a:t>
          </a:r>
        </a:p>
      </dgm:t>
    </dgm:pt>
    <dgm:pt modelId="{A693D654-FF6E-4576-80C6-D9C8C4C39CE0}" type="sibTrans" cxnId="{BCAC8316-F70B-4556-A460-D1B1B0BF0ECE}">
      <dgm:prSet/>
      <dgm:spPr/>
      <dgm:t>
        <a:bodyPr/>
        <a:lstStyle/>
        <a:p>
          <a:endParaRPr lang="en-US"/>
        </a:p>
      </dgm:t>
    </dgm:pt>
    <dgm:pt modelId="{106F0DA5-E773-4285-A9A5-4209814D8B58}" type="parTrans" cxnId="{BCAC8316-F70B-4556-A460-D1B1B0BF0ECE}">
      <dgm:prSet/>
      <dgm:spPr/>
      <dgm:t>
        <a:bodyPr/>
        <a:lstStyle/>
        <a:p>
          <a:endParaRPr lang="en-US"/>
        </a:p>
      </dgm:t>
    </dgm:pt>
    <dgm:pt modelId="{F2AF6B0B-0D46-4DE6-9F47-69F8B8900F4D}" type="pres">
      <dgm:prSet presAssocID="{9ABA241D-E5BF-43EA-B75F-5424B9E87297}" presName="hierChild1" presStyleCnt="0">
        <dgm:presLayoutVars>
          <dgm:orgChart val="1"/>
          <dgm:chPref val="1"/>
          <dgm:dir/>
          <dgm:animOne val="branch"/>
          <dgm:animLvl val="lvl"/>
          <dgm:resizeHandles/>
        </dgm:presLayoutVars>
      </dgm:prSet>
      <dgm:spPr/>
    </dgm:pt>
    <dgm:pt modelId="{565478C3-6BD1-400A-9C07-CA4D056D356E}" type="pres">
      <dgm:prSet presAssocID="{411F04D5-DA18-4EFF-A873-55FF3FA39E96}" presName="hierRoot1" presStyleCnt="0">
        <dgm:presLayoutVars>
          <dgm:hierBranch val="init"/>
        </dgm:presLayoutVars>
      </dgm:prSet>
      <dgm:spPr/>
    </dgm:pt>
    <dgm:pt modelId="{7F9001CE-15D4-482F-8652-8685B66C0CFA}" type="pres">
      <dgm:prSet presAssocID="{411F04D5-DA18-4EFF-A873-55FF3FA39E96}" presName="rootComposite1" presStyleCnt="0"/>
      <dgm:spPr/>
    </dgm:pt>
    <dgm:pt modelId="{D15B6666-932D-4247-ACDC-BAD8651F7A5E}" type="pres">
      <dgm:prSet presAssocID="{411F04D5-DA18-4EFF-A873-55FF3FA39E96}" presName="rootText1" presStyleLbl="node0" presStyleIdx="0" presStyleCnt="1">
        <dgm:presLayoutVars>
          <dgm:chPref val="3"/>
        </dgm:presLayoutVars>
      </dgm:prSet>
      <dgm:spPr/>
    </dgm:pt>
    <dgm:pt modelId="{B9980EA4-32CC-47C3-B5B3-38CBDAE123BC}" type="pres">
      <dgm:prSet presAssocID="{411F04D5-DA18-4EFF-A873-55FF3FA39E96}" presName="rootConnector1" presStyleLbl="node1" presStyleIdx="0" presStyleCnt="0"/>
      <dgm:spPr/>
    </dgm:pt>
    <dgm:pt modelId="{900B0A9D-E8E2-4683-8566-DD4B2B4A319D}" type="pres">
      <dgm:prSet presAssocID="{411F04D5-DA18-4EFF-A873-55FF3FA39E96}" presName="hierChild2" presStyleCnt="0"/>
      <dgm:spPr/>
    </dgm:pt>
    <dgm:pt modelId="{656CB73A-CE9B-4C06-8683-EC0FE2DC1FDE}" type="pres">
      <dgm:prSet presAssocID="{19B29BFB-FC89-41E7-9462-FB3F8B183DC7}" presName="Name37" presStyleLbl="parChTrans1D2" presStyleIdx="0" presStyleCnt="2"/>
      <dgm:spPr/>
    </dgm:pt>
    <dgm:pt modelId="{2908E320-BF2A-4ED5-82D5-7730E5980EB5}" type="pres">
      <dgm:prSet presAssocID="{A67CA696-3DF5-486D-B42E-7B265F1D1042}" presName="hierRoot2" presStyleCnt="0">
        <dgm:presLayoutVars>
          <dgm:hierBranch val="init"/>
        </dgm:presLayoutVars>
      </dgm:prSet>
      <dgm:spPr/>
    </dgm:pt>
    <dgm:pt modelId="{77985A57-D082-4D84-A754-613B6B8E447B}" type="pres">
      <dgm:prSet presAssocID="{A67CA696-3DF5-486D-B42E-7B265F1D1042}" presName="rootComposite" presStyleCnt="0"/>
      <dgm:spPr/>
    </dgm:pt>
    <dgm:pt modelId="{766FB9B3-8314-49A7-8653-6419842903FA}" type="pres">
      <dgm:prSet presAssocID="{A67CA696-3DF5-486D-B42E-7B265F1D1042}" presName="rootText" presStyleLbl="node2" presStyleIdx="0" presStyleCnt="2" custScaleX="208868">
        <dgm:presLayoutVars>
          <dgm:chPref val="3"/>
        </dgm:presLayoutVars>
      </dgm:prSet>
      <dgm:spPr/>
    </dgm:pt>
    <dgm:pt modelId="{BFB30B46-25B3-4231-8A52-5E181F3941A3}" type="pres">
      <dgm:prSet presAssocID="{A67CA696-3DF5-486D-B42E-7B265F1D1042}" presName="rootConnector" presStyleLbl="node2" presStyleIdx="0" presStyleCnt="2"/>
      <dgm:spPr/>
    </dgm:pt>
    <dgm:pt modelId="{CB8E9BB9-8E7C-4F9A-8EF1-EFEDCAA70352}" type="pres">
      <dgm:prSet presAssocID="{A67CA696-3DF5-486D-B42E-7B265F1D1042}" presName="hierChild4" presStyleCnt="0"/>
      <dgm:spPr/>
    </dgm:pt>
    <dgm:pt modelId="{2A787A70-F6EF-419A-A7B4-962BE2CB0AA2}" type="pres">
      <dgm:prSet presAssocID="{B7E6280F-4075-4A77-9B2F-0D26D372702E}" presName="Name37" presStyleLbl="parChTrans1D3" presStyleIdx="0" presStyleCnt="4"/>
      <dgm:spPr/>
    </dgm:pt>
    <dgm:pt modelId="{A6BB5D01-FBAD-4BCD-B2F5-EA78ECDFC785}" type="pres">
      <dgm:prSet presAssocID="{096FC06C-2E9C-4F26-BA58-ACDCD05F36B6}" presName="hierRoot2" presStyleCnt="0">
        <dgm:presLayoutVars>
          <dgm:hierBranch val="init"/>
        </dgm:presLayoutVars>
      </dgm:prSet>
      <dgm:spPr/>
    </dgm:pt>
    <dgm:pt modelId="{E88AAFF1-C4D5-432E-918B-C6770CDB57B0}" type="pres">
      <dgm:prSet presAssocID="{096FC06C-2E9C-4F26-BA58-ACDCD05F36B6}" presName="rootComposite" presStyleCnt="0"/>
      <dgm:spPr/>
    </dgm:pt>
    <dgm:pt modelId="{E7F45FCE-4AEC-43CF-B610-8065455876BA}" type="pres">
      <dgm:prSet presAssocID="{096FC06C-2E9C-4F26-BA58-ACDCD05F36B6}" presName="rootText" presStyleLbl="node3" presStyleIdx="0" presStyleCnt="4" custAng="0">
        <dgm:presLayoutVars>
          <dgm:chPref val="3"/>
        </dgm:presLayoutVars>
      </dgm:prSet>
      <dgm:spPr/>
    </dgm:pt>
    <dgm:pt modelId="{D74F6F09-FE6E-4226-8049-DF81ECD07FD5}" type="pres">
      <dgm:prSet presAssocID="{096FC06C-2E9C-4F26-BA58-ACDCD05F36B6}" presName="rootConnector" presStyleLbl="node3" presStyleIdx="0" presStyleCnt="4"/>
      <dgm:spPr/>
    </dgm:pt>
    <dgm:pt modelId="{D6464E47-75B6-4B07-9D65-5D708E00233B}" type="pres">
      <dgm:prSet presAssocID="{096FC06C-2E9C-4F26-BA58-ACDCD05F36B6}" presName="hierChild4" presStyleCnt="0"/>
      <dgm:spPr/>
    </dgm:pt>
    <dgm:pt modelId="{E254A636-E5EF-4575-B2E5-CDBBF297CDFC}" type="pres">
      <dgm:prSet presAssocID="{096FC06C-2E9C-4F26-BA58-ACDCD05F36B6}" presName="hierChild5" presStyleCnt="0"/>
      <dgm:spPr/>
    </dgm:pt>
    <dgm:pt modelId="{11BDD547-44D6-4685-A0AF-92CA81382817}" type="pres">
      <dgm:prSet presAssocID="{106F0DA5-E773-4285-A9A5-4209814D8B58}" presName="Name37" presStyleLbl="parChTrans1D3" presStyleIdx="1" presStyleCnt="4"/>
      <dgm:spPr/>
    </dgm:pt>
    <dgm:pt modelId="{506DC024-6D44-4E41-A56F-47C7F8C494D0}" type="pres">
      <dgm:prSet presAssocID="{B6C57AD6-A57E-4815-8BBA-9CA617A4E6DA}" presName="hierRoot2" presStyleCnt="0">
        <dgm:presLayoutVars>
          <dgm:hierBranch val="init"/>
        </dgm:presLayoutVars>
      </dgm:prSet>
      <dgm:spPr/>
    </dgm:pt>
    <dgm:pt modelId="{176874DB-D030-4ED5-9A15-7550D5ED52A3}" type="pres">
      <dgm:prSet presAssocID="{B6C57AD6-A57E-4815-8BBA-9CA617A4E6DA}" presName="rootComposite" presStyleCnt="0"/>
      <dgm:spPr/>
    </dgm:pt>
    <dgm:pt modelId="{A6FF87E1-660C-45A6-8578-EE45E9D382B4}" type="pres">
      <dgm:prSet presAssocID="{B6C57AD6-A57E-4815-8BBA-9CA617A4E6DA}" presName="rootText" presStyleLbl="node3" presStyleIdx="1" presStyleCnt="4">
        <dgm:presLayoutVars>
          <dgm:chPref val="3"/>
        </dgm:presLayoutVars>
      </dgm:prSet>
      <dgm:spPr/>
    </dgm:pt>
    <dgm:pt modelId="{0037D14B-FC65-4FD5-8613-62CF31CBF639}" type="pres">
      <dgm:prSet presAssocID="{B6C57AD6-A57E-4815-8BBA-9CA617A4E6DA}" presName="rootConnector" presStyleLbl="node3" presStyleIdx="1" presStyleCnt="4"/>
      <dgm:spPr/>
    </dgm:pt>
    <dgm:pt modelId="{DD1C3224-4671-4734-BB2D-039F8FE002C1}" type="pres">
      <dgm:prSet presAssocID="{B6C57AD6-A57E-4815-8BBA-9CA617A4E6DA}" presName="hierChild4" presStyleCnt="0"/>
      <dgm:spPr/>
    </dgm:pt>
    <dgm:pt modelId="{462D6A9F-D660-4486-8E32-152F1D868602}" type="pres">
      <dgm:prSet presAssocID="{B6C57AD6-A57E-4815-8BBA-9CA617A4E6DA}" presName="hierChild5" presStyleCnt="0"/>
      <dgm:spPr/>
    </dgm:pt>
    <dgm:pt modelId="{C63C9ADC-B3F8-43EF-9D48-3DE136101175}" type="pres">
      <dgm:prSet presAssocID="{783B64E1-1803-4776-8571-D481E75EBD2F}" presName="Name37" presStyleLbl="parChTrans1D3" presStyleIdx="2" presStyleCnt="4"/>
      <dgm:spPr/>
    </dgm:pt>
    <dgm:pt modelId="{90B7BDC5-BFF8-48D3-BF66-2E7D9851A0F1}" type="pres">
      <dgm:prSet presAssocID="{5EBF0024-EDC1-4507-B671-A06AB7B75AE1}" presName="hierRoot2" presStyleCnt="0">
        <dgm:presLayoutVars>
          <dgm:hierBranch val="init"/>
        </dgm:presLayoutVars>
      </dgm:prSet>
      <dgm:spPr/>
    </dgm:pt>
    <dgm:pt modelId="{43F16B58-67A7-4601-AE76-F5CD91DD31FC}" type="pres">
      <dgm:prSet presAssocID="{5EBF0024-EDC1-4507-B671-A06AB7B75AE1}" presName="rootComposite" presStyleCnt="0"/>
      <dgm:spPr/>
    </dgm:pt>
    <dgm:pt modelId="{1F5CDD26-7BEF-470D-AE47-FED7E815CBC8}" type="pres">
      <dgm:prSet presAssocID="{5EBF0024-EDC1-4507-B671-A06AB7B75AE1}" presName="rootText" presStyleLbl="node3" presStyleIdx="2" presStyleCnt="4">
        <dgm:presLayoutVars>
          <dgm:chPref val="3"/>
        </dgm:presLayoutVars>
      </dgm:prSet>
      <dgm:spPr/>
    </dgm:pt>
    <dgm:pt modelId="{ACD998F2-0A62-42C4-BF4D-ABAA99632502}" type="pres">
      <dgm:prSet presAssocID="{5EBF0024-EDC1-4507-B671-A06AB7B75AE1}" presName="rootConnector" presStyleLbl="node3" presStyleIdx="2" presStyleCnt="4"/>
      <dgm:spPr/>
    </dgm:pt>
    <dgm:pt modelId="{61328D99-B5F8-462C-BB6C-B5980461C6CD}" type="pres">
      <dgm:prSet presAssocID="{5EBF0024-EDC1-4507-B671-A06AB7B75AE1}" presName="hierChild4" presStyleCnt="0"/>
      <dgm:spPr/>
    </dgm:pt>
    <dgm:pt modelId="{0D9A1C1A-D4ED-4D6B-B6F5-4567199C1201}" type="pres">
      <dgm:prSet presAssocID="{5EBF0024-EDC1-4507-B671-A06AB7B75AE1}" presName="hierChild5" presStyleCnt="0"/>
      <dgm:spPr/>
    </dgm:pt>
    <dgm:pt modelId="{6464B1D6-47EC-49DF-A0B4-340F90B6409F}" type="pres">
      <dgm:prSet presAssocID="{A67CA696-3DF5-486D-B42E-7B265F1D1042}" presName="hierChild5" presStyleCnt="0"/>
      <dgm:spPr/>
    </dgm:pt>
    <dgm:pt modelId="{51B40DD7-669E-4DFC-84A4-E4274695E324}" type="pres">
      <dgm:prSet presAssocID="{6EC62105-131E-44E6-8B0C-76C63AFF6456}" presName="Name37" presStyleLbl="parChTrans1D2" presStyleIdx="1" presStyleCnt="2"/>
      <dgm:spPr/>
    </dgm:pt>
    <dgm:pt modelId="{8DD3546A-5213-4C71-B716-FCA1E4708782}" type="pres">
      <dgm:prSet presAssocID="{08E5DE55-82F9-4E12-9A2B-22E8E00A0703}" presName="hierRoot2" presStyleCnt="0">
        <dgm:presLayoutVars>
          <dgm:hierBranch val="init"/>
        </dgm:presLayoutVars>
      </dgm:prSet>
      <dgm:spPr/>
    </dgm:pt>
    <dgm:pt modelId="{6DB82A01-EF61-4031-B6D9-37047B7B76BF}" type="pres">
      <dgm:prSet presAssocID="{08E5DE55-82F9-4E12-9A2B-22E8E00A0703}" presName="rootComposite" presStyleCnt="0"/>
      <dgm:spPr/>
    </dgm:pt>
    <dgm:pt modelId="{5C7B17E5-01B3-40D2-92FA-A1B031145F7A}" type="pres">
      <dgm:prSet presAssocID="{08E5DE55-82F9-4E12-9A2B-22E8E00A0703}" presName="rootText" presStyleLbl="node2" presStyleIdx="1" presStyleCnt="2" custScaleX="270015">
        <dgm:presLayoutVars>
          <dgm:chPref val="3"/>
        </dgm:presLayoutVars>
      </dgm:prSet>
      <dgm:spPr/>
    </dgm:pt>
    <dgm:pt modelId="{838F6DB4-462B-4852-94C3-1E203BD64998}" type="pres">
      <dgm:prSet presAssocID="{08E5DE55-82F9-4E12-9A2B-22E8E00A0703}" presName="rootConnector" presStyleLbl="node2" presStyleIdx="1" presStyleCnt="2"/>
      <dgm:spPr/>
    </dgm:pt>
    <dgm:pt modelId="{1DC75A3B-5460-4340-94A8-97E36B362864}" type="pres">
      <dgm:prSet presAssocID="{08E5DE55-82F9-4E12-9A2B-22E8E00A0703}" presName="hierChild4" presStyleCnt="0"/>
      <dgm:spPr/>
    </dgm:pt>
    <dgm:pt modelId="{83302C38-16E4-4D30-B1FA-1A1FC69E762C}" type="pres">
      <dgm:prSet presAssocID="{554DC737-4171-4F1B-BECB-60FB771381AF}" presName="Name37" presStyleLbl="parChTrans1D3" presStyleIdx="3" presStyleCnt="4"/>
      <dgm:spPr/>
    </dgm:pt>
    <dgm:pt modelId="{627353DE-D57B-4A62-864A-D5FB38EDE637}" type="pres">
      <dgm:prSet presAssocID="{B2325FE8-B8DB-4714-B887-97E621EF12E2}" presName="hierRoot2" presStyleCnt="0">
        <dgm:presLayoutVars>
          <dgm:hierBranch val="init"/>
        </dgm:presLayoutVars>
      </dgm:prSet>
      <dgm:spPr/>
    </dgm:pt>
    <dgm:pt modelId="{7324C9A7-66AE-4DC8-813C-A99F5582D8BE}" type="pres">
      <dgm:prSet presAssocID="{B2325FE8-B8DB-4714-B887-97E621EF12E2}" presName="rootComposite" presStyleCnt="0"/>
      <dgm:spPr/>
    </dgm:pt>
    <dgm:pt modelId="{31D02E42-143A-4A2C-936A-5B6A0205D56B}" type="pres">
      <dgm:prSet presAssocID="{B2325FE8-B8DB-4714-B887-97E621EF12E2}" presName="rootText" presStyleLbl="node3" presStyleIdx="3" presStyleCnt="4">
        <dgm:presLayoutVars>
          <dgm:chPref val="3"/>
        </dgm:presLayoutVars>
      </dgm:prSet>
      <dgm:spPr/>
    </dgm:pt>
    <dgm:pt modelId="{2BC9F4A0-3ED2-4630-8341-543ECAB5D10A}" type="pres">
      <dgm:prSet presAssocID="{B2325FE8-B8DB-4714-B887-97E621EF12E2}" presName="rootConnector" presStyleLbl="node3" presStyleIdx="3" presStyleCnt="4"/>
      <dgm:spPr/>
    </dgm:pt>
    <dgm:pt modelId="{E1BFED25-0AB2-4BD9-8CD1-EE60C7741847}" type="pres">
      <dgm:prSet presAssocID="{B2325FE8-B8DB-4714-B887-97E621EF12E2}" presName="hierChild4" presStyleCnt="0"/>
      <dgm:spPr/>
    </dgm:pt>
    <dgm:pt modelId="{65C39EE5-FFA9-43EC-8118-6976F3708DD8}" type="pres">
      <dgm:prSet presAssocID="{B2325FE8-B8DB-4714-B887-97E621EF12E2}" presName="hierChild5" presStyleCnt="0"/>
      <dgm:spPr/>
    </dgm:pt>
    <dgm:pt modelId="{C4B0C1AA-725B-46EF-9945-B62AD7B249C1}" type="pres">
      <dgm:prSet presAssocID="{08E5DE55-82F9-4E12-9A2B-22E8E00A0703}" presName="hierChild5" presStyleCnt="0"/>
      <dgm:spPr/>
    </dgm:pt>
    <dgm:pt modelId="{9367DCB4-1C74-4556-902F-007AFB65A3BA}" type="pres">
      <dgm:prSet presAssocID="{411F04D5-DA18-4EFF-A873-55FF3FA39E96}" presName="hierChild3" presStyleCnt="0"/>
      <dgm:spPr/>
    </dgm:pt>
  </dgm:ptLst>
  <dgm:cxnLst>
    <dgm:cxn modelId="{1A06810D-1BBC-4A21-A025-B254159A8F1E}" srcId="{9ABA241D-E5BF-43EA-B75F-5424B9E87297}" destId="{411F04D5-DA18-4EFF-A873-55FF3FA39E96}" srcOrd="0" destOrd="0" parTransId="{30CFD5CB-8CD8-4DBB-9164-D2CE11653F39}" sibTransId="{189D8088-1E9D-4D9C-827D-1B8F137F0E95}"/>
    <dgm:cxn modelId="{6BC2ED0D-FA69-4421-99E5-601D0614B05D}" srcId="{411F04D5-DA18-4EFF-A873-55FF3FA39E96}" destId="{A67CA696-3DF5-486D-B42E-7B265F1D1042}" srcOrd="0" destOrd="0" parTransId="{19B29BFB-FC89-41E7-9462-FB3F8B183DC7}" sibTransId="{E2FD022E-27A0-4B64-91A2-541639A4770D}"/>
    <dgm:cxn modelId="{01B7130F-2883-4F26-B3D3-DF4F8C82470B}" type="presOf" srcId="{B2325FE8-B8DB-4714-B887-97E621EF12E2}" destId="{31D02E42-143A-4A2C-936A-5B6A0205D56B}" srcOrd="0" destOrd="0" presId="urn:microsoft.com/office/officeart/2005/8/layout/orgChart1"/>
    <dgm:cxn modelId="{BCAC8316-F70B-4556-A460-D1B1B0BF0ECE}" srcId="{A67CA696-3DF5-486D-B42E-7B265F1D1042}" destId="{B6C57AD6-A57E-4815-8BBA-9CA617A4E6DA}" srcOrd="1" destOrd="0" parTransId="{106F0DA5-E773-4285-A9A5-4209814D8B58}" sibTransId="{A693D654-FF6E-4576-80C6-D9C8C4C39CE0}"/>
    <dgm:cxn modelId="{649E6034-51E4-4796-A2C1-27654298AC80}" type="presOf" srcId="{411F04D5-DA18-4EFF-A873-55FF3FA39E96}" destId="{B9980EA4-32CC-47C3-B5B3-38CBDAE123BC}" srcOrd="1" destOrd="0" presId="urn:microsoft.com/office/officeart/2005/8/layout/orgChart1"/>
    <dgm:cxn modelId="{85C08538-A85E-4DBB-8E80-D0CCC7125EAC}" type="presOf" srcId="{5EBF0024-EDC1-4507-B671-A06AB7B75AE1}" destId="{1F5CDD26-7BEF-470D-AE47-FED7E815CBC8}" srcOrd="0" destOrd="0" presId="urn:microsoft.com/office/officeart/2005/8/layout/orgChart1"/>
    <dgm:cxn modelId="{2A59D73E-B159-457A-8576-AD049AE6AE99}" srcId="{08E5DE55-82F9-4E12-9A2B-22E8E00A0703}" destId="{B2325FE8-B8DB-4714-B887-97E621EF12E2}" srcOrd="0" destOrd="0" parTransId="{554DC737-4171-4F1B-BECB-60FB771381AF}" sibTransId="{0EE459A2-CB52-42AD-A520-4FF194904D63}"/>
    <dgm:cxn modelId="{D8C4C45F-3550-4382-B49D-4C36AAE056B2}" type="presOf" srcId="{B6C57AD6-A57E-4815-8BBA-9CA617A4E6DA}" destId="{A6FF87E1-660C-45A6-8578-EE45E9D382B4}" srcOrd="0" destOrd="0" presId="urn:microsoft.com/office/officeart/2005/8/layout/orgChart1"/>
    <dgm:cxn modelId="{9678AC60-AB93-4655-B28E-CE101F788C5B}" srcId="{A67CA696-3DF5-486D-B42E-7B265F1D1042}" destId="{096FC06C-2E9C-4F26-BA58-ACDCD05F36B6}" srcOrd="0" destOrd="0" parTransId="{B7E6280F-4075-4A77-9B2F-0D26D372702E}" sibTransId="{7931A91F-6079-418F-8B54-77324A0D2E63}"/>
    <dgm:cxn modelId="{B4722163-0552-4E5A-94BB-DFFA1C9F7D6E}" type="presOf" srcId="{B7E6280F-4075-4A77-9B2F-0D26D372702E}" destId="{2A787A70-F6EF-419A-A7B4-962BE2CB0AA2}" srcOrd="0" destOrd="0" presId="urn:microsoft.com/office/officeart/2005/8/layout/orgChart1"/>
    <dgm:cxn modelId="{AB0F516C-CE62-42C6-ACDF-680E2B39281D}" type="presOf" srcId="{106F0DA5-E773-4285-A9A5-4209814D8B58}" destId="{11BDD547-44D6-4685-A0AF-92CA81382817}" srcOrd="0" destOrd="0" presId="urn:microsoft.com/office/officeart/2005/8/layout/orgChart1"/>
    <dgm:cxn modelId="{58F2756C-BBDA-46BF-B12F-78B5662CCA67}" type="presOf" srcId="{096FC06C-2E9C-4F26-BA58-ACDCD05F36B6}" destId="{D74F6F09-FE6E-4226-8049-DF81ECD07FD5}" srcOrd="1" destOrd="0" presId="urn:microsoft.com/office/officeart/2005/8/layout/orgChart1"/>
    <dgm:cxn modelId="{EACB846F-CD70-4D28-B447-69083D892FAD}" type="presOf" srcId="{B2325FE8-B8DB-4714-B887-97E621EF12E2}" destId="{2BC9F4A0-3ED2-4630-8341-543ECAB5D10A}" srcOrd="1" destOrd="0" presId="urn:microsoft.com/office/officeart/2005/8/layout/orgChart1"/>
    <dgm:cxn modelId="{E608FF7F-1F3B-4A2A-95D3-3CAF5E52EEBE}" type="presOf" srcId="{9ABA241D-E5BF-43EA-B75F-5424B9E87297}" destId="{F2AF6B0B-0D46-4DE6-9F47-69F8B8900F4D}" srcOrd="0" destOrd="0" presId="urn:microsoft.com/office/officeart/2005/8/layout/orgChart1"/>
    <dgm:cxn modelId="{26B86494-EF48-4577-872A-30F9AA42A638}" type="presOf" srcId="{411F04D5-DA18-4EFF-A873-55FF3FA39E96}" destId="{D15B6666-932D-4247-ACDC-BAD8651F7A5E}" srcOrd="0" destOrd="0" presId="urn:microsoft.com/office/officeart/2005/8/layout/orgChart1"/>
    <dgm:cxn modelId="{0135F99F-473C-45B6-A624-678B030D43E4}" type="presOf" srcId="{096FC06C-2E9C-4F26-BA58-ACDCD05F36B6}" destId="{E7F45FCE-4AEC-43CF-B610-8065455876BA}" srcOrd="0" destOrd="0" presId="urn:microsoft.com/office/officeart/2005/8/layout/orgChart1"/>
    <dgm:cxn modelId="{CCDA32A0-BEE5-4E60-B31F-16D6D1093456}" type="presOf" srcId="{5EBF0024-EDC1-4507-B671-A06AB7B75AE1}" destId="{ACD998F2-0A62-42C4-BF4D-ABAA99632502}" srcOrd="1" destOrd="0" presId="urn:microsoft.com/office/officeart/2005/8/layout/orgChart1"/>
    <dgm:cxn modelId="{B9584CAB-22B6-4BBE-9FEA-9E13831260A7}" type="presOf" srcId="{08E5DE55-82F9-4E12-9A2B-22E8E00A0703}" destId="{838F6DB4-462B-4852-94C3-1E203BD64998}" srcOrd="1" destOrd="0" presId="urn:microsoft.com/office/officeart/2005/8/layout/orgChart1"/>
    <dgm:cxn modelId="{B2EE1CAD-3756-4FA6-800F-7C5EB2824092}" type="presOf" srcId="{783B64E1-1803-4776-8571-D481E75EBD2F}" destId="{C63C9ADC-B3F8-43EF-9D48-3DE136101175}" srcOrd="0" destOrd="0" presId="urn:microsoft.com/office/officeart/2005/8/layout/orgChart1"/>
    <dgm:cxn modelId="{10C0BEAF-DCCF-46BD-854B-9CE1F109FE63}" type="presOf" srcId="{08E5DE55-82F9-4E12-9A2B-22E8E00A0703}" destId="{5C7B17E5-01B3-40D2-92FA-A1B031145F7A}" srcOrd="0" destOrd="0" presId="urn:microsoft.com/office/officeart/2005/8/layout/orgChart1"/>
    <dgm:cxn modelId="{81FEB4B4-8FA9-4713-95D5-0857DE754FDF}" type="presOf" srcId="{A67CA696-3DF5-486D-B42E-7B265F1D1042}" destId="{766FB9B3-8314-49A7-8653-6419842903FA}" srcOrd="0" destOrd="0" presId="urn:microsoft.com/office/officeart/2005/8/layout/orgChart1"/>
    <dgm:cxn modelId="{64D36EC5-4F12-4DC3-93C6-9E9DF1F27490}" type="presOf" srcId="{554DC737-4171-4F1B-BECB-60FB771381AF}" destId="{83302C38-16E4-4D30-B1FA-1A1FC69E762C}" srcOrd="0" destOrd="0" presId="urn:microsoft.com/office/officeart/2005/8/layout/orgChart1"/>
    <dgm:cxn modelId="{08C0C6CC-A8B4-4B17-B3D7-1C02BEB40236}" type="presOf" srcId="{A67CA696-3DF5-486D-B42E-7B265F1D1042}" destId="{BFB30B46-25B3-4231-8A52-5E181F3941A3}" srcOrd="1" destOrd="0" presId="urn:microsoft.com/office/officeart/2005/8/layout/orgChart1"/>
    <dgm:cxn modelId="{3C2307D4-281A-4E35-80C1-FACEB09E4961}" srcId="{411F04D5-DA18-4EFF-A873-55FF3FA39E96}" destId="{08E5DE55-82F9-4E12-9A2B-22E8E00A0703}" srcOrd="1" destOrd="0" parTransId="{6EC62105-131E-44E6-8B0C-76C63AFF6456}" sibTransId="{3F4853EA-C770-42E4-A117-9AA6C6156C07}"/>
    <dgm:cxn modelId="{0BAB42E1-1FA3-4FCF-BEF3-EF768FC4EC56}" srcId="{A67CA696-3DF5-486D-B42E-7B265F1D1042}" destId="{5EBF0024-EDC1-4507-B671-A06AB7B75AE1}" srcOrd="2" destOrd="0" parTransId="{783B64E1-1803-4776-8571-D481E75EBD2F}" sibTransId="{467C0FEB-D9DC-42A6-BF92-72FCD6C28952}"/>
    <dgm:cxn modelId="{27D6DBEC-CF6B-489B-8F4C-D5033C63CE61}" type="presOf" srcId="{B6C57AD6-A57E-4815-8BBA-9CA617A4E6DA}" destId="{0037D14B-FC65-4FD5-8613-62CF31CBF639}" srcOrd="1" destOrd="0" presId="urn:microsoft.com/office/officeart/2005/8/layout/orgChart1"/>
    <dgm:cxn modelId="{2B546FF0-7FE5-45EB-BA67-A7E5D468A247}" type="presOf" srcId="{19B29BFB-FC89-41E7-9462-FB3F8B183DC7}" destId="{656CB73A-CE9B-4C06-8683-EC0FE2DC1FDE}" srcOrd="0" destOrd="0" presId="urn:microsoft.com/office/officeart/2005/8/layout/orgChart1"/>
    <dgm:cxn modelId="{07925FF6-CA5E-4C1D-831F-505763522DBF}" type="presOf" srcId="{6EC62105-131E-44E6-8B0C-76C63AFF6456}" destId="{51B40DD7-669E-4DFC-84A4-E4274695E324}" srcOrd="0" destOrd="0" presId="urn:microsoft.com/office/officeart/2005/8/layout/orgChart1"/>
    <dgm:cxn modelId="{FEBC6D0A-D1EC-4523-8873-54B56605D387}" type="presParOf" srcId="{F2AF6B0B-0D46-4DE6-9F47-69F8B8900F4D}" destId="{565478C3-6BD1-400A-9C07-CA4D056D356E}" srcOrd="0" destOrd="0" presId="urn:microsoft.com/office/officeart/2005/8/layout/orgChart1"/>
    <dgm:cxn modelId="{0E28C9DC-1A96-451D-B49C-65F0AEDF30AA}" type="presParOf" srcId="{565478C3-6BD1-400A-9C07-CA4D056D356E}" destId="{7F9001CE-15D4-482F-8652-8685B66C0CFA}" srcOrd="0" destOrd="0" presId="urn:microsoft.com/office/officeart/2005/8/layout/orgChart1"/>
    <dgm:cxn modelId="{B0941F25-14C5-4EAE-ADA8-CC21D7BECE54}" type="presParOf" srcId="{7F9001CE-15D4-482F-8652-8685B66C0CFA}" destId="{D15B6666-932D-4247-ACDC-BAD8651F7A5E}" srcOrd="0" destOrd="0" presId="urn:microsoft.com/office/officeart/2005/8/layout/orgChart1"/>
    <dgm:cxn modelId="{42F4CA3C-B2DA-4FE4-B4E4-54C4CCAEA9B3}" type="presParOf" srcId="{7F9001CE-15D4-482F-8652-8685B66C0CFA}" destId="{B9980EA4-32CC-47C3-B5B3-38CBDAE123BC}" srcOrd="1" destOrd="0" presId="urn:microsoft.com/office/officeart/2005/8/layout/orgChart1"/>
    <dgm:cxn modelId="{51F9E735-487B-48B0-BA85-E79EBE508D26}" type="presParOf" srcId="{565478C3-6BD1-400A-9C07-CA4D056D356E}" destId="{900B0A9D-E8E2-4683-8566-DD4B2B4A319D}" srcOrd="1" destOrd="0" presId="urn:microsoft.com/office/officeart/2005/8/layout/orgChart1"/>
    <dgm:cxn modelId="{17716359-42FA-4DCB-A6BF-AB7B06E8DC56}" type="presParOf" srcId="{900B0A9D-E8E2-4683-8566-DD4B2B4A319D}" destId="{656CB73A-CE9B-4C06-8683-EC0FE2DC1FDE}" srcOrd="0" destOrd="0" presId="urn:microsoft.com/office/officeart/2005/8/layout/orgChart1"/>
    <dgm:cxn modelId="{5746B002-38BB-48D3-B8CF-EBA6A93FC662}" type="presParOf" srcId="{900B0A9D-E8E2-4683-8566-DD4B2B4A319D}" destId="{2908E320-BF2A-4ED5-82D5-7730E5980EB5}" srcOrd="1" destOrd="0" presId="urn:microsoft.com/office/officeart/2005/8/layout/orgChart1"/>
    <dgm:cxn modelId="{20705EFC-496E-4EC4-B186-AC894D6DAD03}" type="presParOf" srcId="{2908E320-BF2A-4ED5-82D5-7730E5980EB5}" destId="{77985A57-D082-4D84-A754-613B6B8E447B}" srcOrd="0" destOrd="0" presId="urn:microsoft.com/office/officeart/2005/8/layout/orgChart1"/>
    <dgm:cxn modelId="{9EDDCA66-BB69-4010-9916-14437E586EE9}" type="presParOf" srcId="{77985A57-D082-4D84-A754-613B6B8E447B}" destId="{766FB9B3-8314-49A7-8653-6419842903FA}" srcOrd="0" destOrd="0" presId="urn:microsoft.com/office/officeart/2005/8/layout/orgChart1"/>
    <dgm:cxn modelId="{791A0BC3-5091-43C5-9D66-171F0AE778C2}" type="presParOf" srcId="{77985A57-D082-4D84-A754-613B6B8E447B}" destId="{BFB30B46-25B3-4231-8A52-5E181F3941A3}" srcOrd="1" destOrd="0" presId="urn:microsoft.com/office/officeart/2005/8/layout/orgChart1"/>
    <dgm:cxn modelId="{1AB116E6-B7F9-4E24-B404-29F482B067DD}" type="presParOf" srcId="{2908E320-BF2A-4ED5-82D5-7730E5980EB5}" destId="{CB8E9BB9-8E7C-4F9A-8EF1-EFEDCAA70352}" srcOrd="1" destOrd="0" presId="urn:microsoft.com/office/officeart/2005/8/layout/orgChart1"/>
    <dgm:cxn modelId="{C8469ACA-65FB-4CDB-B53B-E8D63797BE2C}" type="presParOf" srcId="{CB8E9BB9-8E7C-4F9A-8EF1-EFEDCAA70352}" destId="{2A787A70-F6EF-419A-A7B4-962BE2CB0AA2}" srcOrd="0" destOrd="0" presId="urn:microsoft.com/office/officeart/2005/8/layout/orgChart1"/>
    <dgm:cxn modelId="{877F4FCB-448D-4E33-BA77-88933F49EF8A}" type="presParOf" srcId="{CB8E9BB9-8E7C-4F9A-8EF1-EFEDCAA70352}" destId="{A6BB5D01-FBAD-4BCD-B2F5-EA78ECDFC785}" srcOrd="1" destOrd="0" presId="urn:microsoft.com/office/officeart/2005/8/layout/orgChart1"/>
    <dgm:cxn modelId="{0F4F7689-FEE3-4C20-B9B6-3EDBD8D0A508}" type="presParOf" srcId="{A6BB5D01-FBAD-4BCD-B2F5-EA78ECDFC785}" destId="{E88AAFF1-C4D5-432E-918B-C6770CDB57B0}" srcOrd="0" destOrd="0" presId="urn:microsoft.com/office/officeart/2005/8/layout/orgChart1"/>
    <dgm:cxn modelId="{967D3E37-F3A8-4092-AE79-6ECFB34AB91F}" type="presParOf" srcId="{E88AAFF1-C4D5-432E-918B-C6770CDB57B0}" destId="{E7F45FCE-4AEC-43CF-B610-8065455876BA}" srcOrd="0" destOrd="0" presId="urn:microsoft.com/office/officeart/2005/8/layout/orgChart1"/>
    <dgm:cxn modelId="{48B3E8AA-0481-4912-99E5-8753D4D7314C}" type="presParOf" srcId="{E88AAFF1-C4D5-432E-918B-C6770CDB57B0}" destId="{D74F6F09-FE6E-4226-8049-DF81ECD07FD5}" srcOrd="1" destOrd="0" presId="urn:microsoft.com/office/officeart/2005/8/layout/orgChart1"/>
    <dgm:cxn modelId="{95C98223-7762-43BC-B3BB-08CB2F69DE4A}" type="presParOf" srcId="{A6BB5D01-FBAD-4BCD-B2F5-EA78ECDFC785}" destId="{D6464E47-75B6-4B07-9D65-5D708E00233B}" srcOrd="1" destOrd="0" presId="urn:microsoft.com/office/officeart/2005/8/layout/orgChart1"/>
    <dgm:cxn modelId="{2CEB366A-5EB8-49A2-BE3B-9C30268B6A35}" type="presParOf" srcId="{A6BB5D01-FBAD-4BCD-B2F5-EA78ECDFC785}" destId="{E254A636-E5EF-4575-B2E5-CDBBF297CDFC}" srcOrd="2" destOrd="0" presId="urn:microsoft.com/office/officeart/2005/8/layout/orgChart1"/>
    <dgm:cxn modelId="{3842DD48-ADF1-4983-B196-8827697C0C7E}" type="presParOf" srcId="{CB8E9BB9-8E7C-4F9A-8EF1-EFEDCAA70352}" destId="{11BDD547-44D6-4685-A0AF-92CA81382817}" srcOrd="2" destOrd="0" presId="urn:microsoft.com/office/officeart/2005/8/layout/orgChart1"/>
    <dgm:cxn modelId="{AF2A5D60-E3A8-4990-844B-2DDEE2BA8D94}" type="presParOf" srcId="{CB8E9BB9-8E7C-4F9A-8EF1-EFEDCAA70352}" destId="{506DC024-6D44-4E41-A56F-47C7F8C494D0}" srcOrd="3" destOrd="0" presId="urn:microsoft.com/office/officeart/2005/8/layout/orgChart1"/>
    <dgm:cxn modelId="{D8ACE49C-D0B4-49D0-AD24-62663EB6336A}" type="presParOf" srcId="{506DC024-6D44-4E41-A56F-47C7F8C494D0}" destId="{176874DB-D030-4ED5-9A15-7550D5ED52A3}" srcOrd="0" destOrd="0" presId="urn:microsoft.com/office/officeart/2005/8/layout/orgChart1"/>
    <dgm:cxn modelId="{43ACF975-21EF-4E33-8282-F2E46CAA47B6}" type="presParOf" srcId="{176874DB-D030-4ED5-9A15-7550D5ED52A3}" destId="{A6FF87E1-660C-45A6-8578-EE45E9D382B4}" srcOrd="0" destOrd="0" presId="urn:microsoft.com/office/officeart/2005/8/layout/orgChart1"/>
    <dgm:cxn modelId="{AAA93E56-AF93-4103-9DB2-AE6D4FC2F642}" type="presParOf" srcId="{176874DB-D030-4ED5-9A15-7550D5ED52A3}" destId="{0037D14B-FC65-4FD5-8613-62CF31CBF639}" srcOrd="1" destOrd="0" presId="urn:microsoft.com/office/officeart/2005/8/layout/orgChart1"/>
    <dgm:cxn modelId="{80794DA6-2D4F-4B38-9212-F1FE47804EE7}" type="presParOf" srcId="{506DC024-6D44-4E41-A56F-47C7F8C494D0}" destId="{DD1C3224-4671-4734-BB2D-039F8FE002C1}" srcOrd="1" destOrd="0" presId="urn:microsoft.com/office/officeart/2005/8/layout/orgChart1"/>
    <dgm:cxn modelId="{D180148F-8F86-439D-8BC7-845BDE5AA214}" type="presParOf" srcId="{506DC024-6D44-4E41-A56F-47C7F8C494D0}" destId="{462D6A9F-D660-4486-8E32-152F1D868602}" srcOrd="2" destOrd="0" presId="urn:microsoft.com/office/officeart/2005/8/layout/orgChart1"/>
    <dgm:cxn modelId="{51DF894D-A7AC-47EA-AB88-823D55E469CD}" type="presParOf" srcId="{CB8E9BB9-8E7C-4F9A-8EF1-EFEDCAA70352}" destId="{C63C9ADC-B3F8-43EF-9D48-3DE136101175}" srcOrd="4" destOrd="0" presId="urn:microsoft.com/office/officeart/2005/8/layout/orgChart1"/>
    <dgm:cxn modelId="{2AC98BE8-057C-4197-9B32-D0382736DC68}" type="presParOf" srcId="{CB8E9BB9-8E7C-4F9A-8EF1-EFEDCAA70352}" destId="{90B7BDC5-BFF8-48D3-BF66-2E7D9851A0F1}" srcOrd="5" destOrd="0" presId="urn:microsoft.com/office/officeart/2005/8/layout/orgChart1"/>
    <dgm:cxn modelId="{20762F94-A6D2-49F3-9D54-7F2480A0BC30}" type="presParOf" srcId="{90B7BDC5-BFF8-48D3-BF66-2E7D9851A0F1}" destId="{43F16B58-67A7-4601-AE76-F5CD91DD31FC}" srcOrd="0" destOrd="0" presId="urn:microsoft.com/office/officeart/2005/8/layout/orgChart1"/>
    <dgm:cxn modelId="{E03C0310-40E0-44FE-BAA1-C3349F4130E4}" type="presParOf" srcId="{43F16B58-67A7-4601-AE76-F5CD91DD31FC}" destId="{1F5CDD26-7BEF-470D-AE47-FED7E815CBC8}" srcOrd="0" destOrd="0" presId="urn:microsoft.com/office/officeart/2005/8/layout/orgChart1"/>
    <dgm:cxn modelId="{47416136-4F03-43E8-9637-252ECCC488D0}" type="presParOf" srcId="{43F16B58-67A7-4601-AE76-F5CD91DD31FC}" destId="{ACD998F2-0A62-42C4-BF4D-ABAA99632502}" srcOrd="1" destOrd="0" presId="urn:microsoft.com/office/officeart/2005/8/layout/orgChart1"/>
    <dgm:cxn modelId="{957A610E-1236-476A-9866-0CF73659A83B}" type="presParOf" srcId="{90B7BDC5-BFF8-48D3-BF66-2E7D9851A0F1}" destId="{61328D99-B5F8-462C-BB6C-B5980461C6CD}" srcOrd="1" destOrd="0" presId="urn:microsoft.com/office/officeart/2005/8/layout/orgChart1"/>
    <dgm:cxn modelId="{404E78FE-979F-4D20-BE38-52F3CEB5782C}" type="presParOf" srcId="{90B7BDC5-BFF8-48D3-BF66-2E7D9851A0F1}" destId="{0D9A1C1A-D4ED-4D6B-B6F5-4567199C1201}" srcOrd="2" destOrd="0" presId="urn:microsoft.com/office/officeart/2005/8/layout/orgChart1"/>
    <dgm:cxn modelId="{AAC31A8C-34ED-4F11-B3F2-4047D3C4D79E}" type="presParOf" srcId="{2908E320-BF2A-4ED5-82D5-7730E5980EB5}" destId="{6464B1D6-47EC-49DF-A0B4-340F90B6409F}" srcOrd="2" destOrd="0" presId="urn:microsoft.com/office/officeart/2005/8/layout/orgChart1"/>
    <dgm:cxn modelId="{978EB39C-20A7-4944-942B-77F83FB45321}" type="presParOf" srcId="{900B0A9D-E8E2-4683-8566-DD4B2B4A319D}" destId="{51B40DD7-669E-4DFC-84A4-E4274695E324}" srcOrd="2" destOrd="0" presId="urn:microsoft.com/office/officeart/2005/8/layout/orgChart1"/>
    <dgm:cxn modelId="{F593A730-CAED-4400-95F7-8336B84CFEC6}" type="presParOf" srcId="{900B0A9D-E8E2-4683-8566-DD4B2B4A319D}" destId="{8DD3546A-5213-4C71-B716-FCA1E4708782}" srcOrd="3" destOrd="0" presId="urn:microsoft.com/office/officeart/2005/8/layout/orgChart1"/>
    <dgm:cxn modelId="{13DDBE11-B092-454C-958B-529463C1A70E}" type="presParOf" srcId="{8DD3546A-5213-4C71-B716-FCA1E4708782}" destId="{6DB82A01-EF61-4031-B6D9-37047B7B76BF}" srcOrd="0" destOrd="0" presId="urn:microsoft.com/office/officeart/2005/8/layout/orgChart1"/>
    <dgm:cxn modelId="{B2C2D1CC-3EDA-46EA-AD67-CF88D063D241}" type="presParOf" srcId="{6DB82A01-EF61-4031-B6D9-37047B7B76BF}" destId="{5C7B17E5-01B3-40D2-92FA-A1B031145F7A}" srcOrd="0" destOrd="0" presId="urn:microsoft.com/office/officeart/2005/8/layout/orgChart1"/>
    <dgm:cxn modelId="{9D3C6BBC-C646-4F20-A553-F03BC207DCF3}" type="presParOf" srcId="{6DB82A01-EF61-4031-B6D9-37047B7B76BF}" destId="{838F6DB4-462B-4852-94C3-1E203BD64998}" srcOrd="1" destOrd="0" presId="urn:microsoft.com/office/officeart/2005/8/layout/orgChart1"/>
    <dgm:cxn modelId="{3779F90F-2DF0-4F5A-84D1-5A8772026C84}" type="presParOf" srcId="{8DD3546A-5213-4C71-B716-FCA1E4708782}" destId="{1DC75A3B-5460-4340-94A8-97E36B362864}" srcOrd="1" destOrd="0" presId="urn:microsoft.com/office/officeart/2005/8/layout/orgChart1"/>
    <dgm:cxn modelId="{48128A57-F84B-4006-B06A-DD7ACED94B5A}" type="presParOf" srcId="{1DC75A3B-5460-4340-94A8-97E36B362864}" destId="{83302C38-16E4-4D30-B1FA-1A1FC69E762C}" srcOrd="0" destOrd="0" presId="urn:microsoft.com/office/officeart/2005/8/layout/orgChart1"/>
    <dgm:cxn modelId="{A91D7FFB-3AF3-49CC-8B8B-D892C8F1054F}" type="presParOf" srcId="{1DC75A3B-5460-4340-94A8-97E36B362864}" destId="{627353DE-D57B-4A62-864A-D5FB38EDE637}" srcOrd="1" destOrd="0" presId="urn:microsoft.com/office/officeart/2005/8/layout/orgChart1"/>
    <dgm:cxn modelId="{363EC4F8-EF67-4546-BE39-57A7321984D7}" type="presParOf" srcId="{627353DE-D57B-4A62-864A-D5FB38EDE637}" destId="{7324C9A7-66AE-4DC8-813C-A99F5582D8BE}" srcOrd="0" destOrd="0" presId="urn:microsoft.com/office/officeart/2005/8/layout/orgChart1"/>
    <dgm:cxn modelId="{0CD5C123-1C44-4592-B911-DB2D5C028774}" type="presParOf" srcId="{7324C9A7-66AE-4DC8-813C-A99F5582D8BE}" destId="{31D02E42-143A-4A2C-936A-5B6A0205D56B}" srcOrd="0" destOrd="0" presId="urn:microsoft.com/office/officeart/2005/8/layout/orgChart1"/>
    <dgm:cxn modelId="{B963F2BE-A41B-42F1-8002-103CE47AA220}" type="presParOf" srcId="{7324C9A7-66AE-4DC8-813C-A99F5582D8BE}" destId="{2BC9F4A0-3ED2-4630-8341-543ECAB5D10A}" srcOrd="1" destOrd="0" presId="urn:microsoft.com/office/officeart/2005/8/layout/orgChart1"/>
    <dgm:cxn modelId="{54594966-654A-4E5A-A214-84F8D7D15480}" type="presParOf" srcId="{627353DE-D57B-4A62-864A-D5FB38EDE637}" destId="{E1BFED25-0AB2-4BD9-8CD1-EE60C7741847}" srcOrd="1" destOrd="0" presId="urn:microsoft.com/office/officeart/2005/8/layout/orgChart1"/>
    <dgm:cxn modelId="{782CD1F3-12B3-4A13-BB1F-191CD885DEFF}" type="presParOf" srcId="{627353DE-D57B-4A62-864A-D5FB38EDE637}" destId="{65C39EE5-FFA9-43EC-8118-6976F3708DD8}" srcOrd="2" destOrd="0" presId="urn:microsoft.com/office/officeart/2005/8/layout/orgChart1"/>
    <dgm:cxn modelId="{8F1B4EDD-7857-45C8-A3BD-7EA0DBAE6767}" type="presParOf" srcId="{8DD3546A-5213-4C71-B716-FCA1E4708782}" destId="{C4B0C1AA-725B-46EF-9945-B62AD7B249C1}" srcOrd="2" destOrd="0" presId="urn:microsoft.com/office/officeart/2005/8/layout/orgChart1"/>
    <dgm:cxn modelId="{3A3EBF75-C9D8-491D-8624-6FDA110CCD61}" type="presParOf" srcId="{565478C3-6BD1-400A-9C07-CA4D056D356E}" destId="{9367DCB4-1C74-4556-902F-007AFB65A3B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335E1-21B6-4306-84F8-E4469E3A7C0A}">
      <dsp:nvSpPr>
        <dsp:cNvPr id="0" name=""/>
        <dsp:cNvSpPr/>
      </dsp:nvSpPr>
      <dsp:spPr>
        <a:xfrm>
          <a:off x="0" y="5197470"/>
          <a:ext cx="8964488" cy="1137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Stakeholders</a:t>
          </a:r>
        </a:p>
      </dsp:txBody>
      <dsp:txXfrm>
        <a:off x="0" y="5197470"/>
        <a:ext cx="8964488" cy="614022"/>
      </dsp:txXfrm>
    </dsp:sp>
    <dsp:sp modelId="{81D76E10-866F-45E6-BB5E-2AD220364007}">
      <dsp:nvSpPr>
        <dsp:cNvPr id="0" name=""/>
        <dsp:cNvSpPr/>
      </dsp:nvSpPr>
      <dsp:spPr>
        <a:xfrm>
          <a:off x="0" y="5788751"/>
          <a:ext cx="2241122" cy="5230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Quarterly Newsletter</a:t>
          </a:r>
        </a:p>
      </dsp:txBody>
      <dsp:txXfrm>
        <a:off x="0" y="5788751"/>
        <a:ext cx="2241122" cy="523056"/>
      </dsp:txXfrm>
    </dsp:sp>
    <dsp:sp modelId="{B88AB5D4-EB61-4280-9E66-CCBAF8E24150}">
      <dsp:nvSpPr>
        <dsp:cNvPr id="0" name=""/>
        <dsp:cNvSpPr/>
      </dsp:nvSpPr>
      <dsp:spPr>
        <a:xfrm>
          <a:off x="2241122" y="5788751"/>
          <a:ext cx="2241122" cy="5230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Advocacy with employers</a:t>
          </a:r>
        </a:p>
      </dsp:txBody>
      <dsp:txXfrm>
        <a:off x="2241122" y="5788751"/>
        <a:ext cx="2241122" cy="523056"/>
      </dsp:txXfrm>
    </dsp:sp>
    <dsp:sp modelId="{C4D4A149-EBA1-4F2B-9AB7-A3FFB6E03D28}">
      <dsp:nvSpPr>
        <dsp:cNvPr id="0" name=""/>
        <dsp:cNvSpPr/>
      </dsp:nvSpPr>
      <dsp:spPr>
        <a:xfrm>
          <a:off x="4482244" y="5788751"/>
          <a:ext cx="2241122" cy="5230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Links to professional networks</a:t>
          </a:r>
        </a:p>
      </dsp:txBody>
      <dsp:txXfrm>
        <a:off x="4482244" y="5788751"/>
        <a:ext cx="2241122" cy="523056"/>
      </dsp:txXfrm>
    </dsp:sp>
    <dsp:sp modelId="{3EE204E0-789C-4C09-9D2B-68E6A034CAD5}">
      <dsp:nvSpPr>
        <dsp:cNvPr id="0" name=""/>
        <dsp:cNvSpPr/>
      </dsp:nvSpPr>
      <dsp:spPr>
        <a:xfrm>
          <a:off x="6723366" y="5788751"/>
          <a:ext cx="2241122" cy="5230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a:t>Steering Group </a:t>
          </a:r>
        </a:p>
      </dsp:txBody>
      <dsp:txXfrm>
        <a:off x="6723366" y="5788751"/>
        <a:ext cx="2241122" cy="523056"/>
      </dsp:txXfrm>
    </dsp:sp>
    <dsp:sp modelId="{CE6E03E6-A0B3-4073-8328-099473547775}">
      <dsp:nvSpPr>
        <dsp:cNvPr id="0" name=""/>
        <dsp:cNvSpPr/>
      </dsp:nvSpPr>
      <dsp:spPr>
        <a:xfrm rot="10800000">
          <a:off x="0" y="3465698"/>
          <a:ext cx="8964488" cy="174882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Verifiers</a:t>
          </a:r>
        </a:p>
      </dsp:txBody>
      <dsp:txXfrm rot="-10800000">
        <a:off x="0" y="3465698"/>
        <a:ext cx="8964488" cy="613838"/>
      </dsp:txXfrm>
    </dsp:sp>
    <dsp:sp modelId="{96C95B21-BEA5-4540-A7A8-17E062FE839E}">
      <dsp:nvSpPr>
        <dsp:cNvPr id="0" name=""/>
        <dsp:cNvSpPr/>
      </dsp:nvSpPr>
      <dsp:spPr>
        <a:xfrm>
          <a:off x="0" y="4079536"/>
          <a:ext cx="4482244" cy="5228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Yearly training for new Verifiers</a:t>
          </a:r>
        </a:p>
      </dsp:txBody>
      <dsp:txXfrm>
        <a:off x="0" y="4079536"/>
        <a:ext cx="4482244" cy="522899"/>
      </dsp:txXfrm>
    </dsp:sp>
    <dsp:sp modelId="{06B5E4B0-1F56-4FBC-B279-B1AAC641F5C0}">
      <dsp:nvSpPr>
        <dsp:cNvPr id="0" name=""/>
        <dsp:cNvSpPr/>
      </dsp:nvSpPr>
      <dsp:spPr>
        <a:xfrm>
          <a:off x="4482244" y="4079536"/>
          <a:ext cx="4482244" cy="5228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Bi monthly Panels</a:t>
          </a:r>
        </a:p>
      </dsp:txBody>
      <dsp:txXfrm>
        <a:off x="4482244" y="4079536"/>
        <a:ext cx="4482244" cy="522899"/>
      </dsp:txXfrm>
    </dsp:sp>
    <dsp:sp modelId="{F509F959-1575-4BBB-9005-B0446D206925}">
      <dsp:nvSpPr>
        <dsp:cNvPr id="0" name=""/>
        <dsp:cNvSpPr/>
      </dsp:nvSpPr>
      <dsp:spPr>
        <a:xfrm rot="10800000">
          <a:off x="0" y="1733926"/>
          <a:ext cx="8964488" cy="174882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Assessors</a:t>
          </a:r>
        </a:p>
      </dsp:txBody>
      <dsp:txXfrm rot="-10800000">
        <a:off x="0" y="1733926"/>
        <a:ext cx="8964488" cy="613838"/>
      </dsp:txXfrm>
    </dsp:sp>
    <dsp:sp modelId="{A91A7810-0C0E-44F0-A4AB-550BC007E8C3}">
      <dsp:nvSpPr>
        <dsp:cNvPr id="0" name=""/>
        <dsp:cNvSpPr/>
      </dsp:nvSpPr>
      <dsp:spPr>
        <a:xfrm>
          <a:off x="4377" y="2347764"/>
          <a:ext cx="2985244" cy="522899"/>
        </a:xfrm>
        <a:prstGeom prst="rect">
          <a:avLst/>
        </a:prstGeom>
        <a:solidFill>
          <a:schemeClr val="accent4">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Yearly training for new assessors</a:t>
          </a:r>
        </a:p>
      </dsp:txBody>
      <dsp:txXfrm>
        <a:off x="4377" y="2347764"/>
        <a:ext cx="2985244" cy="522899"/>
      </dsp:txXfrm>
    </dsp:sp>
    <dsp:sp modelId="{1D41E06D-B401-45B6-9465-F276E7CAC597}">
      <dsp:nvSpPr>
        <dsp:cNvPr id="0" name=""/>
        <dsp:cNvSpPr/>
      </dsp:nvSpPr>
      <dsp:spPr>
        <a:xfrm>
          <a:off x="2989621" y="2347764"/>
          <a:ext cx="2985244" cy="522899"/>
        </a:xfrm>
        <a:prstGeom prst="rect">
          <a:avLst/>
        </a:prstGeom>
        <a:solidFill>
          <a:schemeClr val="accent4">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Yearly refresh for existing team</a:t>
          </a:r>
        </a:p>
      </dsp:txBody>
      <dsp:txXfrm>
        <a:off x="2989621" y="2347764"/>
        <a:ext cx="2985244" cy="522899"/>
      </dsp:txXfrm>
    </dsp:sp>
    <dsp:sp modelId="{7472121A-A883-41BD-AB7C-B50E559FB349}">
      <dsp:nvSpPr>
        <dsp:cNvPr id="0" name=""/>
        <dsp:cNvSpPr/>
      </dsp:nvSpPr>
      <dsp:spPr>
        <a:xfrm>
          <a:off x="5974866" y="2347764"/>
          <a:ext cx="2985244" cy="522899"/>
        </a:xfrm>
        <a:prstGeom prst="rect">
          <a:avLst/>
        </a:prstGeom>
        <a:solidFill>
          <a:schemeClr val="accent4">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Bi monthly </a:t>
          </a:r>
          <a:r>
            <a:rPr lang="en-GB" sz="1100" kern="1200" dirty="0" err="1"/>
            <a:t>telecon</a:t>
          </a:r>
          <a:endParaRPr lang="en-GB" sz="1100" kern="1200" dirty="0"/>
        </a:p>
      </dsp:txBody>
      <dsp:txXfrm>
        <a:off x="5974866" y="2347764"/>
        <a:ext cx="2985244" cy="522899"/>
      </dsp:txXfrm>
    </dsp:sp>
    <dsp:sp modelId="{E6A5D35C-F30A-4CAD-8819-8B89D4901017}">
      <dsp:nvSpPr>
        <dsp:cNvPr id="0" name=""/>
        <dsp:cNvSpPr/>
      </dsp:nvSpPr>
      <dsp:spPr>
        <a:xfrm rot="10800000">
          <a:off x="0" y="2154"/>
          <a:ext cx="8964488" cy="174882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Arial" panose="020B0604020202020204" pitchFamily="34" charset="0"/>
              <a:cs typeface="Arial" panose="020B0604020202020204" pitchFamily="34" charset="0"/>
            </a:rPr>
            <a:t>Practitioners</a:t>
          </a:r>
        </a:p>
      </dsp:txBody>
      <dsp:txXfrm rot="-10800000">
        <a:off x="0" y="2154"/>
        <a:ext cx="8964488" cy="613838"/>
      </dsp:txXfrm>
    </dsp:sp>
    <dsp:sp modelId="{222166A9-7312-4163-996F-CF16A7233E67}">
      <dsp:nvSpPr>
        <dsp:cNvPr id="0" name=""/>
        <dsp:cNvSpPr/>
      </dsp:nvSpPr>
      <dsp:spPr>
        <a:xfrm>
          <a:off x="0" y="615992"/>
          <a:ext cx="1120561" cy="5228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Open Day</a:t>
          </a:r>
        </a:p>
      </dsp:txBody>
      <dsp:txXfrm>
        <a:off x="0" y="615992"/>
        <a:ext cx="1120561" cy="522899"/>
      </dsp:txXfrm>
    </dsp:sp>
    <dsp:sp modelId="{F47080EB-85C4-458D-A0EC-C2EA5F2688DC}">
      <dsp:nvSpPr>
        <dsp:cNvPr id="0" name=""/>
        <dsp:cNvSpPr/>
      </dsp:nvSpPr>
      <dsp:spPr>
        <a:xfrm>
          <a:off x="1120561" y="615992"/>
          <a:ext cx="1120561" cy="522899"/>
        </a:xfrm>
        <a:prstGeom prst="rect">
          <a:avLst/>
        </a:prstGeom>
        <a:solidFill>
          <a:schemeClr val="accent4">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Introduction Day</a:t>
          </a:r>
        </a:p>
      </dsp:txBody>
      <dsp:txXfrm>
        <a:off x="1120561" y="615992"/>
        <a:ext cx="1120561" cy="522899"/>
      </dsp:txXfrm>
    </dsp:sp>
    <dsp:sp modelId="{D1C04401-9106-4D0A-99A0-9DA9D66EF65B}">
      <dsp:nvSpPr>
        <dsp:cNvPr id="0" name=""/>
        <dsp:cNvSpPr/>
      </dsp:nvSpPr>
      <dsp:spPr>
        <a:xfrm>
          <a:off x="2241122" y="615992"/>
          <a:ext cx="1120561" cy="522899"/>
        </a:xfrm>
        <a:prstGeom prst="rect">
          <a:avLst/>
        </a:prstGeom>
        <a:solidFill>
          <a:schemeClr val="accent4">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Learning Contract</a:t>
          </a:r>
        </a:p>
      </dsp:txBody>
      <dsp:txXfrm>
        <a:off x="2241122" y="615992"/>
        <a:ext cx="1120561" cy="522899"/>
      </dsp:txXfrm>
    </dsp:sp>
    <dsp:sp modelId="{925E66EC-FCB3-486B-B115-7983AC4CD63C}">
      <dsp:nvSpPr>
        <dsp:cNvPr id="0" name=""/>
        <dsp:cNvSpPr/>
      </dsp:nvSpPr>
      <dsp:spPr>
        <a:xfrm>
          <a:off x="3361683" y="615992"/>
          <a:ext cx="1120561" cy="522899"/>
        </a:xfrm>
        <a:prstGeom prst="rect">
          <a:avLst/>
        </a:prstGeom>
        <a:solidFill>
          <a:schemeClr val="accent4">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4 x PDG</a:t>
          </a:r>
        </a:p>
      </dsp:txBody>
      <dsp:txXfrm>
        <a:off x="3361683" y="615992"/>
        <a:ext cx="1120561" cy="522899"/>
      </dsp:txXfrm>
    </dsp:sp>
    <dsp:sp modelId="{51CC5ACD-8F3A-4826-8820-DB80E086C459}">
      <dsp:nvSpPr>
        <dsp:cNvPr id="0" name=""/>
        <dsp:cNvSpPr/>
      </dsp:nvSpPr>
      <dsp:spPr>
        <a:xfrm>
          <a:off x="4482244" y="615992"/>
          <a:ext cx="1120561" cy="5228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3 x Masterclass</a:t>
          </a:r>
        </a:p>
      </dsp:txBody>
      <dsp:txXfrm>
        <a:off x="4482244" y="615992"/>
        <a:ext cx="1120561" cy="522899"/>
      </dsp:txXfrm>
    </dsp:sp>
    <dsp:sp modelId="{80A0D66D-5D92-4CE8-B2FD-C9DD619B32F0}">
      <dsp:nvSpPr>
        <dsp:cNvPr id="0" name=""/>
        <dsp:cNvSpPr/>
      </dsp:nvSpPr>
      <dsp:spPr>
        <a:xfrm>
          <a:off x="5602805" y="615992"/>
          <a:ext cx="1120561" cy="5228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Monthly </a:t>
          </a:r>
          <a:r>
            <a:rPr lang="en-GB" sz="1100" kern="1200" dirty="0" err="1"/>
            <a:t>Telecon</a:t>
          </a:r>
          <a:endParaRPr lang="en-GB" sz="1100" kern="1200" dirty="0"/>
        </a:p>
      </dsp:txBody>
      <dsp:txXfrm>
        <a:off x="5602805" y="615992"/>
        <a:ext cx="1120561" cy="522899"/>
      </dsp:txXfrm>
    </dsp:sp>
    <dsp:sp modelId="{9D8600D0-38E5-4F41-A35D-DC61204E9D1D}">
      <dsp:nvSpPr>
        <dsp:cNvPr id="0" name=""/>
        <dsp:cNvSpPr/>
      </dsp:nvSpPr>
      <dsp:spPr>
        <a:xfrm>
          <a:off x="6723366" y="615992"/>
          <a:ext cx="1120561" cy="5228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Commentary writing Days</a:t>
          </a:r>
        </a:p>
      </dsp:txBody>
      <dsp:txXfrm>
        <a:off x="6723366" y="615992"/>
        <a:ext cx="1120561" cy="522899"/>
      </dsp:txXfrm>
    </dsp:sp>
    <dsp:sp modelId="{5B61662E-5721-4080-8B7C-02397B5C899D}">
      <dsp:nvSpPr>
        <dsp:cNvPr id="0" name=""/>
        <dsp:cNvSpPr/>
      </dsp:nvSpPr>
      <dsp:spPr>
        <a:xfrm>
          <a:off x="7843927" y="615992"/>
          <a:ext cx="1120561" cy="522899"/>
        </a:xfrm>
        <a:prstGeom prst="rect">
          <a:avLst/>
        </a:prstGeom>
        <a:solidFill>
          <a:schemeClr val="accent4">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GB" sz="1100" kern="1200" dirty="0"/>
            <a:t>6 month Progress review</a:t>
          </a:r>
        </a:p>
      </dsp:txBody>
      <dsp:txXfrm>
        <a:off x="7843927" y="615992"/>
        <a:ext cx="1120561" cy="522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02C38-16E4-4D30-B1FA-1A1FC69E762C}">
      <dsp:nvSpPr>
        <dsp:cNvPr id="0" name=""/>
        <dsp:cNvSpPr/>
      </dsp:nvSpPr>
      <dsp:spPr>
        <a:xfrm>
          <a:off x="3440544" y="1552394"/>
          <a:ext cx="518697" cy="589105"/>
        </a:xfrm>
        <a:custGeom>
          <a:avLst/>
          <a:gdLst/>
          <a:ahLst/>
          <a:cxnLst/>
          <a:rect l="0" t="0" r="0" b="0"/>
          <a:pathLst>
            <a:path>
              <a:moveTo>
                <a:pt x="0" y="0"/>
              </a:moveTo>
              <a:lnTo>
                <a:pt x="0" y="589105"/>
              </a:lnTo>
              <a:lnTo>
                <a:pt x="518697" y="5891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B40DD7-669E-4DFC-84A4-E4274695E324}">
      <dsp:nvSpPr>
        <dsp:cNvPr id="0" name=""/>
        <dsp:cNvSpPr/>
      </dsp:nvSpPr>
      <dsp:spPr>
        <a:xfrm>
          <a:off x="3351820" y="643123"/>
          <a:ext cx="1471917" cy="268939"/>
        </a:xfrm>
        <a:custGeom>
          <a:avLst/>
          <a:gdLst/>
          <a:ahLst/>
          <a:cxnLst/>
          <a:rect l="0" t="0" r="0" b="0"/>
          <a:pathLst>
            <a:path>
              <a:moveTo>
                <a:pt x="0" y="0"/>
              </a:moveTo>
              <a:lnTo>
                <a:pt x="0" y="134469"/>
              </a:lnTo>
              <a:lnTo>
                <a:pt x="1471917" y="134469"/>
              </a:lnTo>
              <a:lnTo>
                <a:pt x="1471917" y="2689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3C9ADC-B3F8-43EF-9D48-3DE136101175}">
      <dsp:nvSpPr>
        <dsp:cNvPr id="0" name=""/>
        <dsp:cNvSpPr/>
      </dsp:nvSpPr>
      <dsp:spPr>
        <a:xfrm>
          <a:off x="418399" y="1552394"/>
          <a:ext cx="401234" cy="2407647"/>
        </a:xfrm>
        <a:custGeom>
          <a:avLst/>
          <a:gdLst/>
          <a:ahLst/>
          <a:cxnLst/>
          <a:rect l="0" t="0" r="0" b="0"/>
          <a:pathLst>
            <a:path>
              <a:moveTo>
                <a:pt x="0" y="0"/>
              </a:moveTo>
              <a:lnTo>
                <a:pt x="0" y="2407647"/>
              </a:lnTo>
              <a:lnTo>
                <a:pt x="401234" y="24076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BDD547-44D6-4685-A0AF-92CA81382817}">
      <dsp:nvSpPr>
        <dsp:cNvPr id="0" name=""/>
        <dsp:cNvSpPr/>
      </dsp:nvSpPr>
      <dsp:spPr>
        <a:xfrm>
          <a:off x="418399" y="1552394"/>
          <a:ext cx="401234" cy="1498376"/>
        </a:xfrm>
        <a:custGeom>
          <a:avLst/>
          <a:gdLst/>
          <a:ahLst/>
          <a:cxnLst/>
          <a:rect l="0" t="0" r="0" b="0"/>
          <a:pathLst>
            <a:path>
              <a:moveTo>
                <a:pt x="0" y="0"/>
              </a:moveTo>
              <a:lnTo>
                <a:pt x="0" y="1498376"/>
              </a:lnTo>
              <a:lnTo>
                <a:pt x="401234" y="14983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787A70-F6EF-419A-A7B4-962BE2CB0AA2}">
      <dsp:nvSpPr>
        <dsp:cNvPr id="0" name=""/>
        <dsp:cNvSpPr/>
      </dsp:nvSpPr>
      <dsp:spPr>
        <a:xfrm>
          <a:off x="418399" y="1552394"/>
          <a:ext cx="401234" cy="589105"/>
        </a:xfrm>
        <a:custGeom>
          <a:avLst/>
          <a:gdLst/>
          <a:ahLst/>
          <a:cxnLst/>
          <a:rect l="0" t="0" r="0" b="0"/>
          <a:pathLst>
            <a:path>
              <a:moveTo>
                <a:pt x="0" y="0"/>
              </a:moveTo>
              <a:lnTo>
                <a:pt x="0" y="589105"/>
              </a:lnTo>
              <a:lnTo>
                <a:pt x="401234" y="5891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6CB73A-CE9B-4C06-8683-EC0FE2DC1FDE}">
      <dsp:nvSpPr>
        <dsp:cNvPr id="0" name=""/>
        <dsp:cNvSpPr/>
      </dsp:nvSpPr>
      <dsp:spPr>
        <a:xfrm>
          <a:off x="1488358" y="643123"/>
          <a:ext cx="1863461" cy="268939"/>
        </a:xfrm>
        <a:custGeom>
          <a:avLst/>
          <a:gdLst/>
          <a:ahLst/>
          <a:cxnLst/>
          <a:rect l="0" t="0" r="0" b="0"/>
          <a:pathLst>
            <a:path>
              <a:moveTo>
                <a:pt x="1863461" y="0"/>
              </a:moveTo>
              <a:lnTo>
                <a:pt x="1863461" y="134469"/>
              </a:lnTo>
              <a:lnTo>
                <a:pt x="0" y="134469"/>
              </a:lnTo>
              <a:lnTo>
                <a:pt x="0" y="2689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5B6666-932D-4247-ACDC-BAD8651F7A5E}">
      <dsp:nvSpPr>
        <dsp:cNvPr id="0" name=""/>
        <dsp:cNvSpPr/>
      </dsp:nvSpPr>
      <dsp:spPr>
        <a:xfrm>
          <a:off x="2711488" y="2791"/>
          <a:ext cx="1280663" cy="6403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UKPHR</a:t>
          </a:r>
        </a:p>
      </dsp:txBody>
      <dsp:txXfrm>
        <a:off x="2711488" y="2791"/>
        <a:ext cx="1280663" cy="640331"/>
      </dsp:txXfrm>
    </dsp:sp>
    <dsp:sp modelId="{766FB9B3-8314-49A7-8653-6419842903FA}">
      <dsp:nvSpPr>
        <dsp:cNvPr id="0" name=""/>
        <dsp:cNvSpPr/>
      </dsp:nvSpPr>
      <dsp:spPr>
        <a:xfrm>
          <a:off x="150910" y="912062"/>
          <a:ext cx="2674896" cy="6403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Specialist Register</a:t>
          </a:r>
        </a:p>
      </dsp:txBody>
      <dsp:txXfrm>
        <a:off x="150910" y="912062"/>
        <a:ext cx="2674896" cy="640331"/>
      </dsp:txXfrm>
    </dsp:sp>
    <dsp:sp modelId="{E7F45FCE-4AEC-43CF-B610-8065455876BA}">
      <dsp:nvSpPr>
        <dsp:cNvPr id="0" name=""/>
        <dsp:cNvSpPr/>
      </dsp:nvSpPr>
      <dsp:spPr>
        <a:xfrm>
          <a:off x="819634" y="1821333"/>
          <a:ext cx="1280663" cy="6403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Training Programme</a:t>
          </a:r>
        </a:p>
      </dsp:txBody>
      <dsp:txXfrm>
        <a:off x="819634" y="1821333"/>
        <a:ext cx="1280663" cy="640331"/>
      </dsp:txXfrm>
    </dsp:sp>
    <dsp:sp modelId="{A6FF87E1-660C-45A6-8578-EE45E9D382B4}">
      <dsp:nvSpPr>
        <dsp:cNvPr id="0" name=""/>
        <dsp:cNvSpPr/>
      </dsp:nvSpPr>
      <dsp:spPr>
        <a:xfrm>
          <a:off x="819634" y="2730604"/>
          <a:ext cx="1280663" cy="6403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Defined (retrospective portfolio)</a:t>
          </a:r>
        </a:p>
      </dsp:txBody>
      <dsp:txXfrm>
        <a:off x="819634" y="2730604"/>
        <a:ext cx="1280663" cy="640331"/>
      </dsp:txXfrm>
    </dsp:sp>
    <dsp:sp modelId="{1F5CDD26-7BEF-470D-AE47-FED7E815CBC8}">
      <dsp:nvSpPr>
        <dsp:cNvPr id="0" name=""/>
        <dsp:cNvSpPr/>
      </dsp:nvSpPr>
      <dsp:spPr>
        <a:xfrm>
          <a:off x="819634" y="3639875"/>
          <a:ext cx="1280663" cy="6403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Dual Route</a:t>
          </a:r>
        </a:p>
      </dsp:txBody>
      <dsp:txXfrm>
        <a:off x="819634" y="3639875"/>
        <a:ext cx="1280663" cy="640331"/>
      </dsp:txXfrm>
    </dsp:sp>
    <dsp:sp modelId="{5C7B17E5-01B3-40D2-92FA-A1B031145F7A}">
      <dsp:nvSpPr>
        <dsp:cNvPr id="0" name=""/>
        <dsp:cNvSpPr/>
      </dsp:nvSpPr>
      <dsp:spPr>
        <a:xfrm>
          <a:off x="3094745" y="912062"/>
          <a:ext cx="3457983" cy="6403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PractitionerRegister</a:t>
          </a:r>
        </a:p>
      </dsp:txBody>
      <dsp:txXfrm>
        <a:off x="3094745" y="912062"/>
        <a:ext cx="3457983" cy="640331"/>
      </dsp:txXfrm>
    </dsp:sp>
    <dsp:sp modelId="{31D02E42-143A-4A2C-936A-5B6A0205D56B}">
      <dsp:nvSpPr>
        <dsp:cNvPr id="0" name=""/>
        <dsp:cNvSpPr/>
      </dsp:nvSpPr>
      <dsp:spPr>
        <a:xfrm>
          <a:off x="3959241" y="1821333"/>
          <a:ext cx="1280663" cy="6403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Portfolio Route</a:t>
          </a:r>
        </a:p>
      </dsp:txBody>
      <dsp:txXfrm>
        <a:off x="3959241" y="1821333"/>
        <a:ext cx="1280663" cy="6403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82869" cy="4836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65539" name="Rectangle 3"/>
          <p:cNvSpPr>
            <a:spLocks noGrp="1" noChangeArrowheads="1"/>
          </p:cNvSpPr>
          <p:nvPr>
            <p:ph type="dt" sz="quarter" idx="1"/>
          </p:nvPr>
        </p:nvSpPr>
        <p:spPr bwMode="auto">
          <a:xfrm>
            <a:off x="3897337" y="0"/>
            <a:ext cx="2982869" cy="4836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3ECC4F0-2862-42CF-A957-4DA7103D6DB0}" type="datetimeFigureOut">
              <a:rPr lang="en-GB"/>
              <a:pPr>
                <a:defRPr/>
              </a:pPr>
              <a:t>07/11/2017</a:t>
            </a:fld>
            <a:endParaRPr lang="en-GB"/>
          </a:p>
        </p:txBody>
      </p:sp>
      <p:sp>
        <p:nvSpPr>
          <p:cNvPr id="65540" name="Rectangle 4"/>
          <p:cNvSpPr>
            <a:spLocks noGrp="1" noChangeArrowheads="1"/>
          </p:cNvSpPr>
          <p:nvPr>
            <p:ph type="ftr" sz="quarter" idx="2"/>
          </p:nvPr>
        </p:nvSpPr>
        <p:spPr bwMode="auto">
          <a:xfrm>
            <a:off x="0" y="9176363"/>
            <a:ext cx="2982869" cy="48361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65541" name="Rectangle 5"/>
          <p:cNvSpPr>
            <a:spLocks noGrp="1" noChangeArrowheads="1"/>
          </p:cNvSpPr>
          <p:nvPr>
            <p:ph type="sldNum" sz="quarter" idx="3"/>
          </p:nvPr>
        </p:nvSpPr>
        <p:spPr bwMode="auto">
          <a:xfrm>
            <a:off x="3897337" y="9176363"/>
            <a:ext cx="2982869" cy="48361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7CCBF4D-66BE-46CB-9E2E-9483C8532498}" type="slidenum">
              <a:rPr lang="en-GB"/>
              <a:pPr>
                <a:defRPr/>
              </a:pPr>
              <a:t>‹#›</a:t>
            </a:fld>
            <a:endParaRPr lang="en-GB"/>
          </a:p>
        </p:txBody>
      </p:sp>
    </p:spTree>
    <p:extLst>
      <p:ext uri="{BB962C8B-B14F-4D97-AF65-F5344CB8AC3E}">
        <p14:creationId xmlns:p14="http://schemas.microsoft.com/office/powerpoint/2010/main" val="422803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82869" cy="4836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68611" name="Rectangle 3"/>
          <p:cNvSpPr>
            <a:spLocks noGrp="1" noChangeArrowheads="1"/>
          </p:cNvSpPr>
          <p:nvPr>
            <p:ph type="dt" idx="1"/>
          </p:nvPr>
        </p:nvSpPr>
        <p:spPr bwMode="auto">
          <a:xfrm>
            <a:off x="3897337" y="0"/>
            <a:ext cx="2982869" cy="4836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46DA619-88BD-4EA0-BF0B-713E7DDCE394}" type="datetimeFigureOut">
              <a:rPr lang="en-GB"/>
              <a:pPr>
                <a:defRPr/>
              </a:pPr>
              <a:t>07/11/2017</a:t>
            </a:fld>
            <a:endParaRPr lang="en-GB"/>
          </a:p>
        </p:txBody>
      </p:sp>
      <p:sp>
        <p:nvSpPr>
          <p:cNvPr id="11268" name="Rectangle 4"/>
          <p:cNvSpPr>
            <a:spLocks noGrp="1" noRot="1" noChangeAspect="1" noChangeArrowheads="1" noTextEdit="1"/>
          </p:cNvSpPr>
          <p:nvPr>
            <p:ph type="sldImg" idx="2"/>
          </p:nvPr>
        </p:nvSpPr>
        <p:spPr bwMode="auto">
          <a:xfrm>
            <a:off x="1023938" y="723900"/>
            <a:ext cx="4833937" cy="3624263"/>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87861" y="4588954"/>
            <a:ext cx="5506093" cy="43479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8614" name="Rectangle 6"/>
          <p:cNvSpPr>
            <a:spLocks noGrp="1" noChangeArrowheads="1"/>
          </p:cNvSpPr>
          <p:nvPr>
            <p:ph type="ftr" sz="quarter" idx="4"/>
          </p:nvPr>
        </p:nvSpPr>
        <p:spPr bwMode="auto">
          <a:xfrm>
            <a:off x="0" y="9176363"/>
            <a:ext cx="2982869" cy="48361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68615" name="Rectangle 7"/>
          <p:cNvSpPr>
            <a:spLocks noGrp="1" noChangeArrowheads="1"/>
          </p:cNvSpPr>
          <p:nvPr>
            <p:ph type="sldNum" sz="quarter" idx="5"/>
          </p:nvPr>
        </p:nvSpPr>
        <p:spPr bwMode="auto">
          <a:xfrm>
            <a:off x="3897337" y="9176363"/>
            <a:ext cx="2982869" cy="48361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7CB313D-55DE-473F-A200-A8CFC5D74F0C}" type="slidenum">
              <a:rPr lang="en-GB"/>
              <a:pPr>
                <a:defRPr/>
              </a:pPr>
              <a:t>‹#›</a:t>
            </a:fld>
            <a:endParaRPr lang="en-GB"/>
          </a:p>
        </p:txBody>
      </p:sp>
    </p:spTree>
    <p:extLst>
      <p:ext uri="{BB962C8B-B14F-4D97-AF65-F5344CB8AC3E}">
        <p14:creationId xmlns:p14="http://schemas.microsoft.com/office/powerpoint/2010/main" val="34148528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189172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CB313D-55DE-473F-A200-A8CFC5D74F0C}" type="slidenum">
              <a:rPr lang="en-GB" smtClean="0"/>
              <a:pPr>
                <a:defRPr/>
              </a:pPr>
              <a:t>5</a:t>
            </a:fld>
            <a:endParaRPr lang="en-GB"/>
          </a:p>
        </p:txBody>
      </p:sp>
    </p:spTree>
    <p:extLst>
      <p:ext uri="{BB962C8B-B14F-4D97-AF65-F5344CB8AC3E}">
        <p14:creationId xmlns:p14="http://schemas.microsoft.com/office/powerpoint/2010/main" val="374786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CB313D-55DE-473F-A200-A8CFC5D74F0C}" type="slidenum">
              <a:rPr lang="en-GB" smtClean="0"/>
              <a:pPr>
                <a:defRPr/>
              </a:pPr>
              <a:t>6</a:t>
            </a:fld>
            <a:endParaRPr lang="en-GB"/>
          </a:p>
        </p:txBody>
      </p:sp>
    </p:spTree>
    <p:extLst>
      <p:ext uri="{BB962C8B-B14F-4D97-AF65-F5344CB8AC3E}">
        <p14:creationId xmlns:p14="http://schemas.microsoft.com/office/powerpoint/2010/main" val="1257664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dirty="0">
                <a:latin typeface="Calibri" charset="0"/>
              </a:rPr>
              <a:t> </a:t>
            </a:r>
          </a:p>
        </p:txBody>
      </p:sp>
      <p:sp>
        <p:nvSpPr>
          <p:cNvPr id="317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543DB63-450B-5A48-BF7A-5C05124749BE}" type="slidenum">
              <a:rPr lang="en-GB"/>
              <a:pPr eaLnBrk="1" hangingPunct="1"/>
              <a:t>7</a:t>
            </a:fld>
            <a:endParaRPr lang="en-GB"/>
          </a:p>
        </p:txBody>
      </p:sp>
    </p:spTree>
    <p:extLst>
      <p:ext uri="{BB962C8B-B14F-4D97-AF65-F5344CB8AC3E}">
        <p14:creationId xmlns:p14="http://schemas.microsoft.com/office/powerpoint/2010/main" val="204639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7CB313D-55DE-473F-A200-A8CFC5D74F0C}" type="slidenum">
              <a:rPr lang="en-GB" smtClean="0"/>
              <a:pPr>
                <a:defRPr/>
              </a:pPr>
              <a:t>13</a:t>
            </a:fld>
            <a:endParaRPr lang="en-GB"/>
          </a:p>
        </p:txBody>
      </p:sp>
    </p:spTree>
    <p:extLst>
      <p:ext uri="{BB962C8B-B14F-4D97-AF65-F5344CB8AC3E}">
        <p14:creationId xmlns:p14="http://schemas.microsoft.com/office/powerpoint/2010/main" val="1976403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F10877CA-51C2-406C-B24D-8BBD8C4C90C2}" type="slidenum">
              <a:rPr kumimoji="0" lang="en-GB" altLang="en-US" sz="1200" b="0" i="0" u="none" strike="noStrike" kern="0" cap="none" spc="0" normalizeH="0" baseline="0" noProof="0" smtClean="0">
                <a:ln>
                  <a:noFill/>
                </a:ln>
                <a:solidFill>
                  <a:schemeClr val="tx1"/>
                </a:solidFill>
                <a:effectLst/>
                <a:uLnTx/>
                <a:uFillTx/>
                <a:latin typeface="Arial" panose="020B0604020202020204" pitchFamily="34" charset="0"/>
                <a:ea typeface="ＭＳ Ｐゴシック" panose="020B0600070205080204" pitchFamily="34" charset="-128"/>
              </a:rPr>
              <a:pPr marL="0" marR="0" lvl="0" indent="0" defTabSz="914400" eaLnBrk="1" fontAlgn="auto" latinLnBrk="0" hangingPunct="1">
                <a:lnSpc>
                  <a:spcPct val="100000"/>
                </a:lnSpc>
                <a:spcBef>
                  <a:spcPct val="0"/>
                </a:spcBef>
                <a:spcAft>
                  <a:spcPts val="0"/>
                </a:spcAft>
                <a:buClrTx/>
                <a:buSzTx/>
                <a:buFontTx/>
                <a:buNone/>
                <a:tabLst/>
                <a:defRPr/>
              </a:pPr>
              <a:t>16</a:t>
            </a:fld>
            <a:endParaRPr kumimoji="0" lang="en-GB" altLang="en-US" sz="12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Char char="•"/>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66535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Full bracket Dark Pink.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6553200" y="1905000"/>
            <a:ext cx="846362" cy="2894012"/>
          </a:xfrm>
          <a:prstGeom prst="rect">
            <a:avLst/>
          </a:prstGeom>
        </p:spPr>
      </p:pic>
      <p:sp>
        <p:nvSpPr>
          <p:cNvPr id="5" name="Subtitle 2"/>
          <p:cNvSpPr txBox="1">
            <a:spLocks/>
          </p:cNvSpPr>
          <p:nvPr userDrawn="1"/>
        </p:nvSpPr>
        <p:spPr>
          <a:xfrm>
            <a:off x="1066800" y="2209800"/>
            <a:ext cx="5486400" cy="2743200"/>
          </a:xfrm>
          <a:prstGeom prst="rect">
            <a:avLst/>
          </a:prstGeom>
        </p:spPr>
        <p:txBody>
          <a:bodyPr vert="horz" lIns="91440" tIns="45720" rIns="91440" bIns="45720" rtlCol="0">
            <a:normAutofit/>
          </a:bodyPr>
          <a:lstStyle/>
          <a:p>
            <a:pPr algn="r" defTabSz="457200" fontAlgn="auto">
              <a:spcBef>
                <a:spcPct val="20000"/>
              </a:spcBef>
              <a:spcAft>
                <a:spcPts val="0"/>
              </a:spcAft>
              <a:buFont typeface="Arial"/>
              <a:buNone/>
              <a:defRPr/>
            </a:pPr>
            <a:r>
              <a:rPr lang="en-US" sz="6600" dirty="0">
                <a:solidFill>
                  <a:srgbClr val="FFFFFF"/>
                </a:solidFill>
                <a:latin typeface="Frutiga"/>
                <a:cs typeface="Frutiga"/>
              </a:rPr>
              <a:t>Slide header 1</a:t>
            </a:r>
          </a:p>
          <a:p>
            <a:pPr algn="r" defTabSz="457200" fontAlgn="auto">
              <a:spcBef>
                <a:spcPct val="20000"/>
              </a:spcBef>
              <a:spcAft>
                <a:spcPts val="0"/>
              </a:spcAft>
              <a:buFont typeface="Arial"/>
              <a:buNone/>
              <a:defRPr/>
            </a:pPr>
            <a:r>
              <a:rPr lang="en-US" sz="4000" dirty="0">
                <a:solidFill>
                  <a:srgbClr val="FFFFFF"/>
                </a:solidFill>
                <a:latin typeface="Frutiga"/>
                <a:cs typeface="Frutiga"/>
              </a:rPr>
              <a:t>Sub header 2 to go here</a:t>
            </a:r>
          </a:p>
        </p:txBody>
      </p:sp>
    </p:spTree>
    <p:extLst>
      <p:ext uri="{BB962C8B-B14F-4D97-AF65-F5344CB8AC3E}">
        <p14:creationId xmlns:p14="http://schemas.microsoft.com/office/powerpoint/2010/main" val="53299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F902133-B550-43B6-8698-22D22AA4C8F7}" type="slidenum">
              <a:rPr lang="en-GB" altLang="en-US"/>
              <a:pPr>
                <a:defRPr/>
              </a:pPr>
              <a:t>‹#›</a:t>
            </a:fld>
            <a:endParaRPr lang="en-GB" altLang="en-US"/>
          </a:p>
        </p:txBody>
      </p:sp>
    </p:spTree>
    <p:extLst>
      <p:ext uri="{BB962C8B-B14F-4D97-AF65-F5344CB8AC3E}">
        <p14:creationId xmlns:p14="http://schemas.microsoft.com/office/powerpoint/2010/main" val="148353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E1FCE2D-573B-4147-AF65-332A7FD5A462}" type="slidenum">
              <a:rPr lang="en-GB" altLang="en-US"/>
              <a:pPr>
                <a:defRPr/>
              </a:pPr>
              <a:t>‹#›</a:t>
            </a:fld>
            <a:endParaRPr lang="en-GB" altLang="en-US"/>
          </a:p>
        </p:txBody>
      </p:sp>
    </p:spTree>
    <p:extLst>
      <p:ext uri="{BB962C8B-B14F-4D97-AF65-F5344CB8AC3E}">
        <p14:creationId xmlns:p14="http://schemas.microsoft.com/office/powerpoint/2010/main" val="476893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547813" y="1600200"/>
            <a:ext cx="3492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92713" y="1600200"/>
            <a:ext cx="34940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EE35446-D90C-47D8-BABD-4DD01A4E9C95}" type="slidenum">
              <a:rPr lang="en-GB" altLang="en-US"/>
              <a:pPr>
                <a:defRPr/>
              </a:pPr>
              <a:t>‹#›</a:t>
            </a:fld>
            <a:endParaRPr lang="en-GB" altLang="en-US"/>
          </a:p>
        </p:txBody>
      </p:sp>
    </p:spTree>
    <p:extLst>
      <p:ext uri="{BB962C8B-B14F-4D97-AF65-F5344CB8AC3E}">
        <p14:creationId xmlns:p14="http://schemas.microsoft.com/office/powerpoint/2010/main" val="2392725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592B1D0-EC35-4E12-A142-381323BBE1D2}" type="slidenum">
              <a:rPr lang="en-GB" altLang="en-US"/>
              <a:pPr>
                <a:defRPr/>
              </a:pPr>
              <a:t>‹#›</a:t>
            </a:fld>
            <a:endParaRPr lang="en-GB" altLang="en-US"/>
          </a:p>
        </p:txBody>
      </p:sp>
    </p:spTree>
    <p:extLst>
      <p:ext uri="{BB962C8B-B14F-4D97-AF65-F5344CB8AC3E}">
        <p14:creationId xmlns:p14="http://schemas.microsoft.com/office/powerpoint/2010/main" val="3206625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043F81D-7B20-4A41-B70F-533718B63495}" type="slidenum">
              <a:rPr lang="en-GB" altLang="en-US"/>
              <a:pPr>
                <a:defRPr/>
              </a:pPr>
              <a:t>‹#›</a:t>
            </a:fld>
            <a:endParaRPr lang="en-GB" altLang="en-US"/>
          </a:p>
        </p:txBody>
      </p:sp>
    </p:spTree>
    <p:extLst>
      <p:ext uri="{BB962C8B-B14F-4D97-AF65-F5344CB8AC3E}">
        <p14:creationId xmlns:p14="http://schemas.microsoft.com/office/powerpoint/2010/main" val="1439376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22CB51F-9C65-4E94-A066-4D07BE6EC74E}" type="slidenum">
              <a:rPr lang="en-GB" altLang="en-US"/>
              <a:pPr>
                <a:defRPr/>
              </a:pPr>
              <a:t>‹#›</a:t>
            </a:fld>
            <a:endParaRPr lang="en-GB" altLang="en-US"/>
          </a:p>
        </p:txBody>
      </p:sp>
    </p:spTree>
    <p:extLst>
      <p:ext uri="{BB962C8B-B14F-4D97-AF65-F5344CB8AC3E}">
        <p14:creationId xmlns:p14="http://schemas.microsoft.com/office/powerpoint/2010/main" val="138712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7D6F731-A619-49B3-94C1-A293D496E8DB}" type="slidenum">
              <a:rPr lang="en-GB" altLang="en-US"/>
              <a:pPr>
                <a:defRPr/>
              </a:pPr>
              <a:t>‹#›</a:t>
            </a:fld>
            <a:endParaRPr lang="en-GB" altLang="en-US"/>
          </a:p>
        </p:txBody>
      </p:sp>
    </p:spTree>
    <p:extLst>
      <p:ext uri="{BB962C8B-B14F-4D97-AF65-F5344CB8AC3E}">
        <p14:creationId xmlns:p14="http://schemas.microsoft.com/office/powerpoint/2010/main" val="3444905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5C9E8C2-F051-43F9-AAAB-F75EB9B115AD}" type="slidenum">
              <a:rPr lang="en-GB" altLang="en-US"/>
              <a:pPr>
                <a:defRPr/>
              </a:pPr>
              <a:t>‹#›</a:t>
            </a:fld>
            <a:endParaRPr lang="en-GB" altLang="en-US"/>
          </a:p>
        </p:txBody>
      </p:sp>
    </p:spTree>
    <p:extLst>
      <p:ext uri="{BB962C8B-B14F-4D97-AF65-F5344CB8AC3E}">
        <p14:creationId xmlns:p14="http://schemas.microsoft.com/office/powerpoint/2010/main" val="1755620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3235AB1-5B23-4A48-9847-745EE5202230}" type="slidenum">
              <a:rPr lang="en-GB" altLang="en-US"/>
              <a:pPr>
                <a:defRPr/>
              </a:pPr>
              <a:t>‹#›</a:t>
            </a:fld>
            <a:endParaRPr lang="en-GB" altLang="en-US"/>
          </a:p>
        </p:txBody>
      </p:sp>
    </p:spTree>
    <p:extLst>
      <p:ext uri="{BB962C8B-B14F-4D97-AF65-F5344CB8AC3E}">
        <p14:creationId xmlns:p14="http://schemas.microsoft.com/office/powerpoint/2010/main" val="304067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5938" y="274638"/>
            <a:ext cx="1820862"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403350" y="274638"/>
            <a:ext cx="531018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2DE4A5-2FCF-41B2-BC1B-17AB7B13E95F}" type="slidenum">
              <a:rPr lang="en-GB" altLang="en-US"/>
              <a:pPr>
                <a:defRPr/>
              </a:pPr>
              <a:t>‹#›</a:t>
            </a:fld>
            <a:endParaRPr lang="en-GB" altLang="en-US"/>
          </a:p>
        </p:txBody>
      </p:sp>
    </p:spTree>
    <p:extLst>
      <p:ext uri="{BB962C8B-B14F-4D97-AF65-F5344CB8AC3E}">
        <p14:creationId xmlns:p14="http://schemas.microsoft.com/office/powerpoint/2010/main" val="410995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E7DB5C24-F9EB-4432-BA42-60D61AC76B98}" type="datetimeFigureOut">
              <a:rPr lang="en-GB" smtClean="0">
                <a:solidFill>
                  <a:prstClr val="black"/>
                </a:solidFill>
                <a:latin typeface="Calibri"/>
                <a:cs typeface="+mn-cs"/>
              </a:rPr>
              <a:pPr defTabSz="457200" fontAlgn="auto">
                <a:spcBef>
                  <a:spcPts val="0"/>
                </a:spcBef>
                <a:spcAft>
                  <a:spcPts val="0"/>
                </a:spcAft>
              </a:pPr>
              <a:t>07/11/2017</a:t>
            </a:fld>
            <a:endParaRPr lang="en-GB">
              <a:solidFill>
                <a:prstClr val="black"/>
              </a:solidFill>
              <a:latin typeface="Calibri"/>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GB">
              <a:solidFill>
                <a:prstClr val="black"/>
              </a:solidFill>
              <a:latin typeface="Calibri"/>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621A7CE9-C2A7-4A07-A02D-5E4B7A4197C0}" type="slidenum">
              <a:rPr lang="en-GB" smtClean="0">
                <a:solidFill>
                  <a:prstClr val="black"/>
                </a:solidFill>
                <a:latin typeface="Calibri"/>
                <a:cs typeface="+mn-cs"/>
              </a:rPr>
              <a:pPr defTabSz="457200" fontAlgn="auto">
                <a:spcBef>
                  <a:spcPts val="0"/>
                </a:spcBef>
                <a:spcAft>
                  <a:spcPts val="0"/>
                </a:spcAft>
              </a:pPr>
              <a:t>‹#›</a:t>
            </a:fld>
            <a:endParaRPr lang="en-GB">
              <a:solidFill>
                <a:prstClr val="black"/>
              </a:solidFill>
              <a:latin typeface="Calibri"/>
              <a:cs typeface="+mn-cs"/>
            </a:endParaRPr>
          </a:p>
        </p:txBody>
      </p:sp>
    </p:spTree>
    <p:extLst>
      <p:ext uri="{BB962C8B-B14F-4D97-AF65-F5344CB8AC3E}">
        <p14:creationId xmlns:p14="http://schemas.microsoft.com/office/powerpoint/2010/main" val="264748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685800" y="2057400"/>
            <a:ext cx="3429000" cy="3124200"/>
          </a:xfrm>
        </p:spPr>
        <p:txBody>
          <a:bodyPr>
            <a:normAutofit/>
          </a:bodyPr>
          <a:lstStyle>
            <a:lvl1pPr>
              <a:buNone/>
              <a:defRPr sz="140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a:t>Header 2</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11"/>
          <p:cNvSpPr>
            <a:spLocks noGrp="1"/>
          </p:cNvSpPr>
          <p:nvPr>
            <p:ph type="body" sz="quarter" idx="11" hasCustomPrompt="1"/>
          </p:nvPr>
        </p:nvSpPr>
        <p:spPr>
          <a:xfrm>
            <a:off x="4724400" y="2057400"/>
            <a:ext cx="3429000" cy="3124200"/>
          </a:xfrm>
        </p:spPr>
        <p:txBody>
          <a:bodyPr>
            <a:normAutofit/>
          </a:bodyPr>
          <a:lstStyle>
            <a:lvl1pPr>
              <a:buNone/>
              <a:defRPr sz="140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a:t>Header 2</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8"/>
          <p:cNvSpPr>
            <a:spLocks noGrp="1"/>
          </p:cNvSpPr>
          <p:nvPr>
            <p:ph type="title" hasCustomPrompt="1"/>
          </p:nvPr>
        </p:nvSpPr>
        <p:spPr>
          <a:xfrm>
            <a:off x="681487"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a:t>Header 1</a:t>
            </a:r>
            <a:endParaRPr lang="en-US" dirty="0"/>
          </a:p>
        </p:txBody>
      </p:sp>
    </p:spTree>
    <p:extLst>
      <p:ext uri="{BB962C8B-B14F-4D97-AF65-F5344CB8AC3E}">
        <p14:creationId xmlns:p14="http://schemas.microsoft.com/office/powerpoint/2010/main" val="112597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ext Placeholder 11"/>
          <p:cNvSpPr>
            <a:spLocks noGrp="1"/>
          </p:cNvSpPr>
          <p:nvPr>
            <p:ph type="body" sz="quarter" idx="11" hasCustomPrompt="1"/>
          </p:nvPr>
        </p:nvSpPr>
        <p:spPr>
          <a:xfrm>
            <a:off x="762000" y="1378248"/>
            <a:ext cx="8058472" cy="4282999"/>
          </a:xfr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a:t>Header 2</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8"/>
          <p:cNvSpPr>
            <a:spLocks noGrp="1"/>
          </p:cNvSpPr>
          <p:nvPr>
            <p:ph type="title" hasCustomPrompt="1"/>
          </p:nvPr>
        </p:nvSpPr>
        <p:spPr>
          <a:xfrm>
            <a:off x="762001" y="225135"/>
            <a:ext cx="5754216" cy="922338"/>
          </a:xfrm>
          <a:prstGeom prst="rect">
            <a:avLst/>
          </a:prstGeom>
        </p:spPr>
        <p:txBody>
          <a:bodyPr vert="horz"/>
          <a:lstStyle>
            <a:lvl1pPr algn="l">
              <a:defRPr sz="4800">
                <a:solidFill>
                  <a:srgbClr val="009CD5"/>
                </a:solidFill>
                <a:latin typeface="Frutiga"/>
                <a:cs typeface="Frutiga"/>
              </a:defRPr>
            </a:lvl1pPr>
          </a:lstStyle>
          <a:p>
            <a:r>
              <a:rPr lang="en-GB" dirty="0"/>
              <a:t>Header 1</a:t>
            </a:r>
            <a:endParaRPr lang="en-US" dirty="0"/>
          </a:p>
        </p:txBody>
      </p:sp>
    </p:spTree>
    <p:extLst>
      <p:ext uri="{BB962C8B-B14F-4D97-AF65-F5344CB8AC3E}">
        <p14:creationId xmlns:p14="http://schemas.microsoft.com/office/powerpoint/2010/main" val="285621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5105400" y="2507397"/>
            <a:ext cx="3124200" cy="2590800"/>
          </a:xfrm>
        </p:spPr>
        <p:txBody>
          <a:bodyPr/>
          <a:lstStyle/>
          <a:p>
            <a:endParaRPr lang="en-US"/>
          </a:p>
        </p:txBody>
      </p:sp>
      <p:sp>
        <p:nvSpPr>
          <p:cNvPr id="18" name="Text Placeholder 11"/>
          <p:cNvSpPr>
            <a:spLocks noGrp="1"/>
          </p:cNvSpPr>
          <p:nvPr>
            <p:ph type="body" sz="quarter" idx="11" hasCustomPrompt="1"/>
          </p:nvPr>
        </p:nvSpPr>
        <p:spPr>
          <a:xfrm>
            <a:off x="762000" y="2126397"/>
            <a:ext cx="3429000" cy="2971800"/>
          </a:xfrm>
        </p:spPr>
        <p:txBody>
          <a:bodyPr>
            <a:normAutofit/>
          </a:bodyPr>
          <a:lstStyle>
            <a:lvl1pPr>
              <a:buNone/>
              <a:defRPr sz="1400" baseline="0">
                <a:latin typeface="FRutiga"/>
                <a:cs typeface="FRutiga"/>
              </a:defRPr>
            </a:lvl1pPr>
            <a:lvl2pPr>
              <a:defRPr sz="1400">
                <a:latin typeface="FRutiga"/>
                <a:cs typeface="FRutiga"/>
              </a:defRPr>
            </a:lvl2pPr>
            <a:lvl3pPr>
              <a:defRPr sz="1400">
                <a:latin typeface="FRutiga"/>
                <a:cs typeface="FRutiga"/>
              </a:defRPr>
            </a:lvl3pPr>
            <a:lvl4pPr>
              <a:defRPr sz="1400">
                <a:latin typeface="FRutiga"/>
                <a:cs typeface="FRutiga"/>
              </a:defRPr>
            </a:lvl4pPr>
            <a:lvl5pPr>
              <a:defRPr sz="1400">
                <a:latin typeface="FRutiga"/>
                <a:cs typeface="FRutiga"/>
              </a:defRPr>
            </a:lvl5pPr>
          </a:lstStyle>
          <a:p>
            <a:pPr lvl="0"/>
            <a:r>
              <a:rPr lang="en-GB" dirty="0"/>
              <a:t>Header 2</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8"/>
          <p:cNvSpPr>
            <a:spLocks noGrp="1"/>
          </p:cNvSpPr>
          <p:nvPr>
            <p:ph type="title" hasCustomPrompt="1"/>
          </p:nvPr>
        </p:nvSpPr>
        <p:spPr>
          <a:xfrm>
            <a:off x="762000" y="1066800"/>
            <a:ext cx="7471913" cy="922338"/>
          </a:xfrm>
          <a:prstGeom prst="rect">
            <a:avLst/>
          </a:prstGeom>
        </p:spPr>
        <p:txBody>
          <a:bodyPr vert="horz"/>
          <a:lstStyle>
            <a:lvl1pPr algn="l">
              <a:defRPr sz="4800">
                <a:solidFill>
                  <a:srgbClr val="009CD5"/>
                </a:solidFill>
                <a:latin typeface="Frutiga"/>
                <a:cs typeface="Frutiga"/>
              </a:defRPr>
            </a:lvl1pPr>
          </a:lstStyle>
          <a:p>
            <a:r>
              <a:rPr lang="en-GB" dirty="0"/>
              <a:t>Header 1</a:t>
            </a:r>
            <a:endParaRPr lang="en-US" dirty="0"/>
          </a:p>
        </p:txBody>
      </p:sp>
    </p:spTree>
    <p:extLst>
      <p:ext uri="{BB962C8B-B14F-4D97-AF65-F5344CB8AC3E}">
        <p14:creationId xmlns:p14="http://schemas.microsoft.com/office/powerpoint/2010/main" val="427044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219200"/>
            <a:ext cx="7772400" cy="1143000"/>
          </a:xfrm>
          <a:prstGeom prst="rect">
            <a:avLst/>
          </a:prstGeom>
        </p:spPr>
        <p:txBody>
          <a:bodyPr anchor="t"/>
          <a:lstStyle>
            <a:lvl1pPr algn="l">
              <a:defRPr sz="4800" b="1" cap="none">
                <a:solidFill>
                  <a:srgbClr val="009CD5"/>
                </a:solidFill>
                <a:latin typeface="Frutiga"/>
                <a:cs typeface="Frutiga"/>
              </a:defRPr>
            </a:lvl1pPr>
          </a:lstStyle>
          <a:p>
            <a:r>
              <a:rPr lang="en-GB" dirty="0"/>
              <a:t>Click to edit title</a:t>
            </a:r>
            <a:endParaRPr lang="en-US" dirty="0"/>
          </a:p>
        </p:txBody>
      </p:sp>
    </p:spTree>
    <p:extLst>
      <p:ext uri="{BB962C8B-B14F-4D97-AF65-F5344CB8AC3E}">
        <p14:creationId xmlns:p14="http://schemas.microsoft.com/office/powerpoint/2010/main" val="82369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1143000"/>
            <a:ext cx="7926600" cy="990600"/>
          </a:xfrm>
          <a:prstGeom prst="rect">
            <a:avLst/>
          </a:prstGeom>
        </p:spPr>
        <p:txBody>
          <a:bodyPr/>
          <a:lstStyle>
            <a:lvl1pPr algn="l">
              <a:defRPr sz="4800" b="1">
                <a:solidFill>
                  <a:srgbClr val="009CD5"/>
                </a:solidFill>
                <a:latin typeface="Frutiga "/>
                <a:cs typeface="Frutiga "/>
              </a:defRPr>
            </a:lvl1pPr>
          </a:lstStyle>
          <a:p>
            <a:r>
              <a:rPr lang="en-GB" dirty="0"/>
              <a:t>Click to edit title</a:t>
            </a:r>
            <a:endParaRPr lang="en-US" dirty="0"/>
          </a:p>
        </p:txBody>
      </p:sp>
      <p:sp>
        <p:nvSpPr>
          <p:cNvPr id="3" name="Content Placeholder 2"/>
          <p:cNvSpPr>
            <a:spLocks noGrp="1"/>
          </p:cNvSpPr>
          <p:nvPr>
            <p:ph sz="half" idx="1"/>
          </p:nvPr>
        </p:nvSpPr>
        <p:spPr>
          <a:xfrm>
            <a:off x="762000" y="2133600"/>
            <a:ext cx="3886200" cy="3352800"/>
          </a:xfrm>
        </p:spPr>
        <p:txBody>
          <a:bodyPr>
            <a:normAutofit/>
          </a:bodyPr>
          <a:lstStyle>
            <a:lvl1pPr>
              <a:defRPr sz="1400">
                <a:solidFill>
                  <a:srgbClr val="000000"/>
                </a:solidFill>
                <a:latin typeface="FRutiga"/>
                <a:cs typeface="FRutiga"/>
              </a:defRPr>
            </a:lvl1pPr>
            <a:lvl2pPr>
              <a:defRPr sz="1400">
                <a:solidFill>
                  <a:srgbClr val="000000"/>
                </a:solidFill>
                <a:latin typeface="FRutiga"/>
                <a:cs typeface="FRutiga"/>
              </a:defRPr>
            </a:lvl2pPr>
            <a:lvl3pPr>
              <a:defRPr sz="1400">
                <a:solidFill>
                  <a:srgbClr val="000000"/>
                </a:solidFill>
                <a:latin typeface="FRutiga"/>
                <a:cs typeface="FRutiga"/>
              </a:defRPr>
            </a:lvl3pPr>
            <a:lvl4pPr>
              <a:defRPr sz="1400">
                <a:solidFill>
                  <a:srgbClr val="000000"/>
                </a:solidFill>
                <a:latin typeface="FRutiga"/>
                <a:cs typeface="FRutiga"/>
              </a:defRPr>
            </a:lvl4pPr>
            <a:lvl5pPr>
              <a:defRPr sz="1400">
                <a:solidFill>
                  <a:srgbClr val="000000"/>
                </a:solidFill>
                <a:latin typeface="FRutiga"/>
                <a:cs typeface="FRutig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800600" y="2133599"/>
            <a:ext cx="3888000" cy="3348000"/>
          </a:xfrm>
        </p:spPr>
        <p:txBody>
          <a:bodyPr>
            <a:normAutofit/>
          </a:bodyPr>
          <a:lstStyle>
            <a:lvl1pPr>
              <a:defRPr sz="1400">
                <a:solidFill>
                  <a:srgbClr val="000000"/>
                </a:solidFill>
                <a:latin typeface="FRutiga"/>
                <a:cs typeface="FRutiga"/>
              </a:defRPr>
            </a:lvl1pPr>
            <a:lvl2pPr>
              <a:defRPr sz="1400">
                <a:solidFill>
                  <a:srgbClr val="000000"/>
                </a:solidFill>
                <a:latin typeface="FRutiga"/>
                <a:cs typeface="FRutiga"/>
              </a:defRPr>
            </a:lvl2pPr>
            <a:lvl3pPr>
              <a:defRPr sz="1400">
                <a:solidFill>
                  <a:srgbClr val="000000"/>
                </a:solidFill>
                <a:latin typeface="FRutiga"/>
                <a:cs typeface="FRutiga"/>
              </a:defRPr>
            </a:lvl3pPr>
            <a:lvl4pPr>
              <a:defRPr sz="1400">
                <a:solidFill>
                  <a:srgbClr val="000000"/>
                </a:solidFill>
                <a:latin typeface="FRutiga"/>
                <a:cs typeface="FRutiga"/>
              </a:defRPr>
            </a:lvl4pPr>
            <a:lvl5pPr>
              <a:defRPr sz="1400">
                <a:solidFill>
                  <a:srgbClr val="000000"/>
                </a:solidFill>
                <a:latin typeface="FRutiga"/>
                <a:cs typeface="FRutig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4852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9BF6029-8A1C-4FE2-8769-01789FC138F4}" type="datetimeFigureOut">
              <a:rPr lang="en-GB" smtClean="0"/>
              <a:t>07/11/2017</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C5A7DD9-BA9E-42CE-8912-2BCBCEB1D62E}" type="slidenum">
              <a:rPr lang="en-GB" smtClean="0"/>
              <a:t>‹#›</a:t>
            </a:fld>
            <a:endParaRPr lang="en-GB"/>
          </a:p>
        </p:txBody>
      </p:sp>
    </p:spTree>
    <p:extLst>
      <p:ext uri="{BB962C8B-B14F-4D97-AF65-F5344CB8AC3E}">
        <p14:creationId xmlns:p14="http://schemas.microsoft.com/office/powerpoint/2010/main" val="358726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78AB331-B706-4A86-B442-F27E3F6A0850}" type="slidenum">
              <a:rPr lang="en-GB" altLang="en-US"/>
              <a:pPr>
                <a:defRPr/>
              </a:pPr>
              <a:t>‹#›</a:t>
            </a:fld>
            <a:endParaRPr lang="en-GB" altLang="en-US"/>
          </a:p>
        </p:txBody>
      </p:sp>
    </p:spTree>
    <p:extLst>
      <p:ext uri="{BB962C8B-B14F-4D97-AF65-F5344CB8AC3E}">
        <p14:creationId xmlns:p14="http://schemas.microsoft.com/office/powerpoint/2010/main" val="1657477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df"/><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jpeg"/><Relationship Id="rId5" Type="http://schemas.openxmlformats.org/officeDocument/2006/relationships/slideLayout" Target="../slideLayouts/slideLayout7.xml"/><Relationship Id="rId10" Type="http://schemas.openxmlformats.org/officeDocument/2006/relationships/image" Target="../media/image5.jpeg"/><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6.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6126163"/>
          </a:xfrm>
          <a:prstGeom prst="rect">
            <a:avLst/>
          </a:prstGeom>
        </p:spPr>
        <p:txBody>
          <a:bodyPr vert="horz" lIns="91440" tIns="45720" rIns="91440" bIns="45720" rtlCol="0">
            <a:normAutofit/>
          </a:bodyPr>
          <a:lstStyle/>
          <a:p>
            <a:pPr lvl="0"/>
            <a:endParaRPr lang="en-US" dirty="0"/>
          </a:p>
        </p:txBody>
      </p:sp>
      <p:pic>
        <p:nvPicPr>
          <p:cNvPr id="5" name="Picture 4" descr="Orange 2 Cover background.jpg"/>
          <p:cNvPicPr>
            <a:picLocks noChangeAspect="1"/>
          </p:cNvPicPr>
          <p:nvPr userDrawn="1"/>
        </p:nvPicPr>
        <p:blipFill>
          <a:blip r:embed="rId4"/>
          <a:stretch>
            <a:fillRect/>
          </a:stretch>
        </p:blipFill>
        <p:spPr>
          <a:xfrm>
            <a:off x="0" y="0"/>
            <a:ext cx="9144000" cy="6858000"/>
          </a:xfrm>
          <a:prstGeom prst="rect">
            <a:avLst/>
          </a:prstGeom>
        </p:spPr>
      </p:pic>
      <p:pic>
        <p:nvPicPr>
          <p:cNvPr id="7" name="Picture 6" descr="HE East of England col.jpg"/>
          <p:cNvPicPr>
            <a:picLocks noChangeAspect="1"/>
          </p:cNvPicPr>
          <p:nvPr userDrawn="1"/>
        </p:nvPicPr>
        <p:blipFill>
          <a:blip r:embed="rId5"/>
          <a:stretch>
            <a:fillRect/>
          </a:stretch>
        </p:blipFill>
        <p:spPr>
          <a:xfrm>
            <a:off x="6588224" y="5877272"/>
            <a:ext cx="2368296" cy="760476"/>
          </a:xfrm>
          <a:prstGeom prst="rect">
            <a:avLst/>
          </a:prstGeom>
        </p:spPr>
      </p:pic>
    </p:spTree>
    <p:extLst>
      <p:ext uri="{BB962C8B-B14F-4D97-AF65-F5344CB8AC3E}">
        <p14:creationId xmlns:p14="http://schemas.microsoft.com/office/powerpoint/2010/main" val="3501416467"/>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a:t>
            </a:r>
            <a:r>
              <a:rPr lang="en-GB" dirty="0" err="1"/>
              <a:t>leve</a:t>
            </a:r>
            <a:endParaRPr lang="en-GB" dirty="0"/>
          </a:p>
          <a:p>
            <a:pPr lvl="2"/>
            <a:r>
              <a:rPr lang="en-GB" dirty="0"/>
              <a:t>Third level</a:t>
            </a:r>
          </a:p>
          <a:p>
            <a:pPr lvl="3"/>
            <a:r>
              <a:rPr lang="en-GB" dirty="0"/>
              <a:t>Fourth level</a:t>
            </a:r>
          </a:p>
          <a:p>
            <a:pPr lvl="4"/>
            <a:r>
              <a:rPr lang="en-GB" dirty="0"/>
              <a:t>Fifth level</a:t>
            </a:r>
            <a:endParaRPr lang="en-US" dirty="0"/>
          </a:p>
        </p:txBody>
      </p:sp>
      <p:pic>
        <p:nvPicPr>
          <p:cNvPr id="10" name="Picture 9" descr="HEE Logo copy.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6172200" y="278200"/>
            <a:ext cx="2667000" cy="560000"/>
          </a:xfrm>
          <a:prstGeom prst="rect">
            <a:avLst/>
          </a:prstGeom>
        </p:spPr>
      </p:pic>
      <p:sp>
        <p:nvSpPr>
          <p:cNvPr id="13" name="Rectangle 12"/>
          <p:cNvSpPr/>
          <p:nvPr userDrawn="1"/>
        </p:nvSpPr>
        <p:spPr>
          <a:xfrm>
            <a:off x="457200" y="6031468"/>
            <a:ext cx="1878351" cy="369332"/>
          </a:xfrm>
          <a:prstGeom prst="rect">
            <a:avLst/>
          </a:prstGeom>
        </p:spPr>
        <p:txBody>
          <a:bodyPr wrap="none">
            <a:spAutoFit/>
          </a:bodyPr>
          <a:lstStyle/>
          <a:p>
            <a:pPr defTabSz="457200" fontAlgn="auto">
              <a:spcBef>
                <a:spcPts val="0"/>
              </a:spcBef>
              <a:spcAft>
                <a:spcPts val="0"/>
              </a:spcAft>
            </a:pPr>
            <a:r>
              <a:rPr lang="en-US" dirty="0" err="1">
                <a:solidFill>
                  <a:srgbClr val="1E427B"/>
                </a:solidFill>
                <a:latin typeface="Frutiga"/>
                <a:cs typeface="Frutiga"/>
              </a:rPr>
              <a:t>www.hee.nhs.uk</a:t>
            </a:r>
            <a:endParaRPr lang="en-US" dirty="0">
              <a:solidFill>
                <a:prstClr val="black"/>
              </a:solidFill>
              <a:latin typeface="Calibri"/>
              <a:cs typeface="+mn-cs"/>
            </a:endParaRPr>
          </a:p>
        </p:txBody>
      </p:sp>
      <p:pic>
        <p:nvPicPr>
          <p:cNvPr id="6" name="Picture 5" descr="PP inner background without.jpg"/>
          <p:cNvPicPr>
            <a:picLocks/>
          </p:cNvPicPr>
          <p:nvPr userDrawn="1"/>
        </p:nvPicPr>
        <p:blipFill>
          <a:blip r:embed="rId10"/>
          <a:stretch>
            <a:fillRect/>
          </a:stretch>
        </p:blipFill>
        <p:spPr>
          <a:xfrm>
            <a:off x="0" y="0"/>
            <a:ext cx="9195450" cy="6881500"/>
          </a:xfrm>
          <a:prstGeom prst="rect">
            <a:avLst/>
          </a:prstGeom>
        </p:spPr>
      </p:pic>
      <p:sp>
        <p:nvSpPr>
          <p:cNvPr id="8" name="Rectangle 7"/>
          <p:cNvSpPr/>
          <p:nvPr userDrawn="1"/>
        </p:nvSpPr>
        <p:spPr>
          <a:xfrm>
            <a:off x="457200" y="6096000"/>
            <a:ext cx="2313518" cy="369332"/>
          </a:xfrm>
          <a:prstGeom prst="rect">
            <a:avLst/>
          </a:prstGeom>
        </p:spPr>
        <p:txBody>
          <a:bodyPr wrap="none">
            <a:spAutoFit/>
          </a:bodyPr>
          <a:lstStyle/>
          <a:p>
            <a:pPr defTabSz="457200" fontAlgn="auto">
              <a:spcBef>
                <a:spcPts val="0"/>
              </a:spcBef>
              <a:spcAft>
                <a:spcPts val="0"/>
              </a:spcAft>
            </a:pPr>
            <a:r>
              <a:rPr lang="en-US" dirty="0">
                <a:solidFill>
                  <a:srgbClr val="1E427B"/>
                </a:solidFill>
                <a:latin typeface="Frutiga"/>
                <a:cs typeface="Frutiga"/>
              </a:rPr>
              <a:t>www.eoe.hee.nhs.uk</a:t>
            </a:r>
            <a:endParaRPr lang="en-US" dirty="0">
              <a:solidFill>
                <a:prstClr val="black"/>
              </a:solidFill>
              <a:latin typeface="Calibri"/>
              <a:cs typeface="+mn-cs"/>
            </a:endParaRPr>
          </a:p>
        </p:txBody>
      </p:sp>
      <p:pic>
        <p:nvPicPr>
          <p:cNvPr id="11" name="Picture 10" descr="HE East of England col.jpg"/>
          <p:cNvPicPr>
            <a:picLocks noChangeAspect="1"/>
          </p:cNvPicPr>
          <p:nvPr userDrawn="1"/>
        </p:nvPicPr>
        <p:blipFill>
          <a:blip r:embed="rId11"/>
          <a:stretch>
            <a:fillRect/>
          </a:stretch>
        </p:blipFill>
        <p:spPr>
          <a:xfrm>
            <a:off x="6588224" y="278200"/>
            <a:ext cx="2368296" cy="760476"/>
          </a:xfrm>
          <a:prstGeom prst="rect">
            <a:avLst/>
          </a:prstGeom>
        </p:spPr>
      </p:pic>
    </p:spTree>
    <p:extLst>
      <p:ext uri="{BB962C8B-B14F-4D97-AF65-F5344CB8AC3E}">
        <p14:creationId xmlns:p14="http://schemas.microsoft.com/office/powerpoint/2010/main" val="322230130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14A8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0" y="274638"/>
            <a:ext cx="7283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1547813" y="1600200"/>
            <a:ext cx="71389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charset="0"/>
                <a:ea typeface="ＭＳ Ｐゴシック" charset="-128"/>
              </a:defRPr>
            </a:lvl1pPr>
          </a:lstStyle>
          <a:p>
            <a:pPr>
              <a:defRPr/>
            </a:pPr>
            <a:fld id="{78B86FA2-0D0F-4FBD-8A4C-8015B33B4A81}" type="slidenum">
              <a:rPr lang="en-GB" altLang="en-US"/>
              <a:pPr>
                <a:defRPr/>
              </a:pPr>
              <a:t>‹#›</a:t>
            </a:fld>
            <a:endParaRPr lang="en-GB" altLang="en-US"/>
          </a:p>
        </p:txBody>
      </p:sp>
      <p:pic>
        <p:nvPicPr>
          <p:cNvPr id="1031" name="Picture 7" descr="slidebg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411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ChangeArrowheads="1"/>
          </p:cNvSpPr>
          <p:nvPr userDrawn="1"/>
        </p:nvSpPr>
        <p:spPr bwMode="auto">
          <a:xfrm>
            <a:off x="1403350" y="260350"/>
            <a:ext cx="71389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US" altLang="en-US" sz="4000">
              <a:solidFill>
                <a:schemeClr val="bg1"/>
              </a:solidFill>
            </a:endParaRPr>
          </a:p>
        </p:txBody>
      </p:sp>
      <p:sp>
        <p:nvSpPr>
          <p:cNvPr id="1033" name="Rectangle 9"/>
          <p:cNvSpPr>
            <a:spLocks noChangeArrowheads="1"/>
          </p:cNvSpPr>
          <p:nvPr userDrawn="1"/>
        </p:nvSpPr>
        <p:spPr bwMode="auto">
          <a:xfrm>
            <a:off x="1476375" y="1600200"/>
            <a:ext cx="72834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FontTx/>
              <a:buChar char="•"/>
              <a:defRPr/>
            </a:pPr>
            <a:endParaRPr lang="en-US" altLang="en-US" sz="3200">
              <a:solidFill>
                <a:schemeClr val="bg1"/>
              </a:solidFill>
            </a:endParaRPr>
          </a:p>
        </p:txBody>
      </p:sp>
    </p:spTree>
    <p:extLst>
      <p:ext uri="{BB962C8B-B14F-4D97-AF65-F5344CB8AC3E}">
        <p14:creationId xmlns:p14="http://schemas.microsoft.com/office/powerpoint/2010/main" val="382709724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000">
          <a:solidFill>
            <a:schemeClr val="bg1"/>
          </a:solidFill>
          <a:latin typeface="+mj-lt"/>
          <a:ea typeface="ＭＳ Ｐゴシック" charset="0"/>
          <a:cs typeface="+mj-cs"/>
        </a:defRPr>
      </a:lvl1pPr>
      <a:lvl2pPr algn="ctr" rtl="0" eaLnBrk="0" fontAlgn="base" hangingPunct="0">
        <a:spcBef>
          <a:spcPct val="0"/>
        </a:spcBef>
        <a:spcAft>
          <a:spcPct val="0"/>
        </a:spcAft>
        <a:defRPr sz="4000">
          <a:solidFill>
            <a:schemeClr val="bg1"/>
          </a:solidFill>
          <a:latin typeface="Arial" charset="0"/>
          <a:ea typeface="ＭＳ Ｐゴシック" charset="0"/>
        </a:defRPr>
      </a:lvl2pPr>
      <a:lvl3pPr algn="ctr" rtl="0" eaLnBrk="0" fontAlgn="base" hangingPunct="0">
        <a:spcBef>
          <a:spcPct val="0"/>
        </a:spcBef>
        <a:spcAft>
          <a:spcPct val="0"/>
        </a:spcAft>
        <a:defRPr sz="4000">
          <a:solidFill>
            <a:schemeClr val="bg1"/>
          </a:solidFill>
          <a:latin typeface="Arial" charset="0"/>
          <a:ea typeface="ＭＳ Ｐゴシック" charset="0"/>
        </a:defRPr>
      </a:lvl3pPr>
      <a:lvl4pPr algn="ctr" rtl="0" eaLnBrk="0" fontAlgn="base" hangingPunct="0">
        <a:spcBef>
          <a:spcPct val="0"/>
        </a:spcBef>
        <a:spcAft>
          <a:spcPct val="0"/>
        </a:spcAft>
        <a:defRPr sz="4000">
          <a:solidFill>
            <a:schemeClr val="bg1"/>
          </a:solidFill>
          <a:latin typeface="Arial" charset="0"/>
          <a:ea typeface="ＭＳ Ｐゴシック" charset="0"/>
        </a:defRPr>
      </a:lvl4pPr>
      <a:lvl5pPr algn="ctr" rtl="0" eaLnBrk="0" fontAlgn="base" hangingPunct="0">
        <a:spcBef>
          <a:spcPct val="0"/>
        </a:spcBef>
        <a:spcAft>
          <a:spcPct val="0"/>
        </a:spcAft>
        <a:defRPr sz="4000">
          <a:solidFill>
            <a:schemeClr val="bg1"/>
          </a:solidFill>
          <a:latin typeface="Arial" charset="0"/>
          <a:ea typeface="ＭＳ Ｐゴシック" charset="0"/>
        </a:defRPr>
      </a:lvl5pPr>
      <a:lvl6pPr marL="457200" algn="ctr" rtl="0" fontAlgn="base">
        <a:spcBef>
          <a:spcPct val="0"/>
        </a:spcBef>
        <a:spcAft>
          <a:spcPct val="0"/>
        </a:spcAft>
        <a:defRPr sz="4000">
          <a:solidFill>
            <a:schemeClr val="bg1"/>
          </a:solidFill>
          <a:latin typeface="Arial" charset="0"/>
        </a:defRPr>
      </a:lvl6pPr>
      <a:lvl7pPr marL="914400" algn="ctr" rtl="0" fontAlgn="base">
        <a:spcBef>
          <a:spcPct val="0"/>
        </a:spcBef>
        <a:spcAft>
          <a:spcPct val="0"/>
        </a:spcAft>
        <a:defRPr sz="4000">
          <a:solidFill>
            <a:schemeClr val="bg1"/>
          </a:solidFill>
          <a:latin typeface="Arial" charset="0"/>
        </a:defRPr>
      </a:lvl7pPr>
      <a:lvl8pPr marL="1371600" algn="ctr" rtl="0" fontAlgn="base">
        <a:spcBef>
          <a:spcPct val="0"/>
        </a:spcBef>
        <a:spcAft>
          <a:spcPct val="0"/>
        </a:spcAft>
        <a:defRPr sz="4000">
          <a:solidFill>
            <a:schemeClr val="bg1"/>
          </a:solidFill>
          <a:latin typeface="Arial" charset="0"/>
        </a:defRPr>
      </a:lvl8pPr>
      <a:lvl9pPr marL="1828800" algn="ctr"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ukphr.org.uk/" TargetMode="External"/><Relationship Id="rId2" Type="http://schemas.openxmlformats.org/officeDocument/2006/relationships/hyperlink" Target="https://heeoe.hee.nhs.uk/node/1626"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9552" y="1356331"/>
            <a:ext cx="8132440" cy="1829761"/>
          </a:xfrm>
          <a:prstGeom prst="rect">
            <a:avLst/>
          </a:prstGeom>
        </p:spPr>
        <p:txBody>
          <a:bodyPr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dirty="0">
                <a:solidFill>
                  <a:schemeClr val="bg1"/>
                </a:solidFill>
              </a:rPr>
              <a:t>UKPHR Public Health Registration</a:t>
            </a:r>
            <a:br>
              <a:rPr lang="en-GB" dirty="0">
                <a:solidFill>
                  <a:schemeClr val="bg1"/>
                </a:solidFill>
              </a:rPr>
            </a:br>
            <a:endParaRPr lang="en-GB" dirty="0">
              <a:solidFill>
                <a:schemeClr val="bg1"/>
              </a:solidFill>
            </a:endParaRPr>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2123728" y="5916524"/>
            <a:ext cx="1498600" cy="833755"/>
          </a:xfrm>
          <a:prstGeom prst="rect">
            <a:avLst/>
          </a:prstGeom>
        </p:spPr>
      </p:pic>
      <p:sp>
        <p:nvSpPr>
          <p:cNvPr id="11" name="TextBox 10"/>
          <p:cNvSpPr txBox="1"/>
          <p:nvPr/>
        </p:nvSpPr>
        <p:spPr>
          <a:xfrm>
            <a:off x="971600" y="2981648"/>
            <a:ext cx="6840760" cy="2000548"/>
          </a:xfrm>
          <a:prstGeom prst="rect">
            <a:avLst/>
          </a:prstGeom>
          <a:noFill/>
        </p:spPr>
        <p:txBody>
          <a:bodyPr wrap="square" rtlCol="0">
            <a:spAutoFit/>
          </a:bodyPr>
          <a:lstStyle/>
          <a:p>
            <a:pPr algn="ctr"/>
            <a:r>
              <a:rPr lang="en-GB" sz="2400" b="1" dirty="0">
                <a:solidFill>
                  <a:schemeClr val="bg1"/>
                </a:solidFill>
              </a:rPr>
              <a:t>Alix Sheppard</a:t>
            </a:r>
          </a:p>
          <a:p>
            <a:pPr algn="ctr"/>
            <a:r>
              <a:rPr lang="en-GB" sz="1400" i="1" dirty="0">
                <a:solidFill>
                  <a:schemeClr val="bg1"/>
                </a:solidFill>
              </a:rPr>
              <a:t>UKPHR Registered PR0332</a:t>
            </a:r>
          </a:p>
          <a:p>
            <a:pPr algn="ctr"/>
            <a:endParaRPr lang="en-GB" sz="1400" i="1" dirty="0">
              <a:solidFill>
                <a:schemeClr val="bg1"/>
              </a:solidFill>
            </a:endParaRPr>
          </a:p>
          <a:p>
            <a:pPr algn="ctr"/>
            <a:r>
              <a:rPr lang="en-GB" sz="2400" dirty="0">
                <a:solidFill>
                  <a:schemeClr val="bg1"/>
                </a:solidFill>
              </a:rPr>
              <a:t>East of England Scheme Coordinator (HEE)</a:t>
            </a:r>
          </a:p>
          <a:p>
            <a:pPr algn="ctr"/>
            <a:r>
              <a:rPr lang="en-GB" sz="2400" dirty="0">
                <a:solidFill>
                  <a:schemeClr val="bg1"/>
                </a:solidFill>
              </a:rPr>
              <a:t>Programme Lead (Faculty of Public Health)</a:t>
            </a:r>
          </a:p>
          <a:p>
            <a:pPr algn="ctr"/>
            <a:r>
              <a:rPr lang="en-GB" sz="2400" dirty="0">
                <a:solidFill>
                  <a:schemeClr val="bg1"/>
                </a:solidFill>
              </a:rPr>
              <a:t>Associate Lecturer (Anglia Ruskin)</a:t>
            </a:r>
          </a:p>
        </p:txBody>
      </p:sp>
    </p:spTree>
    <p:extLst>
      <p:ext uri="{BB962C8B-B14F-4D97-AF65-F5344CB8AC3E}">
        <p14:creationId xmlns:p14="http://schemas.microsoft.com/office/powerpoint/2010/main" val="156534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79512" y="260648"/>
          <a:ext cx="8964488"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678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Routes </a:t>
            </a:r>
          </a:p>
        </p:txBody>
      </p:sp>
      <p:graphicFrame>
        <p:nvGraphicFramePr>
          <p:cNvPr id="6" name="Diagram 5"/>
          <p:cNvGraphicFramePr/>
          <p:nvPr>
            <p:extLst>
              <p:ext uri="{D42A27DB-BD31-4B8C-83A1-F6EECF244321}">
                <p14:modId xmlns:p14="http://schemas.microsoft.com/office/powerpoint/2010/main" val="4282337451"/>
              </p:ext>
            </p:extLst>
          </p:nvPr>
        </p:nvGraphicFramePr>
        <p:xfrm>
          <a:off x="1828800" y="1378247"/>
          <a:ext cx="6703640" cy="428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35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393402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pPr algn="l"/>
            <a:r>
              <a:rPr lang="en-GB" sz="3600" dirty="0">
                <a:solidFill>
                  <a:srgbClr val="00B0F0"/>
                </a:solidFill>
              </a:rPr>
              <a:t>The benefits expressed by practitioners:</a:t>
            </a:r>
            <a:endParaRPr lang="en-US" sz="3600" dirty="0">
              <a:solidFill>
                <a:srgbClr val="00B0F0"/>
              </a:solidFill>
            </a:endParaRPr>
          </a:p>
        </p:txBody>
      </p:sp>
      <p:sp>
        <p:nvSpPr>
          <p:cNvPr id="3" name="Content Placeholder 2"/>
          <p:cNvSpPr>
            <a:spLocks noGrp="1"/>
          </p:cNvSpPr>
          <p:nvPr>
            <p:ph idx="4294967295"/>
          </p:nvPr>
        </p:nvSpPr>
        <p:spPr>
          <a:xfrm>
            <a:off x="395536" y="1844824"/>
            <a:ext cx="8229600" cy="4021907"/>
          </a:xfrm>
          <a:prstGeom prst="rect">
            <a:avLst/>
          </a:prstGeom>
        </p:spPr>
        <p:txBody>
          <a:bodyPr/>
          <a:lstStyle/>
          <a:p>
            <a:r>
              <a:rPr lang="en-GB" sz="2400" dirty="0">
                <a:solidFill>
                  <a:srgbClr val="000000"/>
                </a:solidFill>
                <a:cs typeface="Arial" charset="0"/>
              </a:rPr>
              <a:t>I am more aware of my own </a:t>
            </a:r>
            <a:r>
              <a:rPr lang="en-GB" sz="2400" dirty="0">
                <a:solidFill>
                  <a:srgbClr val="008000"/>
                </a:solidFill>
                <a:cs typeface="Arial" charset="0"/>
              </a:rPr>
              <a:t>competence</a:t>
            </a:r>
          </a:p>
          <a:p>
            <a:r>
              <a:rPr lang="en-GB" sz="2400" dirty="0">
                <a:solidFill>
                  <a:srgbClr val="000000"/>
                </a:solidFill>
                <a:cs typeface="Arial" charset="0"/>
              </a:rPr>
              <a:t>It enhances my professional </a:t>
            </a:r>
            <a:r>
              <a:rPr lang="en-GB" sz="2400" dirty="0">
                <a:solidFill>
                  <a:srgbClr val="008000"/>
                </a:solidFill>
                <a:cs typeface="Arial" charset="0"/>
              </a:rPr>
              <a:t>credibility</a:t>
            </a:r>
            <a:r>
              <a:rPr lang="en-GB" sz="2400" dirty="0">
                <a:cs typeface="Arial" charset="0"/>
              </a:rPr>
              <a:t> </a:t>
            </a:r>
            <a:r>
              <a:rPr lang="en-GB" sz="2400" dirty="0">
                <a:solidFill>
                  <a:srgbClr val="000000"/>
                </a:solidFill>
                <a:cs typeface="Arial" charset="0"/>
              </a:rPr>
              <a:t>with partners who have their own professional registration</a:t>
            </a:r>
          </a:p>
          <a:p>
            <a:r>
              <a:rPr lang="en-GB" sz="2400" dirty="0">
                <a:solidFill>
                  <a:srgbClr val="000000"/>
                </a:solidFill>
                <a:cs typeface="Arial" charset="0"/>
              </a:rPr>
              <a:t>I feel I have something </a:t>
            </a:r>
            <a:r>
              <a:rPr lang="en-GB" sz="2400" dirty="0">
                <a:solidFill>
                  <a:srgbClr val="008000"/>
                </a:solidFill>
                <a:cs typeface="Arial" charset="0"/>
              </a:rPr>
              <a:t>nationally recognised</a:t>
            </a:r>
            <a:r>
              <a:rPr lang="en-GB" sz="2400" dirty="0">
                <a:cs typeface="Arial" charset="0"/>
              </a:rPr>
              <a:t> </a:t>
            </a:r>
            <a:r>
              <a:rPr lang="en-GB" sz="2400" dirty="0">
                <a:solidFill>
                  <a:srgbClr val="000000"/>
                </a:solidFill>
                <a:cs typeface="Arial" charset="0"/>
              </a:rPr>
              <a:t>to offer in job applications</a:t>
            </a:r>
          </a:p>
          <a:p>
            <a:r>
              <a:rPr lang="en-GB" sz="2400" dirty="0">
                <a:solidFill>
                  <a:srgbClr val="000000"/>
                </a:solidFill>
                <a:cs typeface="Arial" charset="0"/>
              </a:rPr>
              <a:t>It was a big </a:t>
            </a:r>
            <a:r>
              <a:rPr lang="en-GB" sz="2400" dirty="0">
                <a:solidFill>
                  <a:srgbClr val="008000"/>
                </a:solidFill>
                <a:cs typeface="Arial" charset="0"/>
              </a:rPr>
              <a:t>confidence</a:t>
            </a:r>
            <a:r>
              <a:rPr lang="en-GB" sz="2400" dirty="0">
                <a:cs typeface="Arial" charset="0"/>
              </a:rPr>
              <a:t> </a:t>
            </a:r>
            <a:r>
              <a:rPr lang="en-GB" sz="2400" dirty="0">
                <a:solidFill>
                  <a:srgbClr val="000000"/>
                </a:solidFill>
                <a:cs typeface="Arial" charset="0"/>
              </a:rPr>
              <a:t>boost</a:t>
            </a:r>
            <a:r>
              <a:rPr lang="en-GB" sz="2400" dirty="0">
                <a:cs typeface="Arial" charset="0"/>
              </a:rPr>
              <a:t> </a:t>
            </a:r>
          </a:p>
          <a:p>
            <a:r>
              <a:rPr lang="en-GB" sz="2400" dirty="0">
                <a:solidFill>
                  <a:srgbClr val="000000"/>
                </a:solidFill>
                <a:cs typeface="Arial" charset="0"/>
              </a:rPr>
              <a:t>Its made me more </a:t>
            </a:r>
            <a:r>
              <a:rPr lang="en-GB" sz="2400" dirty="0">
                <a:solidFill>
                  <a:srgbClr val="008000"/>
                </a:solidFill>
                <a:cs typeface="Arial" charset="0"/>
              </a:rPr>
              <a:t>articulate</a:t>
            </a:r>
            <a:r>
              <a:rPr lang="en-GB" sz="2400" dirty="0">
                <a:cs typeface="Arial" charset="0"/>
              </a:rPr>
              <a:t> </a:t>
            </a:r>
            <a:r>
              <a:rPr lang="en-GB" sz="2400" dirty="0">
                <a:solidFill>
                  <a:srgbClr val="000000"/>
                </a:solidFill>
                <a:cs typeface="Arial" charset="0"/>
              </a:rPr>
              <a:t>about my skills and able to lead</a:t>
            </a:r>
          </a:p>
          <a:p>
            <a:endParaRPr lang="en-GB" dirty="0">
              <a:solidFill>
                <a:schemeClr val="bg1">
                  <a:lumMod val="50000"/>
                </a:schemeClr>
              </a:solidFill>
            </a:endParaRPr>
          </a:p>
        </p:txBody>
      </p:sp>
    </p:spTree>
    <p:extLst>
      <p:ext uri="{BB962C8B-B14F-4D97-AF65-F5344CB8AC3E}">
        <p14:creationId xmlns:p14="http://schemas.microsoft.com/office/powerpoint/2010/main" val="136919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461554"/>
            <a:ext cx="5338936" cy="4545546"/>
          </a:xfrm>
          <a:prstGeom prst="rect">
            <a:avLst/>
          </a:prstGeom>
        </p:spPr>
        <p:txBody>
          <a:bodyPr/>
          <a:lstStyle/>
          <a:p>
            <a:r>
              <a:rPr lang="en-GB" sz="1800" dirty="0">
                <a:latin typeface="Arial" panose="020B0604020202020204" pitchFamily="34" charset="0"/>
                <a:cs typeface="Arial" panose="020B0604020202020204" pitchFamily="34" charset="0"/>
              </a:rPr>
              <a:t>In a nutshell, it evidences that we understand and are able to apply the ‘nuts and bolts’ of public health. </a:t>
            </a:r>
          </a:p>
          <a:p>
            <a:r>
              <a:rPr lang="en-GB" sz="1800" dirty="0">
                <a:latin typeface="Arial" panose="020B0604020202020204" pitchFamily="34" charset="0"/>
                <a:cs typeface="Arial" panose="020B0604020202020204" pitchFamily="34" charset="0"/>
              </a:rPr>
              <a:t>Many of us work for Local Authorities which are facing unprecedented cuts. This will undoubtedly impact on the Public Health workforce. </a:t>
            </a:r>
          </a:p>
          <a:p>
            <a:r>
              <a:rPr lang="en-GB" sz="1800" dirty="0">
                <a:latin typeface="Arial" panose="020B0604020202020204" pitchFamily="34" charset="0"/>
                <a:cs typeface="Arial" panose="020B0604020202020204" pitchFamily="34" charset="0"/>
              </a:rPr>
              <a:t>As Public Health teams are restructured or streamlined and potentially fewer PH roles are available (and therefore competition for jobs increases), having the PHP registration will be a huge boost and will set us aside from those who don’t have it.</a:t>
            </a:r>
          </a:p>
          <a:p>
            <a:endParaRPr lang="en-GB" sz="1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274638"/>
            <a:ext cx="8229600" cy="706090"/>
          </a:xfrm>
        </p:spPr>
        <p:txBody>
          <a:bodyPr>
            <a:normAutofit/>
          </a:bodyPr>
          <a:lstStyle/>
          <a:p>
            <a:r>
              <a:rPr lang="en-GB" sz="4000" dirty="0">
                <a:solidFill>
                  <a:srgbClr val="00B0F0"/>
                </a:solidFill>
              </a:rPr>
              <a:t>From E of E Practitioners</a:t>
            </a:r>
          </a:p>
        </p:txBody>
      </p:sp>
      <p:sp>
        <p:nvSpPr>
          <p:cNvPr id="4" name="TextBox 3"/>
          <p:cNvSpPr txBox="1"/>
          <p:nvPr/>
        </p:nvSpPr>
        <p:spPr>
          <a:xfrm>
            <a:off x="5796136" y="2924944"/>
            <a:ext cx="3250704" cy="2308324"/>
          </a:xfrm>
          <a:prstGeom prst="rect">
            <a:avLst/>
          </a:prstGeom>
          <a:solidFill>
            <a:schemeClr val="tx2">
              <a:lumMod val="20000"/>
              <a:lumOff val="80000"/>
            </a:schemeClr>
          </a:solidFill>
        </p:spPr>
        <p:txBody>
          <a:bodyPr wrap="square" rtlCol="0">
            <a:spAutoFit/>
          </a:bodyPr>
          <a:lstStyle/>
          <a:p>
            <a:r>
              <a:rPr lang="en-GB" dirty="0"/>
              <a:t>It has given me the confidence that I </a:t>
            </a:r>
            <a:r>
              <a:rPr lang="en-GB" i="1" dirty="0"/>
              <a:t>do</a:t>
            </a:r>
            <a:r>
              <a:rPr lang="en-GB" dirty="0"/>
              <a:t> have the knowledge and skills for public health. This was particularly important to me because I came from another area of work entirely, so I have found it very affirming. </a:t>
            </a:r>
          </a:p>
        </p:txBody>
      </p:sp>
      <p:sp>
        <p:nvSpPr>
          <p:cNvPr id="5" name="TextBox 4"/>
          <p:cNvSpPr txBox="1"/>
          <p:nvPr/>
        </p:nvSpPr>
        <p:spPr>
          <a:xfrm>
            <a:off x="5878488" y="1461554"/>
            <a:ext cx="2808312" cy="923330"/>
          </a:xfrm>
          <a:prstGeom prst="rect">
            <a:avLst/>
          </a:prstGeom>
          <a:noFill/>
        </p:spPr>
        <p:txBody>
          <a:bodyPr wrap="square" rtlCol="0">
            <a:spAutoFit/>
          </a:bodyPr>
          <a:lstStyle/>
          <a:p>
            <a:r>
              <a:rPr lang="en-GB" dirty="0">
                <a:solidFill>
                  <a:srgbClr val="00B0F0"/>
                </a:solidFill>
              </a:rPr>
              <a:t>“Why do you feel practitioner registration is important?”</a:t>
            </a:r>
          </a:p>
        </p:txBody>
      </p:sp>
    </p:spTree>
    <p:extLst>
      <p:ext uri="{BB962C8B-B14F-4D97-AF65-F5344CB8AC3E}">
        <p14:creationId xmlns:p14="http://schemas.microsoft.com/office/powerpoint/2010/main" val="68869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795538-69A3-4D6D-9E24-614FA15D9903}"/>
              </a:ext>
            </a:extLst>
          </p:cNvPr>
          <p:cNvSpPr>
            <a:spLocks noGrp="1"/>
          </p:cNvSpPr>
          <p:nvPr>
            <p:ph type="body" sz="quarter" idx="11"/>
          </p:nvPr>
        </p:nvSpPr>
        <p:spPr/>
        <p:txBody>
          <a:bodyPr>
            <a:normAutofit/>
          </a:bodyPr>
          <a:lstStyle/>
          <a:p>
            <a:r>
              <a:rPr lang="en-GB" sz="3000" dirty="0">
                <a:latin typeface="Arial" panose="020B0604020202020204" pitchFamily="34" charset="0"/>
                <a:cs typeface="Arial" panose="020B0604020202020204" pitchFamily="34" charset="0"/>
              </a:rPr>
              <a:t>Review of Practitioner Registration</a:t>
            </a:r>
          </a:p>
          <a:p>
            <a:pPr marL="457200" indent="-457200">
              <a:buFont typeface="Arial" panose="020B0604020202020204" pitchFamily="34" charset="0"/>
              <a:buChar char="•"/>
            </a:pPr>
            <a:r>
              <a:rPr lang="en-GB" sz="3000" dirty="0">
                <a:latin typeface="Arial" panose="020B0604020202020204" pitchFamily="34" charset="0"/>
                <a:cs typeface="Arial" panose="020B0604020202020204" pitchFamily="34" charset="0"/>
              </a:rPr>
              <a:t>Standards</a:t>
            </a:r>
          </a:p>
          <a:p>
            <a:pPr marL="457200" indent="-457200">
              <a:buFont typeface="Arial" panose="020B0604020202020204" pitchFamily="34" charset="0"/>
              <a:buChar char="•"/>
            </a:pPr>
            <a:r>
              <a:rPr lang="en-GB" sz="3000" dirty="0">
                <a:latin typeface="Arial" panose="020B0604020202020204" pitchFamily="34" charset="0"/>
                <a:cs typeface="Arial" panose="020B0604020202020204" pitchFamily="34" charset="0"/>
              </a:rPr>
              <a:t>Processes</a:t>
            </a:r>
          </a:p>
          <a:p>
            <a:pPr marL="457200" indent="-457200">
              <a:buFont typeface="Arial" panose="020B0604020202020204" pitchFamily="34" charset="0"/>
              <a:buChar char="•"/>
            </a:pPr>
            <a:r>
              <a:rPr lang="en-GB" sz="3000" dirty="0">
                <a:latin typeface="Arial" panose="020B0604020202020204" pitchFamily="34" charset="0"/>
                <a:cs typeface="Arial" panose="020B0604020202020204" pitchFamily="34" charset="0"/>
              </a:rPr>
              <a:t>Profile (UKPHR)</a:t>
            </a:r>
          </a:p>
          <a:p>
            <a:pPr marL="0" indent="0"/>
            <a:endParaRPr lang="en-GB" sz="3000" dirty="0">
              <a:latin typeface="Arial" panose="020B0604020202020204" pitchFamily="34" charset="0"/>
              <a:cs typeface="Arial" panose="020B0604020202020204" pitchFamily="34" charset="0"/>
            </a:endParaRPr>
          </a:p>
          <a:p>
            <a:pPr marL="0" indent="0"/>
            <a:r>
              <a:rPr lang="en-GB" sz="3000" dirty="0">
                <a:latin typeface="Arial" panose="020B0604020202020204" pitchFamily="34" charset="0"/>
                <a:cs typeface="Arial" panose="020B0604020202020204" pitchFamily="34" charset="0"/>
              </a:rPr>
              <a:t>Review of Specialist Portfolio </a:t>
            </a:r>
            <a:r>
              <a:rPr lang="en-GB" sz="3000" dirty="0" err="1">
                <a:latin typeface="Arial" panose="020B0604020202020204" pitchFamily="34" charset="0"/>
                <a:cs typeface="Arial" panose="020B0604020202020204" pitchFamily="34" charset="0"/>
              </a:rPr>
              <a:t>Rouute</a:t>
            </a:r>
            <a:endParaRPr lang="en-GB" sz="3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8404495-8CBE-47FD-9DA4-08AE9E42E8CB}"/>
              </a:ext>
            </a:extLst>
          </p:cNvPr>
          <p:cNvSpPr>
            <a:spLocks noGrp="1"/>
          </p:cNvSpPr>
          <p:nvPr>
            <p:ph type="title"/>
          </p:nvPr>
        </p:nvSpPr>
        <p:spPr/>
        <p:txBody>
          <a:bodyPr/>
          <a:lstStyle/>
          <a:p>
            <a:r>
              <a:rPr lang="en-GB" dirty="0"/>
              <a:t>Current Updates</a:t>
            </a:r>
          </a:p>
        </p:txBody>
      </p:sp>
    </p:spTree>
    <p:extLst>
      <p:ext uri="{BB962C8B-B14F-4D97-AF65-F5344CB8AC3E}">
        <p14:creationId xmlns:p14="http://schemas.microsoft.com/office/powerpoint/2010/main" val="4067707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1258680" y="1124744"/>
            <a:ext cx="7521575" cy="1470025"/>
          </a:xfrm>
        </p:spPr>
        <p:txBody>
          <a:bodyPr/>
          <a:lstStyle/>
          <a:p>
            <a:pPr eaLnBrk="1" hangingPunct="1"/>
            <a:r>
              <a:rPr lang="en-US" altLang="en-US" b="1" dirty="0">
                <a:ea typeface="ＭＳ Ｐゴシック" panose="020B0600070205080204" pitchFamily="34" charset="-128"/>
              </a:rPr>
              <a:t>Faculty of Public Health Accredited Practitioner </a:t>
            </a:r>
            <a:r>
              <a:rPr lang="en-US" altLang="en-US" b="1" dirty="0" err="1">
                <a:ea typeface="ＭＳ Ｐゴシック" panose="020B0600070205080204" pitchFamily="34" charset="-128"/>
              </a:rPr>
              <a:t>Programme</a:t>
            </a:r>
            <a:r>
              <a:rPr lang="en-US" altLang="en-US" b="1" dirty="0">
                <a:ea typeface="ＭＳ Ｐゴシック" panose="020B0600070205080204" pitchFamily="34" charset="-128"/>
              </a:rPr>
              <a:t> </a:t>
            </a:r>
          </a:p>
        </p:txBody>
      </p:sp>
      <p:sp>
        <p:nvSpPr>
          <p:cNvPr id="14338" name="Rectangle 3"/>
          <p:cNvSpPr>
            <a:spLocks noGrp="1" noChangeArrowheads="1"/>
          </p:cNvSpPr>
          <p:nvPr>
            <p:ph type="subTitle" idx="1"/>
          </p:nvPr>
        </p:nvSpPr>
        <p:spPr>
          <a:xfrm>
            <a:off x="1259632" y="3933056"/>
            <a:ext cx="7200900" cy="2448272"/>
          </a:xfrm>
        </p:spPr>
        <p:txBody>
          <a:bodyPr/>
          <a:lstStyle/>
          <a:p>
            <a:pPr marL="609600" indent="-609600" algn="l" eaLnBrk="1" hangingPunct="1"/>
            <a:r>
              <a:rPr lang="en-US" altLang="en-US" sz="2000" dirty="0">
                <a:ea typeface="ＭＳ Ｐゴシック" panose="020B0600070205080204" pitchFamily="34" charset="-128"/>
              </a:rPr>
              <a:t>A series of 6 workshops covering technical competencies required for UKPHR registration.</a:t>
            </a:r>
          </a:p>
          <a:p>
            <a:pPr marL="609600" indent="-609600" algn="l" eaLnBrk="1" hangingPunct="1"/>
            <a:endParaRPr lang="en-US" altLang="en-US" sz="2000" dirty="0">
              <a:ea typeface="ＭＳ Ｐゴシック" panose="020B0600070205080204" pitchFamily="34" charset="-128"/>
            </a:endParaRPr>
          </a:p>
          <a:p>
            <a:pPr marL="609600" indent="-609600" algn="l" eaLnBrk="1" hangingPunct="1"/>
            <a:r>
              <a:rPr lang="en-US" altLang="en-US" sz="2000" dirty="0">
                <a:ea typeface="ＭＳ Ｐゴシック" panose="020B0600070205080204" pitchFamily="34" charset="-128"/>
              </a:rPr>
              <a:t>Aligned with the new PHSKF and accredited by Skills for Justice at Level 6 (bachelor degree).</a:t>
            </a:r>
          </a:p>
          <a:p>
            <a:pPr marL="609600" indent="-609600" algn="l" eaLnBrk="1" hangingPunct="1"/>
            <a:endParaRPr lang="en-US" altLang="en-US" sz="2000" dirty="0">
              <a:ea typeface="ＭＳ Ｐゴシック" panose="020B0600070205080204" pitchFamily="34" charset="-128"/>
            </a:endParaRPr>
          </a:p>
          <a:p>
            <a:pPr marL="609600" indent="-609600" algn="l" eaLnBrk="1" hangingPunct="1"/>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110083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GB" sz="2000" b="1" dirty="0">
                <a:hlinkClick r:id="rId2" tooltip="https://heeoe.hee.nhs.uk/node/1626"/>
              </a:rPr>
              <a:t>https://heeoe.hee.nhs.uk/node/1626</a:t>
            </a:r>
            <a:endParaRPr lang="en-GB" sz="2000" b="1" dirty="0"/>
          </a:p>
          <a:p>
            <a:endParaRPr lang="en-GB" sz="2000" b="1" dirty="0"/>
          </a:p>
          <a:p>
            <a:r>
              <a:rPr lang="en-GB" sz="2000" b="1" dirty="0">
                <a:hlinkClick r:id="rId3"/>
              </a:rPr>
              <a:t>www.ukphr.org.uk</a:t>
            </a:r>
            <a:endParaRPr lang="en-GB" sz="2000" b="1" dirty="0"/>
          </a:p>
          <a:p>
            <a:endParaRPr lang="en-GB" sz="2000" b="1" dirty="0"/>
          </a:p>
          <a:p>
            <a:r>
              <a:rPr lang="en-GB" sz="2000" b="1" dirty="0">
                <a:solidFill>
                  <a:srgbClr val="00B0F0"/>
                </a:solidFill>
              </a:rPr>
              <a:t>Alix Sheppard</a:t>
            </a:r>
            <a:endParaRPr lang="en-GB" sz="2000" dirty="0">
              <a:solidFill>
                <a:srgbClr val="00B0F0"/>
              </a:solidFill>
            </a:endParaRPr>
          </a:p>
          <a:p>
            <a:r>
              <a:rPr lang="en-GB" sz="2000" b="1" dirty="0">
                <a:solidFill>
                  <a:srgbClr val="00B0F0"/>
                </a:solidFill>
              </a:rPr>
              <a:t>Health Education England</a:t>
            </a:r>
            <a:endParaRPr lang="en-GB" sz="2000" dirty="0">
              <a:solidFill>
                <a:srgbClr val="00B0F0"/>
              </a:solidFill>
            </a:endParaRPr>
          </a:p>
          <a:p>
            <a:r>
              <a:rPr lang="en-GB" sz="2000" dirty="0">
                <a:solidFill>
                  <a:srgbClr val="00B0F0"/>
                </a:solidFill>
              </a:rPr>
              <a:t>2-4 Victoria House </a:t>
            </a:r>
            <a:r>
              <a:rPr lang="en-GB" sz="2000" b="1" dirty="0">
                <a:solidFill>
                  <a:srgbClr val="00B0F0"/>
                </a:solidFill>
              </a:rPr>
              <a:t>|</a:t>
            </a:r>
            <a:r>
              <a:rPr lang="en-GB" sz="2000" dirty="0">
                <a:solidFill>
                  <a:srgbClr val="00B0F0"/>
                </a:solidFill>
              </a:rPr>
              <a:t> Capital Park</a:t>
            </a:r>
            <a:r>
              <a:rPr lang="en-GB" sz="2000" b="1" dirty="0">
                <a:solidFill>
                  <a:srgbClr val="00B0F0"/>
                </a:solidFill>
              </a:rPr>
              <a:t> | </a:t>
            </a:r>
            <a:r>
              <a:rPr lang="en-GB" sz="2000" dirty="0" err="1">
                <a:solidFill>
                  <a:srgbClr val="00B0F0"/>
                </a:solidFill>
              </a:rPr>
              <a:t>Fulbourn</a:t>
            </a:r>
            <a:r>
              <a:rPr lang="en-GB" sz="2000" dirty="0">
                <a:solidFill>
                  <a:srgbClr val="00B0F0"/>
                </a:solidFill>
              </a:rPr>
              <a:t> </a:t>
            </a:r>
            <a:r>
              <a:rPr lang="en-GB" sz="2000" b="1" dirty="0">
                <a:solidFill>
                  <a:srgbClr val="00B0F0"/>
                </a:solidFill>
              </a:rPr>
              <a:t>|</a:t>
            </a:r>
            <a:r>
              <a:rPr lang="en-GB" sz="2000" dirty="0">
                <a:solidFill>
                  <a:srgbClr val="00B0F0"/>
                </a:solidFill>
              </a:rPr>
              <a:t> Cambridge </a:t>
            </a:r>
            <a:r>
              <a:rPr lang="en-GB" sz="2000" b="1" dirty="0">
                <a:solidFill>
                  <a:srgbClr val="00B0F0"/>
                </a:solidFill>
              </a:rPr>
              <a:t>|</a:t>
            </a:r>
            <a:r>
              <a:rPr lang="en-GB" sz="2000" dirty="0">
                <a:solidFill>
                  <a:srgbClr val="00B0F0"/>
                </a:solidFill>
              </a:rPr>
              <a:t> CB21 5XB</a:t>
            </a:r>
          </a:p>
          <a:p>
            <a:r>
              <a:rPr lang="en-GB" sz="2000" dirty="0">
                <a:solidFill>
                  <a:srgbClr val="00B0F0"/>
                </a:solidFill>
              </a:rPr>
              <a:t> </a:t>
            </a:r>
          </a:p>
          <a:p>
            <a:r>
              <a:rPr lang="en-GB" sz="2000" b="1" dirty="0">
                <a:solidFill>
                  <a:srgbClr val="00B0F0"/>
                </a:solidFill>
              </a:rPr>
              <a:t>T.</a:t>
            </a:r>
            <a:r>
              <a:rPr lang="en-GB" sz="2000" dirty="0">
                <a:solidFill>
                  <a:srgbClr val="00B0F0"/>
                </a:solidFill>
              </a:rPr>
              <a:t> 07708 705150</a:t>
            </a:r>
          </a:p>
          <a:p>
            <a:r>
              <a:rPr lang="en-GB" sz="2000" b="1" dirty="0">
                <a:solidFill>
                  <a:srgbClr val="00B0F0"/>
                </a:solidFill>
              </a:rPr>
              <a:t>E.</a:t>
            </a:r>
            <a:r>
              <a:rPr lang="en-GB" sz="2000" dirty="0">
                <a:solidFill>
                  <a:srgbClr val="00B0F0"/>
                </a:solidFill>
              </a:rPr>
              <a:t> </a:t>
            </a:r>
            <a:r>
              <a:rPr lang="en-GB" sz="2000" b="1" dirty="0">
                <a:solidFill>
                  <a:srgbClr val="00B0F0"/>
                </a:solidFill>
              </a:rPr>
              <a:t>alix@healthtalks.org.uk</a:t>
            </a:r>
            <a:endParaRPr lang="en-GB" sz="2000" dirty="0">
              <a:solidFill>
                <a:srgbClr val="00B0F0"/>
              </a:solidFill>
            </a:endParaRPr>
          </a:p>
          <a:p>
            <a:endParaRPr lang="en-GB" sz="2000" dirty="0"/>
          </a:p>
        </p:txBody>
      </p:sp>
    </p:spTree>
    <p:extLst>
      <p:ext uri="{BB962C8B-B14F-4D97-AF65-F5344CB8AC3E}">
        <p14:creationId xmlns:p14="http://schemas.microsoft.com/office/powerpoint/2010/main" val="191231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457200" y="1557338"/>
            <a:ext cx="8229600" cy="4449762"/>
          </a:xfrm>
        </p:spPr>
        <p:txBody>
          <a:bodyPr/>
          <a:lstStyle/>
          <a:p>
            <a:pPr marL="0" indent="0" eaLnBrk="1" hangingPunct="1">
              <a:spcBef>
                <a:spcPct val="0"/>
              </a:spcBef>
              <a:spcAft>
                <a:spcPts val="1200"/>
              </a:spcAft>
              <a:buFont typeface="Wingdings 3" panose="05040102010807070707" pitchFamily="18" charset="2"/>
              <a:buNone/>
            </a:pPr>
            <a:r>
              <a:rPr lang="en-US" altLang="en-US" sz="2000" dirty="0" err="1">
                <a:latin typeface="Arial" panose="020B0604020202020204" pitchFamily="34" charset="0"/>
                <a:cs typeface="Arial" panose="020B0604020202020204" pitchFamily="34" charset="0"/>
              </a:rPr>
              <a:t>CfWI</a:t>
            </a:r>
            <a:r>
              <a:rPr lang="en-US" altLang="en-US" sz="2000" dirty="0">
                <a:latin typeface="Arial" panose="020B0604020202020204" pitchFamily="34" charset="0"/>
                <a:cs typeface="Arial" panose="020B0604020202020204" pitchFamily="34" charset="0"/>
              </a:rPr>
              <a:t> estimates 36k-41k core PH workers in England. Up to 10,000 may be unregulated</a:t>
            </a:r>
          </a:p>
          <a:p>
            <a:pPr marL="0" indent="0" eaLnBrk="1" hangingPunct="1">
              <a:spcBef>
                <a:spcPct val="0"/>
              </a:spcBef>
              <a:spcAft>
                <a:spcPts val="1200"/>
              </a:spcAft>
              <a:buFont typeface="Wingdings 3" panose="05040102010807070707" pitchFamily="18" charset="2"/>
              <a:buNone/>
            </a:pPr>
            <a:r>
              <a:rPr lang="en-US" altLang="en-US" sz="2000" dirty="0">
                <a:latin typeface="Arial" panose="020B0604020202020204" pitchFamily="34" charset="0"/>
                <a:cs typeface="Arial" panose="020B0604020202020204" pitchFamily="34" charset="0"/>
              </a:rPr>
              <a:t>UKPHR has piloted practitioner registration since 2011 with good evaluation results</a:t>
            </a:r>
          </a:p>
          <a:p>
            <a:pPr marL="0" indent="0" eaLnBrk="1" hangingPunct="1">
              <a:spcBef>
                <a:spcPct val="0"/>
              </a:spcBef>
              <a:spcAft>
                <a:spcPts val="1200"/>
              </a:spcAft>
              <a:buFont typeface="Wingdings 3" panose="05040102010807070707" pitchFamily="18" charset="2"/>
              <a:buNone/>
            </a:pPr>
            <a:r>
              <a:rPr lang="en-US" altLang="en-US" sz="2000" b="1" dirty="0">
                <a:latin typeface="Arial" panose="020B0604020202020204" pitchFamily="34" charset="0"/>
                <a:cs typeface="Arial" panose="020B0604020202020204" pitchFamily="34" charset="0"/>
              </a:rPr>
              <a:t>16</a:t>
            </a:r>
            <a:r>
              <a:rPr lang="en-US" altLang="en-US" sz="2000" dirty="0">
                <a:latin typeface="Arial" panose="020B0604020202020204" pitchFamily="34" charset="0"/>
                <a:cs typeface="Arial" panose="020B0604020202020204" pitchFamily="34" charset="0"/>
              </a:rPr>
              <a:t> local practitioner registrations schemes, including East of England across the UK and NI</a:t>
            </a:r>
          </a:p>
          <a:p>
            <a:pPr marL="0" indent="0" eaLnBrk="1" hangingPunct="1">
              <a:spcBef>
                <a:spcPct val="0"/>
              </a:spcBef>
              <a:spcAft>
                <a:spcPts val="1200"/>
              </a:spcAft>
              <a:buFont typeface="Wingdings 3" panose="05040102010807070707" pitchFamily="18" charset="2"/>
              <a:buNone/>
            </a:pPr>
            <a:r>
              <a:rPr lang="en-US" altLang="en-US" sz="2000" dirty="0">
                <a:latin typeface="Arial" panose="020B0604020202020204" pitchFamily="34" charset="0"/>
                <a:cs typeface="Arial" panose="020B0604020202020204" pitchFamily="34" charset="0"/>
              </a:rPr>
              <a:t>Currently 300+ practitioners registered</a:t>
            </a:r>
          </a:p>
          <a:p>
            <a:pPr marL="0" indent="0" eaLnBrk="1" hangingPunct="1">
              <a:spcBef>
                <a:spcPct val="0"/>
              </a:spcBef>
              <a:spcAft>
                <a:spcPts val="1200"/>
              </a:spcAft>
              <a:buFont typeface="Wingdings 3" panose="05040102010807070707" pitchFamily="18" charset="2"/>
              <a:buNone/>
            </a:pPr>
            <a:r>
              <a:rPr lang="en-US" altLang="en-US" sz="2000" dirty="0">
                <a:latin typeface="Arial" panose="020B0604020202020204" pitchFamily="34" charset="0"/>
                <a:cs typeface="Arial" panose="020B0604020202020204" pitchFamily="34" charset="0"/>
              </a:rPr>
              <a:t>Supported by both PHE and HEE as a way of developing the PH workforce</a:t>
            </a:r>
          </a:p>
          <a:p>
            <a:pPr marL="0" indent="0" eaLnBrk="1" hangingPunct="1">
              <a:spcBef>
                <a:spcPct val="0"/>
              </a:spcBef>
              <a:spcAft>
                <a:spcPts val="1200"/>
              </a:spcAft>
              <a:buFont typeface="Wingdings 3" panose="05040102010807070707" pitchFamily="18" charset="2"/>
              <a:buNone/>
            </a:pPr>
            <a:endParaRPr lang="en-GB" altLang="en-US"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274638"/>
            <a:ext cx="8229600" cy="1067842"/>
          </a:xfrm>
        </p:spPr>
        <p:txBody>
          <a:bodyPr/>
          <a:lstStyle/>
          <a:p>
            <a:pPr algn="l" eaLnBrk="1" fontAlgn="auto" hangingPunct="1">
              <a:spcAft>
                <a:spcPts val="0"/>
              </a:spcAft>
              <a:defRPr/>
            </a:pPr>
            <a:r>
              <a:rPr sz="4000" dirty="0">
                <a:solidFill>
                  <a:schemeClr val="accent1"/>
                </a:solidFill>
              </a:rPr>
              <a:t>Practitioner Registration</a:t>
            </a:r>
          </a:p>
        </p:txBody>
      </p:sp>
      <p:sp>
        <p:nvSpPr>
          <p:cNvPr id="4" name="Rectangle 3"/>
          <p:cNvSpPr/>
          <p:nvPr/>
        </p:nvSpPr>
        <p:spPr>
          <a:xfrm>
            <a:off x="6948488" y="5949950"/>
            <a:ext cx="1944687" cy="90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5365" name="Picture 4" descr="2014 UKPHR 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950" y="5805488"/>
            <a:ext cx="15938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82238" y="11495088"/>
            <a:ext cx="29749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805488"/>
            <a:ext cx="20955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286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67544" y="404664"/>
            <a:ext cx="5688632" cy="1143000"/>
          </a:xfrm>
          <a:prstGeom prst="rect">
            <a:avLst/>
          </a:prstGeom>
        </p:spPr>
        <p:txBody>
          <a:bodyPr vert="horz"/>
          <a:lstStyle>
            <a:lvl1pPr algn="l" defTabSz="457200" rtl="0" eaLnBrk="1" latinLnBrk="0" hangingPunct="1">
              <a:spcBef>
                <a:spcPct val="0"/>
              </a:spcBef>
              <a:buNone/>
              <a:defRPr sz="4800" kern="1200">
                <a:solidFill>
                  <a:srgbClr val="009CD5"/>
                </a:solidFill>
                <a:latin typeface="Frutiga"/>
                <a:ea typeface="+mj-ea"/>
                <a:cs typeface="Frutig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4F81BD"/>
                </a:solidFill>
                <a:effectLst/>
                <a:uLnTx/>
                <a:uFillTx/>
                <a:latin typeface="Frutiga"/>
                <a:ea typeface="+mj-ea"/>
              </a:rPr>
              <a:t> East of England Scheme- the story so far…</a:t>
            </a:r>
          </a:p>
        </p:txBody>
      </p:sp>
      <p:pic>
        <p:nvPicPr>
          <p:cNvPr id="6" name="Picture 4" descr="http://www.saleroom.co/img/east_england_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5013176"/>
            <a:ext cx="1864623" cy="17346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584" y="2564904"/>
            <a:ext cx="8316416" cy="28623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Hosted and funded by HEE with joint funding from PHE and </a:t>
            </a:r>
            <a:r>
              <a:rPr kumimoji="0" lang="en-GB" sz="1800" b="0" i="0" u="none" strike="noStrike" kern="1200" cap="none" spc="0" normalizeH="0" baseline="0" noProof="0" dirty="0" err="1">
                <a:ln>
                  <a:noFill/>
                </a:ln>
                <a:solidFill>
                  <a:prstClr val="black"/>
                </a:solidFill>
                <a:effectLst/>
                <a:uLnTx/>
                <a:uFillTx/>
                <a:latin typeface="Arial" charset="0"/>
                <a:ea typeface="+mn-ea"/>
                <a:cs typeface="Arial" charset="0"/>
              </a:rPr>
              <a:t>DsPH</a:t>
            </a: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 network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Seven cohorts each with approx.10 practitioners </a:t>
            </a:r>
            <a:r>
              <a:rPr kumimoji="0" lang="en-GB" sz="1800" b="0" i="0" u="none" strike="noStrike" kern="1200" cap="none" spc="0" normalizeH="0" baseline="0" noProof="0">
                <a:ln>
                  <a:noFill/>
                </a:ln>
                <a:solidFill>
                  <a:prstClr val="black"/>
                </a:solidFill>
                <a:effectLst/>
                <a:uLnTx/>
                <a:uFillTx/>
                <a:latin typeface="Arial" charset="0"/>
                <a:ea typeface="+mn-ea"/>
                <a:cs typeface="Arial" charset="0"/>
              </a:rPr>
              <a:t>are started </a:t>
            </a: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developing portfolios 28 currently in process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18 practitioners have successfully achieved UKPHR registration with a further 7 due to complete by Feb 2018</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A team of 21 Assessors (senior PH workforce members)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5 Verifiers, Consultants in Public Health </a:t>
            </a:r>
          </a:p>
        </p:txBody>
      </p:sp>
    </p:spTree>
    <p:extLst>
      <p:ext uri="{BB962C8B-B14F-4D97-AF65-F5344CB8AC3E}">
        <p14:creationId xmlns:p14="http://schemas.microsoft.com/office/powerpoint/2010/main" val="53516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bwMode="auto">
          <a:xfrm>
            <a:off x="395536" y="2132856"/>
            <a:ext cx="8229600" cy="1143000"/>
          </a:xfrm>
          <a:prstGeom prst="rect">
            <a:avLst/>
          </a:prstGeom>
          <a:noFill/>
        </p:spPr>
        <p:txBody>
          <a:bodyPr wrap="square" lIns="91440" tIns="45720" rIns="91440" bIns="45720" numCol="1" anchorCtr="0" compatLnSpc="1">
            <a:prstTxWarp prst="textNoShape">
              <a:avLst/>
            </a:prstTxWarp>
            <a:noAutofit/>
          </a:bodyPr>
          <a:lstStyle/>
          <a:p>
            <a:pPr algn="ctr"/>
            <a:r>
              <a:rPr lang="en-GB" sz="9600" dirty="0">
                <a:solidFill>
                  <a:srgbClr val="0070C0"/>
                </a:solidFill>
                <a:effectLst/>
              </a:rPr>
              <a:t>How does it work?</a:t>
            </a:r>
          </a:p>
        </p:txBody>
      </p:sp>
    </p:spTree>
    <p:extLst>
      <p:ext uri="{BB962C8B-B14F-4D97-AF65-F5344CB8AC3E}">
        <p14:creationId xmlns:p14="http://schemas.microsoft.com/office/powerpoint/2010/main" val="1912442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4294967295"/>
          </p:nvPr>
        </p:nvSpPr>
        <p:spPr>
          <a:xfrm>
            <a:off x="323528" y="1556792"/>
            <a:ext cx="8229600" cy="4021906"/>
          </a:xfrm>
          <a:prstGeom prst="rect">
            <a:avLst/>
          </a:prstGeom>
        </p:spPr>
        <p:txBody>
          <a:bodyPr/>
          <a:lstStyle/>
          <a:p>
            <a:r>
              <a:rPr lang="en-US" sz="2000" dirty="0">
                <a:latin typeface="Arial" panose="020B0604020202020204" pitchFamily="34" charset="0"/>
                <a:cs typeface="Arial" panose="020B0604020202020204" pitchFamily="34" charset="0"/>
              </a:rPr>
              <a:t>Scheme </a:t>
            </a:r>
            <a:r>
              <a:rPr lang="en-US" sz="2000" u="sng" dirty="0">
                <a:solidFill>
                  <a:srgbClr val="008000"/>
                </a:solidFill>
                <a:latin typeface="Arial" panose="020B0604020202020204" pitchFamily="34" charset="0"/>
                <a:cs typeface="Arial" panose="020B0604020202020204" pitchFamily="34" charset="0"/>
              </a:rPr>
              <a:t>coordinator</a:t>
            </a:r>
          </a:p>
          <a:p>
            <a:r>
              <a:rPr lang="en-US" sz="2000" dirty="0">
                <a:latin typeface="Arial" panose="020B0604020202020204" pitchFamily="34" charset="0"/>
                <a:cs typeface="Arial" panose="020B0604020202020204" pitchFamily="34" charset="0"/>
              </a:rPr>
              <a:t>Locally recruited cohorts of </a:t>
            </a:r>
            <a:r>
              <a:rPr lang="en-US" sz="2000" u="sng" dirty="0">
                <a:solidFill>
                  <a:srgbClr val="008000"/>
                </a:solidFill>
                <a:latin typeface="Arial" panose="020B0604020202020204" pitchFamily="34" charset="0"/>
                <a:cs typeface="Arial" panose="020B0604020202020204" pitchFamily="34" charset="0"/>
              </a:rPr>
              <a:t>practitioners</a:t>
            </a:r>
            <a:r>
              <a:rPr lang="en-US" sz="2000" dirty="0">
                <a:latin typeface="Arial" panose="020B0604020202020204" pitchFamily="34" charset="0"/>
                <a:cs typeface="Arial" panose="020B0604020202020204" pitchFamily="34" charset="0"/>
              </a:rPr>
              <a:t> developing their portfolios</a:t>
            </a:r>
          </a:p>
          <a:p>
            <a:r>
              <a:rPr lang="en-US" sz="2000" dirty="0">
                <a:latin typeface="Arial" panose="020B0604020202020204" pitchFamily="34" charset="0"/>
                <a:cs typeface="Arial" panose="020B0604020202020204" pitchFamily="34" charset="0"/>
              </a:rPr>
              <a:t>Locally trained </a:t>
            </a:r>
            <a:r>
              <a:rPr lang="en-US" sz="2000" u="sng" dirty="0">
                <a:solidFill>
                  <a:srgbClr val="008000"/>
                </a:solidFill>
                <a:latin typeface="Arial" panose="020B0604020202020204" pitchFamily="34" charset="0"/>
                <a:cs typeface="Arial" panose="020B0604020202020204" pitchFamily="34" charset="0"/>
              </a:rPr>
              <a:t>assessors</a:t>
            </a:r>
            <a:r>
              <a:rPr lang="en-US" sz="2000" dirty="0">
                <a:latin typeface="Arial" panose="020B0604020202020204" pitchFamily="34" charset="0"/>
                <a:cs typeface="Arial" panose="020B0604020202020204" pitchFamily="34" charset="0"/>
              </a:rPr>
              <a:t> from the advanced practitioner/specialist workforce (voluntary)</a:t>
            </a:r>
          </a:p>
          <a:p>
            <a:r>
              <a:rPr lang="en-US" sz="2000" dirty="0">
                <a:latin typeface="Arial" panose="020B0604020202020204" pitchFamily="34" charset="0"/>
                <a:cs typeface="Arial" panose="020B0604020202020204" pitchFamily="34" charset="0"/>
              </a:rPr>
              <a:t>Locally trained </a:t>
            </a:r>
            <a:r>
              <a:rPr lang="en-US" sz="2000" u="sng" dirty="0">
                <a:solidFill>
                  <a:srgbClr val="008000"/>
                </a:solidFill>
                <a:latin typeface="Arial" panose="020B0604020202020204" pitchFamily="34" charset="0"/>
                <a:cs typeface="Arial" panose="020B0604020202020204" pitchFamily="34" charset="0"/>
              </a:rPr>
              <a:t>verifiers</a:t>
            </a:r>
            <a:r>
              <a:rPr lang="en-US" sz="2000" dirty="0">
                <a:latin typeface="Arial" panose="020B0604020202020204" pitchFamily="34" charset="0"/>
                <a:cs typeface="Arial" panose="020B0604020202020204" pitchFamily="34" charset="0"/>
              </a:rPr>
              <a:t> from the local consultant/specialist workforce (voluntary)</a:t>
            </a:r>
          </a:p>
          <a:p>
            <a:r>
              <a:rPr lang="en-US" sz="2000" dirty="0">
                <a:latin typeface="Arial" panose="020B0604020202020204" pitchFamily="34" charset="0"/>
                <a:cs typeface="Arial" panose="020B0604020202020204" pitchFamily="34" charset="0"/>
              </a:rPr>
              <a:t>An assigned UKPHR </a:t>
            </a:r>
            <a:r>
              <a:rPr lang="en-US" sz="2000" u="sng" dirty="0">
                <a:solidFill>
                  <a:srgbClr val="008000"/>
                </a:solidFill>
                <a:latin typeface="Arial" panose="020B0604020202020204" pitchFamily="34" charset="0"/>
                <a:cs typeface="Arial" panose="020B0604020202020204" pitchFamily="34" charset="0"/>
              </a:rPr>
              <a:t>moderator</a:t>
            </a:r>
          </a:p>
          <a:p>
            <a:r>
              <a:rPr lang="en-US" sz="2000" dirty="0">
                <a:latin typeface="Arial" panose="020B0604020202020204" pitchFamily="34" charset="0"/>
                <a:cs typeface="Arial" panose="020B0604020202020204" pitchFamily="34" charset="0"/>
              </a:rPr>
              <a:t>Local engagement of the university sector to address skills/knowledge gaps and add capacity</a:t>
            </a:r>
          </a:p>
          <a:p>
            <a:endParaRPr lang="en-US" sz="2000" dirty="0">
              <a:latin typeface="Arial" charset="0"/>
              <a:cs typeface="Arial" charset="0"/>
            </a:endParaRPr>
          </a:p>
          <a:p>
            <a:endParaRPr lang="en-US" sz="2000" dirty="0">
              <a:latin typeface="Arial" charset="0"/>
              <a:cs typeface="Arial" charset="0"/>
            </a:endParaRPr>
          </a:p>
          <a:p>
            <a:pPr lvl="1"/>
            <a:endParaRPr lang="en-US" sz="2000" dirty="0">
              <a:latin typeface="Arial" charset="0"/>
              <a:cs typeface="Arial" charset="0"/>
            </a:endParaRPr>
          </a:p>
        </p:txBody>
      </p:sp>
      <p:sp>
        <p:nvSpPr>
          <p:cNvPr id="3" name="Title 2"/>
          <p:cNvSpPr>
            <a:spLocks noGrp="1"/>
          </p:cNvSpPr>
          <p:nvPr>
            <p:ph type="title"/>
          </p:nvPr>
        </p:nvSpPr>
        <p:spPr>
          <a:xfrm>
            <a:off x="324312" y="413792"/>
            <a:ext cx="8229600" cy="1143000"/>
          </a:xfrm>
        </p:spPr>
        <p:txBody>
          <a:bodyPr>
            <a:normAutofit/>
          </a:bodyPr>
          <a:lstStyle/>
          <a:p>
            <a:pPr>
              <a:defRPr/>
            </a:pPr>
            <a:r>
              <a:rPr lang="en-US" sz="3600" dirty="0">
                <a:solidFill>
                  <a:srgbClr val="00B0F0"/>
                </a:solidFill>
                <a:effectLst/>
                <a:ea typeface="+mj-ea"/>
                <a:cs typeface="Arial" pitchFamily="34" charset="0"/>
              </a:rPr>
              <a:t>Each scheme has:</a:t>
            </a:r>
            <a:endParaRPr lang="en-GB" sz="3600" dirty="0">
              <a:solidFill>
                <a:srgbClr val="00B0F0"/>
              </a:solidFill>
              <a:effectLst/>
              <a:ea typeface="+mj-ea"/>
              <a:cs typeface="Arial" pitchFamily="34" charset="0"/>
            </a:endParaRPr>
          </a:p>
        </p:txBody>
      </p:sp>
    </p:spTree>
    <p:extLst>
      <p:ext uri="{BB962C8B-B14F-4D97-AF65-F5344CB8AC3E}">
        <p14:creationId xmlns:p14="http://schemas.microsoft.com/office/powerpoint/2010/main" val="350951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4294967295"/>
          </p:nvPr>
        </p:nvSpPr>
        <p:spPr>
          <a:xfrm>
            <a:off x="2051720" y="1052736"/>
            <a:ext cx="6563072" cy="4525962"/>
          </a:xfrm>
          <a:prstGeom prst="rect">
            <a:avLst/>
          </a:prstGeom>
        </p:spPr>
        <p:txBody>
          <a:bodyPr>
            <a:normAutofit fontScale="92500" lnSpcReduction="10000"/>
          </a:bodyPr>
          <a:lstStyle/>
          <a:p>
            <a:pPr marL="566737" indent="-457200">
              <a:buFont typeface="+mj-lt"/>
              <a:buAutoNum type="arabicPeriod"/>
            </a:pPr>
            <a:r>
              <a:rPr lang="en-US" sz="2000" dirty="0">
                <a:solidFill>
                  <a:srgbClr val="008000"/>
                </a:solidFill>
                <a:latin typeface="Arial" panose="020B0604020202020204" pitchFamily="34" charset="0"/>
                <a:cs typeface="Arial" panose="020B0604020202020204" pitchFamily="34" charset="0"/>
              </a:rPr>
              <a:t>Apply to join </a:t>
            </a:r>
            <a:r>
              <a:rPr lang="en-US" sz="2000" dirty="0">
                <a:latin typeface="Arial" panose="020B0604020202020204" pitchFamily="34" charset="0"/>
                <a:cs typeface="Arial" panose="020B0604020202020204" pitchFamily="34" charset="0"/>
              </a:rPr>
              <a:t>the scheme with manager’s endorsement</a:t>
            </a:r>
            <a:endParaRPr lang="en-US" sz="2000" u="sng" dirty="0">
              <a:solidFill>
                <a:srgbClr val="008000"/>
              </a:solidFill>
              <a:latin typeface="Arial" panose="020B0604020202020204" pitchFamily="34" charset="0"/>
              <a:cs typeface="Arial" panose="020B0604020202020204" pitchFamily="34" charset="0"/>
            </a:endParaRPr>
          </a:p>
          <a:p>
            <a:pPr marL="566737" indent="-457200">
              <a:buFont typeface="+mj-lt"/>
              <a:buAutoNum type="arabicPeriod"/>
            </a:pPr>
            <a:r>
              <a:rPr lang="en-US" sz="2000" dirty="0">
                <a:latin typeface="Arial" panose="020B0604020202020204" pitchFamily="34" charset="0"/>
                <a:cs typeface="Arial" panose="020B0604020202020204" pitchFamily="34" charset="0"/>
              </a:rPr>
              <a:t>Attend portfolio development groups and other master classes</a:t>
            </a:r>
          </a:p>
          <a:p>
            <a:pPr marL="566737" indent="-457200">
              <a:buFont typeface="+mj-lt"/>
              <a:buAutoNum type="arabicPeriod"/>
            </a:pPr>
            <a:r>
              <a:rPr lang="en-US" sz="2000" dirty="0">
                <a:latin typeface="Arial" panose="020B0604020202020204" pitchFamily="34" charset="0"/>
                <a:cs typeface="Arial" panose="020B0604020202020204" pitchFamily="34" charset="0"/>
              </a:rPr>
              <a:t>Identify </a:t>
            </a:r>
            <a:r>
              <a:rPr lang="en-US" sz="2000" dirty="0">
                <a:solidFill>
                  <a:srgbClr val="008000"/>
                </a:solidFill>
                <a:latin typeface="Arial" panose="020B0604020202020204" pitchFamily="34" charset="0"/>
                <a:cs typeface="Arial" panose="020B0604020202020204" pitchFamily="34" charset="0"/>
              </a:rPr>
              <a:t>3 or 4 areas of work </a:t>
            </a:r>
            <a:r>
              <a:rPr lang="en-US" sz="2000" dirty="0">
                <a:latin typeface="Arial" panose="020B0604020202020204" pitchFamily="34" charset="0"/>
                <a:cs typeface="Arial" panose="020B0604020202020204" pitchFamily="34" charset="0"/>
              </a:rPr>
              <a:t>that you will present in your portfolio (commentaries)</a:t>
            </a:r>
          </a:p>
          <a:p>
            <a:pPr marL="566737" indent="-457200">
              <a:buFont typeface="+mj-lt"/>
              <a:buAutoNum type="arabicPeriod"/>
            </a:pPr>
            <a:r>
              <a:rPr lang="en-US" sz="2000" dirty="0">
                <a:latin typeface="Arial" panose="020B0604020202020204" pitchFamily="34" charset="0"/>
                <a:cs typeface="Arial" panose="020B0604020202020204" pitchFamily="34" charset="0"/>
              </a:rPr>
              <a:t>Map your work against the standards and start writing and collecting </a:t>
            </a:r>
            <a:r>
              <a:rPr lang="en-US" sz="2000" dirty="0">
                <a:solidFill>
                  <a:srgbClr val="008000"/>
                </a:solidFill>
                <a:latin typeface="Arial" panose="020B0604020202020204" pitchFamily="34" charset="0"/>
                <a:cs typeface="Arial" panose="020B0604020202020204" pitchFamily="34" charset="0"/>
              </a:rPr>
              <a:t>evidence</a:t>
            </a:r>
          </a:p>
          <a:p>
            <a:pPr marL="566737" indent="-457200">
              <a:buFont typeface="+mj-lt"/>
              <a:buAutoNum type="arabicPeriod"/>
            </a:pPr>
            <a:r>
              <a:rPr lang="en-US" sz="2000" u="sng" dirty="0">
                <a:solidFill>
                  <a:srgbClr val="008000"/>
                </a:solidFill>
                <a:latin typeface="Arial" panose="020B0604020202020204" pitchFamily="34" charset="0"/>
                <a:cs typeface="Arial" panose="020B0604020202020204" pitchFamily="34" charset="0"/>
              </a:rPr>
              <a:t>Apply</a:t>
            </a:r>
            <a:r>
              <a:rPr lang="en-US" sz="2000" dirty="0">
                <a:latin typeface="Arial" panose="020B0604020202020204" pitchFamily="34" charset="0"/>
                <a:cs typeface="Arial" panose="020B0604020202020204" pitchFamily="34" charset="0"/>
              </a:rPr>
              <a:t> for an assessor with 1 completed commentary</a:t>
            </a:r>
            <a:endParaRPr lang="en-US" sz="2000" u="sng" dirty="0">
              <a:solidFill>
                <a:srgbClr val="008000"/>
              </a:solidFill>
              <a:latin typeface="Arial" panose="020B0604020202020204" pitchFamily="34" charset="0"/>
              <a:cs typeface="Arial" panose="020B0604020202020204" pitchFamily="34" charset="0"/>
            </a:endParaRPr>
          </a:p>
          <a:p>
            <a:pPr marL="566737" indent="-457200">
              <a:buFont typeface="+mj-lt"/>
              <a:buAutoNum type="arabicPeriod"/>
            </a:pPr>
            <a:r>
              <a:rPr lang="en-US" sz="2000" dirty="0">
                <a:latin typeface="Arial" panose="020B0604020202020204" pitchFamily="34" charset="0"/>
                <a:cs typeface="Arial" panose="020B0604020202020204" pitchFamily="34" charset="0"/>
              </a:rPr>
              <a:t>Respond to assessment and submit further commentaries until evidence for all standards accepted</a:t>
            </a:r>
          </a:p>
          <a:p>
            <a:pPr marL="566737" indent="-457200">
              <a:buFont typeface="+mj-lt"/>
              <a:buAutoNum type="arabicPeriod"/>
            </a:pPr>
            <a:r>
              <a:rPr lang="en-US" sz="2000" u="sng" dirty="0">
                <a:solidFill>
                  <a:srgbClr val="008000"/>
                </a:solidFill>
                <a:latin typeface="Arial" panose="020B0604020202020204" pitchFamily="34" charset="0"/>
                <a:cs typeface="Arial" panose="020B0604020202020204" pitchFamily="34" charset="0"/>
              </a:rPr>
              <a:t>Submit</a:t>
            </a:r>
            <a:r>
              <a:rPr lang="en-US" sz="2000" dirty="0">
                <a:latin typeface="Arial" panose="020B0604020202020204" pitchFamily="34" charset="0"/>
                <a:cs typeface="Arial" panose="020B0604020202020204" pitchFamily="34" charset="0"/>
              </a:rPr>
              <a:t> Portfolio to the local verification panel</a:t>
            </a:r>
          </a:p>
          <a:p>
            <a:pPr marL="566737" indent="-457200">
              <a:buFont typeface="+mj-lt"/>
              <a:buAutoNum type="arabicPeriod"/>
            </a:pPr>
            <a:r>
              <a:rPr lang="en-US" sz="2000" dirty="0">
                <a:latin typeface="Arial" panose="020B0604020202020204" pitchFamily="34" charset="0"/>
                <a:cs typeface="Arial" panose="020B0604020202020204" pitchFamily="34" charset="0"/>
              </a:rPr>
              <a:t>Portfolio submitted to the national registration panel</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95536" y="-50800"/>
            <a:ext cx="8229600" cy="1143000"/>
          </a:xfrm>
        </p:spPr>
        <p:txBody>
          <a:bodyPr>
            <a:normAutofit/>
          </a:bodyPr>
          <a:lstStyle/>
          <a:p>
            <a:pPr>
              <a:defRPr/>
            </a:pPr>
            <a:r>
              <a:rPr lang="en-US" sz="3600" dirty="0">
                <a:solidFill>
                  <a:srgbClr val="00B0F0"/>
                </a:solidFill>
                <a:effectLst/>
                <a:ea typeface="+mj-ea"/>
                <a:cs typeface="Arial" pitchFamily="34" charset="0"/>
              </a:rPr>
              <a:t>Process for the practitioner</a:t>
            </a:r>
            <a:endParaRPr lang="en-GB" sz="3600" dirty="0">
              <a:solidFill>
                <a:srgbClr val="00B0F0"/>
              </a:solidFill>
              <a:effectLst/>
              <a:ea typeface="+mj-ea"/>
              <a:cs typeface="Arial" pitchFamily="34" charset="0"/>
            </a:endParaRPr>
          </a:p>
        </p:txBody>
      </p:sp>
      <p:sp>
        <p:nvSpPr>
          <p:cNvPr id="5" name="TextBox 4"/>
          <p:cNvSpPr txBox="1"/>
          <p:nvPr/>
        </p:nvSpPr>
        <p:spPr>
          <a:xfrm>
            <a:off x="685840" y="620688"/>
            <a:ext cx="1368152" cy="4601260"/>
          </a:xfrm>
          <a:prstGeom prst="rect">
            <a:avLst/>
          </a:prstGeom>
          <a:noFill/>
        </p:spPr>
        <p:txBody>
          <a:bodyPr wrap="square" rtlCol="0">
            <a:spAutoFit/>
          </a:bodyPr>
          <a:lstStyle/>
          <a:p>
            <a:pPr algn="ctr"/>
            <a:r>
              <a:rPr lang="en-US" sz="2400" dirty="0">
                <a:latin typeface="+mn-lt"/>
              </a:rPr>
              <a:t>START</a:t>
            </a:r>
          </a:p>
          <a:p>
            <a:pPr algn="ctr"/>
            <a:endParaRPr lang="en-US" sz="1100" dirty="0">
              <a:latin typeface="+mn-lt"/>
            </a:endParaRPr>
          </a:p>
          <a:p>
            <a:pPr algn="ctr"/>
            <a:endParaRPr lang="en-US" dirty="0">
              <a:latin typeface="+mn-lt"/>
            </a:endParaRPr>
          </a:p>
          <a:p>
            <a:pPr algn="ctr"/>
            <a:endParaRPr lang="en-US" sz="1400" dirty="0">
              <a:latin typeface="+mn-lt"/>
            </a:endParaRPr>
          </a:p>
          <a:p>
            <a:pPr algn="ctr"/>
            <a:r>
              <a:rPr lang="en-US" dirty="0">
                <a:latin typeface="+mn-lt"/>
              </a:rPr>
              <a:t>Develop portfolio</a:t>
            </a:r>
          </a:p>
          <a:p>
            <a:pPr algn="ctr"/>
            <a:r>
              <a:rPr lang="en-US" dirty="0">
                <a:latin typeface="+mn-lt"/>
              </a:rPr>
              <a:t>(up to 12 months)</a:t>
            </a:r>
          </a:p>
          <a:p>
            <a:pPr algn="ctr"/>
            <a:endParaRPr lang="en-US" sz="1600" dirty="0">
              <a:latin typeface="+mn-lt"/>
            </a:endParaRPr>
          </a:p>
          <a:p>
            <a:pPr algn="ctr"/>
            <a:endParaRPr lang="en-US" sz="1400" dirty="0">
              <a:latin typeface="+mn-lt"/>
            </a:endParaRPr>
          </a:p>
          <a:p>
            <a:pPr algn="ctr"/>
            <a:r>
              <a:rPr lang="en-US" u="sng" dirty="0">
                <a:solidFill>
                  <a:srgbClr val="008000"/>
                </a:solidFill>
                <a:latin typeface="+mn-lt"/>
              </a:rPr>
              <a:t>Apply</a:t>
            </a:r>
            <a:r>
              <a:rPr lang="en-US" dirty="0">
                <a:latin typeface="+mn-lt"/>
              </a:rPr>
              <a:t> for assessor</a:t>
            </a:r>
            <a:endParaRPr lang="en-US" dirty="0">
              <a:solidFill>
                <a:srgbClr val="008000"/>
              </a:solidFill>
              <a:latin typeface="+mn-lt"/>
            </a:endParaRPr>
          </a:p>
          <a:p>
            <a:pPr algn="ctr"/>
            <a:endParaRPr lang="en-US" sz="1000" dirty="0">
              <a:latin typeface="+mn-lt"/>
            </a:endParaRPr>
          </a:p>
          <a:p>
            <a:pPr algn="ctr"/>
            <a:endParaRPr lang="en-US" sz="1400" dirty="0">
              <a:latin typeface="+mn-lt"/>
            </a:endParaRPr>
          </a:p>
          <a:p>
            <a:pPr algn="ctr"/>
            <a:endParaRPr lang="en-US" sz="1000" dirty="0">
              <a:latin typeface="+mn-lt"/>
            </a:endParaRPr>
          </a:p>
          <a:p>
            <a:pPr algn="ctr"/>
            <a:r>
              <a:rPr lang="en-US" u="sng" dirty="0">
                <a:solidFill>
                  <a:srgbClr val="008000"/>
                </a:solidFill>
                <a:latin typeface="+mn-lt"/>
              </a:rPr>
              <a:t>Submit</a:t>
            </a:r>
            <a:r>
              <a:rPr lang="en-US" dirty="0">
                <a:solidFill>
                  <a:srgbClr val="008000"/>
                </a:solidFill>
                <a:latin typeface="+mn-lt"/>
              </a:rPr>
              <a:t> </a:t>
            </a:r>
            <a:r>
              <a:rPr lang="en-US" dirty="0">
                <a:latin typeface="+mn-lt"/>
              </a:rPr>
              <a:t>within</a:t>
            </a:r>
          </a:p>
          <a:p>
            <a:pPr algn="ctr"/>
            <a:r>
              <a:rPr lang="en-US" dirty="0">
                <a:latin typeface="+mn-lt"/>
              </a:rPr>
              <a:t>12 months </a:t>
            </a:r>
            <a:endParaRPr lang="en-US" dirty="0">
              <a:solidFill>
                <a:srgbClr val="008000"/>
              </a:solidFill>
              <a:latin typeface="+mn-lt"/>
            </a:endParaRPr>
          </a:p>
        </p:txBody>
      </p:sp>
      <p:cxnSp>
        <p:nvCxnSpPr>
          <p:cNvPr id="7" name="Straight Arrow Connector 6"/>
          <p:cNvCxnSpPr/>
          <p:nvPr/>
        </p:nvCxnSpPr>
        <p:spPr>
          <a:xfrm>
            <a:off x="1369916" y="1092200"/>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364628" y="2785686"/>
            <a:ext cx="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364628" y="3933056"/>
            <a:ext cx="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80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4294967295"/>
          </p:nvPr>
        </p:nvSpPr>
        <p:spPr>
          <a:xfrm>
            <a:off x="683568" y="1628800"/>
            <a:ext cx="8229600" cy="4525962"/>
          </a:xfrm>
          <a:prstGeom prst="rect">
            <a:avLst/>
          </a:prstGeom>
        </p:spPr>
        <p:txBody>
          <a:bodyPr/>
          <a:lstStyle/>
          <a:p>
            <a:pPr marL="109537" indent="0">
              <a:buFont typeface="Wingdings 3" pitchFamily="18" charset="2"/>
              <a:buNone/>
              <a:defRPr/>
            </a:pPr>
            <a:endParaRPr lang="en-GB" sz="2400" dirty="0">
              <a:latin typeface="Arial" pitchFamily="34" charset="0"/>
              <a:ea typeface="+mn-ea"/>
              <a:cs typeface="Arial" pitchFamily="34" charset="0"/>
            </a:endParaRPr>
          </a:p>
          <a:p>
            <a:pPr>
              <a:buFont typeface="Wingdings 3" pitchFamily="18" charset="2"/>
              <a:buChar char=""/>
              <a:defRPr/>
            </a:pPr>
            <a:r>
              <a:rPr lang="en-GB" sz="2400" dirty="0">
                <a:ea typeface="+mn-ea"/>
                <a:cs typeface="Arial" pitchFamily="34" charset="0"/>
              </a:rPr>
              <a:t>At least </a:t>
            </a:r>
            <a:r>
              <a:rPr lang="en-GB" sz="2400" dirty="0">
                <a:solidFill>
                  <a:srgbClr val="008000"/>
                </a:solidFill>
                <a:ea typeface="+mn-ea"/>
                <a:cs typeface="Arial" pitchFamily="34" charset="0"/>
              </a:rPr>
              <a:t>three years public health experience </a:t>
            </a:r>
            <a:r>
              <a:rPr lang="en-GB" sz="2400" dirty="0">
                <a:ea typeface="+mn-ea"/>
                <a:cs typeface="Arial" pitchFamily="34" charset="0"/>
              </a:rPr>
              <a:t>working at </a:t>
            </a:r>
            <a:r>
              <a:rPr lang="en-GB" sz="2400" dirty="0">
                <a:solidFill>
                  <a:srgbClr val="008000"/>
                </a:solidFill>
                <a:ea typeface="+mn-ea"/>
                <a:cs typeface="Arial" pitchFamily="34" charset="0"/>
              </a:rPr>
              <a:t>level 5 </a:t>
            </a:r>
            <a:r>
              <a:rPr lang="en-GB" sz="2400" dirty="0">
                <a:ea typeface="+mn-ea"/>
                <a:cs typeface="Arial" pitchFamily="34" charset="0"/>
              </a:rPr>
              <a:t>(the level of autonomous practice) or above on the Skills for Health Career framework </a:t>
            </a:r>
          </a:p>
          <a:p>
            <a:pPr>
              <a:buFont typeface="Wingdings 3" pitchFamily="18" charset="2"/>
              <a:buChar char=""/>
              <a:defRPr/>
            </a:pPr>
            <a:r>
              <a:rPr lang="en-GB" sz="2400" dirty="0">
                <a:cs typeface="Arial" pitchFamily="34" charset="0"/>
              </a:rPr>
              <a:t>Commitment to attend 4 portfolio development days and to carry out development and training as needed</a:t>
            </a:r>
            <a:endParaRPr lang="en-GB" sz="2400" dirty="0">
              <a:ea typeface="+mn-ea"/>
              <a:cs typeface="Arial" pitchFamily="34" charset="0"/>
            </a:endParaRPr>
          </a:p>
          <a:p>
            <a:pPr>
              <a:buFont typeface="Wingdings 3" pitchFamily="18" charset="2"/>
              <a:buChar char=""/>
              <a:defRPr/>
            </a:pPr>
            <a:r>
              <a:rPr lang="en-GB" sz="2400" dirty="0">
                <a:ea typeface="+mn-ea"/>
                <a:cs typeface="Arial" pitchFamily="34" charset="0"/>
              </a:rPr>
              <a:t>Commitment from line managers </a:t>
            </a:r>
          </a:p>
          <a:p>
            <a:pPr>
              <a:buFont typeface="Wingdings 3" pitchFamily="18" charset="2"/>
              <a:buChar char=""/>
              <a:defRPr/>
            </a:pPr>
            <a:r>
              <a:rPr lang="en-GB" sz="2400" dirty="0">
                <a:ea typeface="+mn-ea"/>
                <a:cs typeface="Arial" pitchFamily="34" charset="0"/>
              </a:rPr>
              <a:t>Signed </a:t>
            </a:r>
            <a:r>
              <a:rPr lang="en-GB" sz="2400" dirty="0">
                <a:solidFill>
                  <a:srgbClr val="008000"/>
                </a:solidFill>
                <a:ea typeface="+mn-ea"/>
                <a:cs typeface="Arial" pitchFamily="34" charset="0"/>
              </a:rPr>
              <a:t>commitment</a:t>
            </a:r>
            <a:r>
              <a:rPr lang="en-GB" sz="2400" dirty="0">
                <a:ea typeface="+mn-ea"/>
                <a:cs typeface="Arial" pitchFamily="34" charset="0"/>
              </a:rPr>
              <a:t> to submit a completed portfolio for verification within </a:t>
            </a:r>
            <a:r>
              <a:rPr lang="en-GB" sz="2400" dirty="0">
                <a:cs typeface="Arial" pitchFamily="34" charset="0"/>
              </a:rPr>
              <a:t>12</a:t>
            </a:r>
            <a:r>
              <a:rPr lang="en-GB" sz="2400" dirty="0">
                <a:ea typeface="+mn-ea"/>
                <a:cs typeface="Arial" pitchFamily="34" charset="0"/>
              </a:rPr>
              <a:t> months of joining the programme</a:t>
            </a:r>
          </a:p>
          <a:p>
            <a:pPr>
              <a:buFont typeface="Wingdings 3" pitchFamily="18" charset="2"/>
              <a:buChar char=""/>
              <a:defRPr/>
            </a:pPr>
            <a:endParaRPr lang="en-GB" dirty="0">
              <a:ea typeface="+mn-ea"/>
            </a:endParaRPr>
          </a:p>
        </p:txBody>
      </p:sp>
      <p:sp>
        <p:nvSpPr>
          <p:cNvPr id="3" name="Title 2"/>
          <p:cNvSpPr>
            <a:spLocks noGrp="1"/>
          </p:cNvSpPr>
          <p:nvPr>
            <p:ph type="title"/>
          </p:nvPr>
        </p:nvSpPr>
        <p:spPr>
          <a:xfrm>
            <a:off x="683568" y="501298"/>
            <a:ext cx="8229600" cy="1143000"/>
          </a:xfrm>
        </p:spPr>
        <p:txBody>
          <a:bodyPr>
            <a:normAutofit/>
          </a:bodyPr>
          <a:lstStyle/>
          <a:p>
            <a:pPr>
              <a:defRPr/>
            </a:pPr>
            <a:r>
              <a:rPr lang="en-GB" sz="3200" dirty="0">
                <a:solidFill>
                  <a:schemeClr val="accent1">
                    <a:lumMod val="75000"/>
                  </a:schemeClr>
                </a:solidFill>
                <a:effectLst/>
                <a:ea typeface="+mj-ea"/>
                <a:cs typeface="Arial" pitchFamily="34" charset="0"/>
              </a:rPr>
              <a:t>Eligibility  </a:t>
            </a:r>
          </a:p>
        </p:txBody>
      </p:sp>
    </p:spTree>
    <p:extLst>
      <p:ext uri="{BB962C8B-B14F-4D97-AF65-F5344CB8AC3E}">
        <p14:creationId xmlns:p14="http://schemas.microsoft.com/office/powerpoint/2010/main" val="187548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364980" y="3356992"/>
            <a:ext cx="7632848" cy="2016224"/>
          </a:xfrm>
          <a:prstGeom prst="rect">
            <a:avLst/>
          </a:prstGeom>
          <a:solidFill>
            <a:schemeClr val="accent6">
              <a:lumMod val="20000"/>
              <a:lumOff val="80000"/>
            </a:schemeClr>
          </a:solidFill>
        </p:spPr>
        <p:txBody>
          <a:bodyPr/>
          <a:lstStyle/>
          <a:p>
            <a:pPr marL="109537" indent="0" eaLnBrk="1" hangingPunct="1">
              <a:buNone/>
            </a:pPr>
            <a:r>
              <a:rPr lang="en-US" altLang="en-US" sz="1800" dirty="0">
                <a:latin typeface="Arial" panose="020B0604020202020204" pitchFamily="34" charset="0"/>
                <a:cs typeface="Arial" panose="020B0604020202020204" pitchFamily="34" charset="0"/>
              </a:rPr>
              <a:t>Verifiers:</a:t>
            </a:r>
          </a:p>
          <a:p>
            <a:pPr eaLnBrk="1" hangingPunct="1"/>
            <a:r>
              <a:rPr lang="en-US" altLang="en-US" sz="1800" dirty="0">
                <a:latin typeface="Arial" panose="020B0604020202020204" pitchFamily="34" charset="0"/>
                <a:cs typeface="Arial" panose="020B0604020202020204" pitchFamily="34" charset="0"/>
              </a:rPr>
              <a:t> are registered public health specialists with at least 3 years at consultant level</a:t>
            </a:r>
          </a:p>
          <a:p>
            <a:pPr eaLnBrk="1" hangingPunct="1"/>
            <a:r>
              <a:rPr lang="en-US" altLang="en-US" sz="1800" dirty="0">
                <a:latin typeface="Arial" panose="020B0604020202020204" pitchFamily="34" charset="0"/>
                <a:cs typeface="Arial" panose="020B0604020202020204" pitchFamily="34" charset="0"/>
              </a:rPr>
              <a:t>Check the assessment has been carried out appropriately – independent scrutiny (QA role)</a:t>
            </a:r>
          </a:p>
          <a:p>
            <a:pPr eaLnBrk="1" hangingPunct="1"/>
            <a:r>
              <a:rPr lang="en-US" altLang="en-US" sz="1800" dirty="0">
                <a:latin typeface="Arial" panose="020B0604020202020204" pitchFamily="34" charset="0"/>
                <a:cs typeface="Arial" panose="020B0604020202020204" pitchFamily="34" charset="0"/>
              </a:rPr>
              <a:t>Verifiers meet as the local Verification Panel</a:t>
            </a:r>
          </a:p>
          <a:p>
            <a:endParaRPr lang="en-GB" sz="1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GB" sz="4000" dirty="0">
                <a:solidFill>
                  <a:schemeClr val="accent1"/>
                </a:solidFill>
              </a:rPr>
              <a:t>Assessors and Verifiers</a:t>
            </a:r>
          </a:p>
        </p:txBody>
      </p:sp>
      <p:sp>
        <p:nvSpPr>
          <p:cNvPr id="4" name="TextBox 3"/>
          <p:cNvSpPr txBox="1"/>
          <p:nvPr/>
        </p:nvSpPr>
        <p:spPr>
          <a:xfrm>
            <a:off x="431540" y="1142929"/>
            <a:ext cx="8568952" cy="1959511"/>
          </a:xfrm>
          <a:prstGeom prst="rect">
            <a:avLst/>
          </a:prstGeom>
          <a:solidFill>
            <a:schemeClr val="accent1">
              <a:lumMod val="20000"/>
              <a:lumOff val="80000"/>
            </a:schemeClr>
          </a:solidFill>
        </p:spPr>
        <p:txBody>
          <a:bodyPr wrap="square" rtlCol="0">
            <a:spAutoFit/>
          </a:bodyPr>
          <a:lstStyle/>
          <a:p>
            <a:pPr>
              <a:spcBef>
                <a:spcPts val="400"/>
              </a:spcBef>
              <a:buClr>
                <a:srgbClr val="006600"/>
              </a:buClr>
              <a:buSzPct val="68000"/>
            </a:pPr>
            <a:r>
              <a:rPr lang="en-US" altLang="en-US" dirty="0">
                <a:latin typeface="Arial" panose="020B0604020202020204" pitchFamily="34" charset="0"/>
                <a:ea typeface="MS PGothic" panose="020B0600070205080204" pitchFamily="34" charset="-128"/>
                <a:cs typeface="Arial" panose="020B0604020202020204" pitchFamily="34" charset="0"/>
                <a:sym typeface="Lucida Grande" pitchFamily="-84" charset="0"/>
              </a:rPr>
              <a:t>Assessors:</a:t>
            </a:r>
          </a:p>
          <a:p>
            <a:pPr>
              <a:spcBef>
                <a:spcPts val="400"/>
              </a:spcBef>
              <a:buClr>
                <a:srgbClr val="006600"/>
              </a:buClr>
              <a:buSzPct val="68000"/>
              <a:buFont typeface="Wingdings" panose="05000000000000000000" pitchFamily="2" charset="2"/>
              <a:buChar char="Ø"/>
            </a:pPr>
            <a:r>
              <a:rPr lang="en-US" altLang="en-US" dirty="0">
                <a:latin typeface="Arial" panose="020B0604020202020204" pitchFamily="34" charset="0"/>
                <a:ea typeface="MS PGothic" panose="020B0600070205080204" pitchFamily="34" charset="-128"/>
                <a:cs typeface="Arial" panose="020B0604020202020204" pitchFamily="34" charset="0"/>
                <a:sym typeface="Lucida Grande" pitchFamily="-84" charset="0"/>
              </a:rPr>
              <a:t>must have at least 2 years experience at senior level in PH    </a:t>
            </a:r>
            <a:endParaRPr lang="en-US" altLang="en-US" dirty="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a:spcBef>
                <a:spcPts val="400"/>
              </a:spcBef>
              <a:buClr>
                <a:srgbClr val="006600"/>
              </a:buClr>
              <a:buSzPct val="68000"/>
              <a:buFont typeface="Wingdings" panose="05000000000000000000" pitchFamily="2" charset="2"/>
              <a:buChar char="Ø"/>
            </a:pPr>
            <a:r>
              <a:rPr lang="en-US" altLang="en-US" dirty="0">
                <a:latin typeface="Arial" panose="020B0604020202020204" pitchFamily="34" charset="0"/>
                <a:ea typeface="MS PGothic" panose="020B0600070205080204" pitchFamily="34" charset="-128"/>
                <a:cs typeface="Arial" panose="020B0604020202020204" pitchFamily="34" charset="0"/>
                <a:sym typeface="Lucida Grande" pitchFamily="-84" charset="0"/>
              </a:rPr>
              <a:t>skilled in assessing evidence</a:t>
            </a:r>
          </a:p>
          <a:p>
            <a:pPr>
              <a:spcBef>
                <a:spcPts val="400"/>
              </a:spcBef>
              <a:buClr>
                <a:srgbClr val="006600"/>
              </a:buClr>
              <a:buSzPct val="68000"/>
              <a:buFont typeface="Wingdings" panose="05000000000000000000" pitchFamily="2" charset="2"/>
              <a:buChar char="Ø"/>
            </a:pPr>
            <a:r>
              <a:rPr lang="en-US" altLang="en-US" dirty="0">
                <a:latin typeface="Arial" panose="020B0604020202020204" pitchFamily="34" charset="0"/>
                <a:ea typeface="MS PGothic" panose="020B0600070205080204" pitchFamily="34" charset="-128"/>
                <a:cs typeface="Arial" panose="020B0604020202020204" pitchFamily="34" charset="0"/>
                <a:sym typeface="Lucida Grande" pitchFamily="-84" charset="0"/>
              </a:rPr>
              <a:t>thoroughly conversant with standards</a:t>
            </a:r>
            <a:endParaRPr lang="en-US" altLang="en-US" dirty="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a:spcBef>
                <a:spcPts val="400"/>
              </a:spcBef>
              <a:buClr>
                <a:srgbClr val="006600"/>
              </a:buClr>
              <a:buSzPct val="68000"/>
              <a:buFont typeface="Wingdings" panose="05000000000000000000" pitchFamily="2" charset="2"/>
              <a:buChar char="Ø"/>
            </a:pPr>
            <a:r>
              <a:rPr lang="en-US" altLang="en-US" dirty="0">
                <a:latin typeface="Arial" panose="020B0604020202020204" pitchFamily="34" charset="0"/>
                <a:ea typeface="MS PGothic" panose="020B0600070205080204" pitchFamily="34" charset="-128"/>
                <a:cs typeface="Arial" panose="020B0604020202020204" pitchFamily="34" charset="0"/>
                <a:sym typeface="Lucida Grande" pitchFamily="-84" charset="0"/>
              </a:rPr>
              <a:t>supportive yet impartial, up to date CPD</a:t>
            </a:r>
            <a:endParaRPr lang="en-US" altLang="en-US" dirty="0">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204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p>
          <a:p>
            <a:endParaRPr lang="en-GB" dirty="0"/>
          </a:p>
          <a:p>
            <a:r>
              <a:rPr lang="en-GB" dirty="0"/>
              <a:t>A</a:t>
            </a:r>
          </a:p>
        </p:txBody>
      </p:sp>
      <p:sp>
        <p:nvSpPr>
          <p:cNvPr id="3" name="Title 2"/>
          <p:cNvSpPr>
            <a:spLocks noGrp="1"/>
          </p:cNvSpPr>
          <p:nvPr>
            <p:ph type="title"/>
          </p:nvPr>
        </p:nvSpPr>
        <p:spPr/>
        <p:txBody>
          <a:bodyPr/>
          <a:lstStyle/>
          <a:p>
            <a:r>
              <a:rPr lang="en-GB" dirty="0"/>
              <a:t>Assessor role</a:t>
            </a:r>
          </a:p>
        </p:txBody>
      </p:sp>
      <p:sp>
        <p:nvSpPr>
          <p:cNvPr id="5" name="Rounded Rectangular Callout 4"/>
          <p:cNvSpPr/>
          <p:nvPr/>
        </p:nvSpPr>
        <p:spPr>
          <a:xfrm>
            <a:off x="4631080" y="1774292"/>
            <a:ext cx="4248472" cy="208823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t>I think in general this is a good thing to do as assessing the work of others is what senior people do – and they are training to be senior people. Part of the </a:t>
            </a:r>
            <a:r>
              <a:rPr lang="en-GB" dirty="0" err="1"/>
              <a:t>metacompetency</a:t>
            </a:r>
            <a:r>
              <a:rPr lang="en-GB" dirty="0"/>
              <a:t> of a consultant / senior leader.</a:t>
            </a:r>
          </a:p>
        </p:txBody>
      </p:sp>
      <p:sp>
        <p:nvSpPr>
          <p:cNvPr id="6" name="Rounded Rectangular Callout 5"/>
          <p:cNvSpPr/>
          <p:nvPr/>
        </p:nvSpPr>
        <p:spPr>
          <a:xfrm>
            <a:off x="790992" y="1378248"/>
            <a:ext cx="3096344" cy="288032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t>Certainly a good thing to have in ones CV as being committed to developing the workforce and actually having evidence that they have done it. Would go down well in their first consultant interviews.</a:t>
            </a:r>
          </a:p>
        </p:txBody>
      </p:sp>
      <p:sp>
        <p:nvSpPr>
          <p:cNvPr id="4" name="TextBox 3"/>
          <p:cNvSpPr txBox="1"/>
          <p:nvPr/>
        </p:nvSpPr>
        <p:spPr>
          <a:xfrm>
            <a:off x="762000" y="4653136"/>
            <a:ext cx="8117552" cy="646331"/>
          </a:xfrm>
          <a:prstGeom prst="rect">
            <a:avLst/>
          </a:prstGeom>
          <a:noFill/>
        </p:spPr>
        <p:txBody>
          <a:bodyPr wrap="square" rtlCol="0">
            <a:spAutoFit/>
          </a:bodyPr>
          <a:lstStyle/>
          <a:p>
            <a:r>
              <a:rPr lang="en-GB" b="1" i="1" dirty="0"/>
              <a:t>Dr Augustine </a:t>
            </a:r>
            <a:r>
              <a:rPr lang="en-GB" b="1" i="1" dirty="0" err="1"/>
              <a:t>Peirera</a:t>
            </a:r>
            <a:r>
              <a:rPr lang="en-GB" b="1" i="1" dirty="0"/>
              <a:t> </a:t>
            </a:r>
            <a:r>
              <a:rPr lang="en-GB" i="1" dirty="0"/>
              <a:t>PH Consultant, </a:t>
            </a:r>
            <a:r>
              <a:rPr lang="en-GB" b="1" i="1" dirty="0"/>
              <a:t>Dr Alistair </a:t>
            </a:r>
            <a:r>
              <a:rPr lang="en-GB" b="1" i="1" dirty="0" err="1"/>
              <a:t>Lipp</a:t>
            </a:r>
            <a:r>
              <a:rPr lang="en-GB" b="1" i="1" dirty="0"/>
              <a:t>, </a:t>
            </a:r>
            <a:r>
              <a:rPr lang="en-GB" i="1" dirty="0"/>
              <a:t>Head of School of PH and Regional Medical Training Director (Midlands and East)</a:t>
            </a:r>
          </a:p>
        </p:txBody>
      </p:sp>
    </p:spTree>
    <p:extLst>
      <p:ext uri="{BB962C8B-B14F-4D97-AF65-F5344CB8AC3E}">
        <p14:creationId xmlns:p14="http://schemas.microsoft.com/office/powerpoint/2010/main" val="1833489594"/>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EoE template" id="{67A3145D-F97C-48D8-9928-8E5243E49892}" vid="{8F46757F-A646-4262-939A-A8CFF1967480}"/>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EoE template" id="{67A3145D-F97C-48D8-9928-8E5243E49892}" vid="{9F2A5B39-8605-41D5-91B4-163483412757}"/>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13102</TotalTime>
  <Words>950</Words>
  <Application>Microsoft Office PowerPoint</Application>
  <PresentationFormat>On-screen Show (4:3)</PresentationFormat>
  <Paragraphs>146</Paragraphs>
  <Slides>17</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MS PGothic</vt:lpstr>
      <vt:lpstr>MS PGothic</vt:lpstr>
      <vt:lpstr>Arial</vt:lpstr>
      <vt:lpstr>Calibri</vt:lpstr>
      <vt:lpstr>FRutiga</vt:lpstr>
      <vt:lpstr>FRutiga</vt:lpstr>
      <vt:lpstr>Frutiga </vt:lpstr>
      <vt:lpstr>Lucida Grande</vt:lpstr>
      <vt:lpstr>Wingdings</vt:lpstr>
      <vt:lpstr>Wingdings 3</vt:lpstr>
      <vt:lpstr>4_Office Theme</vt:lpstr>
      <vt:lpstr>5_Office Theme</vt:lpstr>
      <vt:lpstr>Default Design</vt:lpstr>
      <vt:lpstr>PowerPoint Presentation</vt:lpstr>
      <vt:lpstr>Practitioner Registration</vt:lpstr>
      <vt:lpstr>PowerPoint Presentation</vt:lpstr>
      <vt:lpstr>How does it work?</vt:lpstr>
      <vt:lpstr>Each scheme has:</vt:lpstr>
      <vt:lpstr>Process for the practitioner</vt:lpstr>
      <vt:lpstr>Eligibility  </vt:lpstr>
      <vt:lpstr>Assessors and Verifiers</vt:lpstr>
      <vt:lpstr>Assessor role</vt:lpstr>
      <vt:lpstr>PowerPoint Presentation</vt:lpstr>
      <vt:lpstr>Routes </vt:lpstr>
      <vt:lpstr>PowerPoint Presentation</vt:lpstr>
      <vt:lpstr>The benefits expressed by practitioners:</vt:lpstr>
      <vt:lpstr>From E of E Practitioners</vt:lpstr>
      <vt:lpstr>Current Updates</vt:lpstr>
      <vt:lpstr>Faculty of Public Health Accredited Practitioner Programme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jenny</dc:creator>
  <cp:lastModifiedBy>alix sheppard</cp:lastModifiedBy>
  <cp:revision>178</cp:revision>
  <cp:lastPrinted>2015-10-18T17:14:42Z</cp:lastPrinted>
  <dcterms:created xsi:type="dcterms:W3CDTF">2012-09-06T11:42:29Z</dcterms:created>
  <dcterms:modified xsi:type="dcterms:W3CDTF">2017-11-07T11:13:22Z</dcterms:modified>
</cp:coreProperties>
</file>