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99" d="100"/>
          <a:sy n="99" d="100"/>
        </p:scale>
        <p:origin x="-11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9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0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3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9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9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4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0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8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5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2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3F2D-295C-4057-83B6-8A3D7456718A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B4F9-90B2-442E-BF49-836239BD9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1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Diagnostic Studies</a:t>
            </a:r>
            <a:br>
              <a:rPr lang="en-GB" dirty="0"/>
            </a:br>
            <a:r>
              <a:rPr lang="en-GB" dirty="0"/>
              <a:t>Specimen Appraisal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Adrian Boyle</a:t>
            </a:r>
          </a:p>
        </p:txBody>
      </p:sp>
    </p:spTree>
    <p:extLst>
      <p:ext uri="{BB962C8B-B14F-4D97-AF65-F5344CB8AC3E}">
        <p14:creationId xmlns:p14="http://schemas.microsoft.com/office/powerpoint/2010/main" val="349794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Accuracy of Point-of-Care Ultrasonography for Diagnosis of Elbow Fractures in Children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6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they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Population</a:t>
            </a:r>
          </a:p>
          <a:p>
            <a:pPr marL="0" indent="0">
              <a:buNone/>
            </a:pPr>
            <a:r>
              <a:rPr lang="en-GB" dirty="0"/>
              <a:t>	130 Children with suspected elbow fractures</a:t>
            </a:r>
          </a:p>
          <a:p>
            <a:pPr marL="0" indent="0">
              <a:buNone/>
            </a:pPr>
            <a:r>
              <a:rPr lang="en-GB" dirty="0"/>
              <a:t>Exposure (Intervention)</a:t>
            </a:r>
          </a:p>
          <a:p>
            <a:pPr marL="0" indent="0">
              <a:buNone/>
            </a:pPr>
            <a:r>
              <a:rPr lang="en-GB" dirty="0"/>
              <a:t>	POCT USS by trained Emergency Physicians</a:t>
            </a:r>
          </a:p>
          <a:p>
            <a:pPr marL="0" indent="0">
              <a:buNone/>
            </a:pPr>
            <a:r>
              <a:rPr lang="en-GB" dirty="0"/>
              <a:t>Outcome</a:t>
            </a:r>
          </a:p>
          <a:p>
            <a:pPr marL="0" indent="0">
              <a:buNone/>
            </a:pPr>
            <a:r>
              <a:rPr lang="en-GB" dirty="0"/>
              <a:t>	Confirmed fracture on radiographic follow up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9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sort of study did they do?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Is this externally valid?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Why is this study the size it is?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20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Appraisal: what flaws can you see in this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Convenience sample</a:t>
            </a:r>
          </a:p>
          <a:p>
            <a:pPr marL="0" indent="0">
              <a:buNone/>
            </a:pPr>
            <a:r>
              <a:rPr lang="en-GB" dirty="0"/>
              <a:t>Single centre</a:t>
            </a:r>
          </a:p>
          <a:p>
            <a:pPr marL="0" indent="0">
              <a:buNone/>
            </a:pPr>
            <a:r>
              <a:rPr lang="en-GB" dirty="0"/>
              <a:t>Little data about how the operator’s varied (did one expert perform 90% of the scans)</a:t>
            </a:r>
          </a:p>
          <a:p>
            <a:pPr marL="0" indent="0">
              <a:buNone/>
            </a:pPr>
            <a:r>
              <a:rPr lang="en-GB" dirty="0"/>
              <a:t>Small sample, confidence interval width applied to BOTH sensitivity and specificity</a:t>
            </a:r>
          </a:p>
          <a:p>
            <a:pPr marL="0" indent="0">
              <a:buNone/>
            </a:pPr>
            <a:r>
              <a:rPr lang="en-GB" dirty="0"/>
              <a:t>Selected sample (16 months to collect 130)</a:t>
            </a:r>
          </a:p>
          <a:p>
            <a:pPr marL="0" indent="0">
              <a:buNone/>
            </a:pPr>
            <a:r>
              <a:rPr lang="en-GB" dirty="0"/>
              <a:t>Fracture prevalence is probably much higher than practice (Spectrum Bias)</a:t>
            </a:r>
          </a:p>
          <a:p>
            <a:pPr marL="0" indent="0">
              <a:buNone/>
            </a:pPr>
            <a:r>
              <a:rPr lang="en-GB" dirty="0"/>
              <a:t>Follow up was only applied  to those with negative x-rays BIAS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85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Appraisal: strengths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Follow up arrangements look good, (minimal loss to follow up but look at Fig. 4, they included 4 people with no f/u)</a:t>
            </a:r>
          </a:p>
          <a:p>
            <a:pPr marL="0" indent="0">
              <a:buNone/>
            </a:pPr>
            <a:r>
              <a:rPr lang="en-GB" dirty="0"/>
              <a:t>Outcome by radiologist is blinded</a:t>
            </a:r>
          </a:p>
          <a:p>
            <a:pPr marL="0" indent="0">
              <a:buNone/>
            </a:pPr>
            <a:r>
              <a:rPr lang="en-GB" dirty="0"/>
              <a:t>Assessed Kappa</a:t>
            </a:r>
          </a:p>
          <a:p>
            <a:pPr marL="0" indent="0">
              <a:buNone/>
            </a:pPr>
            <a:r>
              <a:rPr lang="en-GB" dirty="0"/>
              <a:t>Common problem</a:t>
            </a:r>
          </a:p>
          <a:p>
            <a:pPr marL="0" indent="0">
              <a:buNone/>
            </a:pPr>
            <a:r>
              <a:rPr lang="en-GB" dirty="0"/>
              <a:t>Ethical approval</a:t>
            </a:r>
          </a:p>
        </p:txBody>
      </p:sp>
    </p:spTree>
    <p:extLst>
      <p:ext uri="{BB962C8B-B14F-4D97-AF65-F5344CB8AC3E}">
        <p14:creationId xmlns:p14="http://schemas.microsoft.com/office/powerpoint/2010/main" val="242151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Would you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64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Would you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Probably doesn’t help me much</a:t>
            </a:r>
          </a:p>
          <a:p>
            <a:pPr marL="0" indent="0">
              <a:buNone/>
            </a:pPr>
            <a:r>
              <a:rPr lang="en-GB" dirty="0"/>
              <a:t>Don’t believe the bit about time</a:t>
            </a:r>
          </a:p>
          <a:p>
            <a:pPr marL="0" indent="0">
              <a:buNone/>
            </a:pPr>
            <a:r>
              <a:rPr lang="en-GB" dirty="0"/>
              <a:t>Convenience samples inflate sensitivity and specificity values</a:t>
            </a:r>
          </a:p>
          <a:p>
            <a:pPr marL="0" indent="0">
              <a:buNone/>
            </a:pPr>
            <a:r>
              <a:rPr lang="en-GB" dirty="0"/>
              <a:t>Not sure about the value for my practice (but GPs?)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CI are very wide: Sensitivity 98 (88-100) Sensitivity is probably the most important outcome measure in this </a:t>
            </a:r>
            <a:r>
              <a:rPr lang="en-GB"/>
              <a:t>diagnostic scenario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18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224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Diagnostic Studies Specimen Appraisal</vt:lpstr>
      <vt:lpstr>Accuracy of Point-of-Care Ultrasonography for Diagnosis of Elbow Fractures in Children </vt:lpstr>
      <vt:lpstr>What did they do?</vt:lpstr>
      <vt:lpstr>Appraisal</vt:lpstr>
      <vt:lpstr>Appraisal: what flaws can you see in this study?</vt:lpstr>
      <vt:lpstr>Appraisal: strengths </vt:lpstr>
      <vt:lpstr>Would you do this?</vt:lpstr>
      <vt:lpstr>Would you do this?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Studies Specimen Appraisal</dc:title>
  <dc:creator>Adrian Boyle</dc:creator>
  <cp:lastModifiedBy>Tome-Fernandez, Rosa</cp:lastModifiedBy>
  <cp:revision>6</cp:revision>
  <dcterms:created xsi:type="dcterms:W3CDTF">2017-02-09T14:20:04Z</dcterms:created>
  <dcterms:modified xsi:type="dcterms:W3CDTF">2017-02-20T14:36:02Z</dcterms:modified>
</cp:coreProperties>
</file>