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notesSlides/notesSlide1.xml" ContentType="application/vnd.openxmlformats-officedocument.presentationml.notesSlide+xml"/>
  <Override PartName="/ppt/media/image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Source Sans Pro Semibold"/>
        <a:ea typeface="Source Sans Pro Semibold"/>
        <a:cs typeface="Source Sans Pro Semibold"/>
        <a:sym typeface="Source Sans Pro Semibold"/>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Source Sans Pro Semibold"/>
        <a:ea typeface="Source Sans Pro Semibold"/>
        <a:cs typeface="Source Sans Pro Semibold"/>
        <a:sym typeface="Source Sans Pro Semibold"/>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Source Sans Pro Semibold"/>
        <a:ea typeface="Source Sans Pro Semibold"/>
        <a:cs typeface="Source Sans Pro Semibold"/>
        <a:sym typeface="Source Sans Pro Semibold"/>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Source Sans Pro Semibold"/>
        <a:ea typeface="Source Sans Pro Semibold"/>
        <a:cs typeface="Source Sans Pro Semibold"/>
        <a:sym typeface="Source Sans Pro Semibold"/>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Source Sans Pro Semibold"/>
        <a:ea typeface="Source Sans Pro Semibold"/>
        <a:cs typeface="Source Sans Pro Semibold"/>
        <a:sym typeface="Source Sans Pro Semibold"/>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Source Sans Pro Semibold"/>
        <a:ea typeface="Source Sans Pro Semibold"/>
        <a:cs typeface="Source Sans Pro Semibold"/>
        <a:sym typeface="Source Sans Pro Semibold"/>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Source Sans Pro Semibold"/>
        <a:ea typeface="Source Sans Pro Semibold"/>
        <a:cs typeface="Source Sans Pro Semibold"/>
        <a:sym typeface="Source Sans Pro Semibold"/>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Source Sans Pro Semibold"/>
        <a:ea typeface="Source Sans Pro Semibold"/>
        <a:cs typeface="Source Sans Pro Semibold"/>
        <a:sym typeface="Source Sans Pro Semibold"/>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Source Sans Pro Semibold"/>
        <a:ea typeface="Source Sans Pro Semibold"/>
        <a:cs typeface="Source Sans Pro Semibold"/>
        <a:sym typeface="Source Sans Pro Semibold"/>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Source Sans Pro Semibold"/>
          <a:ea typeface="Source Sans Pro Semibold"/>
          <a:cs typeface="Source Sans Pro Semibold"/>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FFFFFF"/>
          </a:solidFill>
        </a:fill>
      </a:tcStyle>
    </a:band2H>
    <a:firstCol>
      <a:tcTxStyle b="off" i="off">
        <a:font>
          <a:latin typeface="Source Sans Pro Semibold"/>
          <a:ea typeface="Source Sans Pro Semibold"/>
          <a:cs typeface="Source Sans Pro Semibold"/>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
          <a:latin typeface="Source Sans Pro Semibold"/>
          <a:ea typeface="Source Sans Pro Semibold"/>
          <a:cs typeface="Source Sans Pro Semibold"/>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Source Sans Pro Semibold"/>
          <a:ea typeface="Source Sans Pro Semibold"/>
          <a:cs typeface="Source Sans Pro Semibold"/>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C7B018BB-80A7-4F77-B60F-C8B233D01FF8}" styleName="">
    <a:tblBg/>
    <a:wholeTbl>
      <a:tcTxStyle b="off" i="off">
        <a:font>
          <a:latin typeface="Source Sans Pro Semibold"/>
          <a:ea typeface="Source Sans Pro Semibold"/>
          <a:cs typeface="Source Sans Pro Semibol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CD2"/>
          </a:solidFill>
        </a:fill>
      </a:tcStyle>
    </a:wholeTbl>
    <a:band2H>
      <a:tcTxStyle b="def" i="def"/>
      <a:tcStyle>
        <a:tcBdr/>
        <a:fill>
          <a:solidFill>
            <a:srgbClr val="E6E7EA"/>
          </a:solidFill>
        </a:fill>
      </a:tcStyle>
    </a:band2H>
    <a:firstCol>
      <a:tcTxStyle b="on" i="off">
        <a:font>
          <a:latin typeface="Source Sans Pro Semibold"/>
          <a:ea typeface="Source Sans Pro Semibold"/>
          <a:cs typeface="Source Sans Pro Semi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Source Sans Pro Semibold"/>
          <a:ea typeface="Source Sans Pro Semibold"/>
          <a:cs typeface="Source Sans Pro Semi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Source Sans Pro Semibold"/>
          <a:ea typeface="Source Sans Pro Semibold"/>
          <a:cs typeface="Source Sans Pro Semi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
          <a:latin typeface="Source Sans Pro Semibold"/>
          <a:ea typeface="Source Sans Pro Semibold"/>
          <a:cs typeface="Source Sans Pro Semibol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4">
              <a:lumOff val="22932"/>
            </a:schemeClr>
          </a:solidFill>
        </a:fill>
      </a:tcStyle>
    </a:wholeTbl>
    <a:band2H>
      <a:tcTxStyle b="def" i="def"/>
      <a:tcStyle>
        <a:tcBdr/>
        <a:fill>
          <a:solidFill>
            <a:srgbClr val="EAEAEA"/>
          </a:solidFill>
        </a:fill>
      </a:tcStyle>
    </a:band2H>
    <a:firstCol>
      <a:tcTxStyle b="on" i="off">
        <a:font>
          <a:latin typeface="Source Sans Pro Semibold"/>
          <a:ea typeface="Source Sans Pro Semibold"/>
          <a:cs typeface="Source Sans Pro Semi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Source Sans Pro Semibold"/>
          <a:ea typeface="Source Sans Pro Semibold"/>
          <a:cs typeface="Source Sans Pro Semi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Source Sans Pro Semibold"/>
          <a:ea typeface="Source Sans Pro Semibold"/>
          <a:cs typeface="Source Sans Pro Semi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
          <a:latin typeface="Source Sans Pro Semibold"/>
          <a:ea typeface="Source Sans Pro Semibold"/>
          <a:cs typeface="Source Sans Pro Semibol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5F5F5"/>
          </a:solidFill>
        </a:fill>
      </a:tcStyle>
    </a:wholeTbl>
    <a:band2H>
      <a:tcTxStyle b="def" i="def"/>
      <a:tcStyle>
        <a:tcBdr/>
        <a:fill>
          <a:solidFill>
            <a:srgbClr val="FAFAFA"/>
          </a:solidFill>
        </a:fill>
      </a:tcStyle>
    </a:band2H>
    <a:firstCol>
      <a:tcTxStyle b="on" i="off">
        <a:font>
          <a:latin typeface="Source Sans Pro Semibold"/>
          <a:ea typeface="Source Sans Pro Semibold"/>
          <a:cs typeface="Source Sans Pro Semi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Source Sans Pro Semibold"/>
          <a:ea typeface="Source Sans Pro Semibold"/>
          <a:cs typeface="Source Sans Pro Semi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Source Sans Pro Semibold"/>
          <a:ea typeface="Source Sans Pro Semibold"/>
          <a:cs typeface="Source Sans Pro Semi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
          <a:latin typeface="Source Sans Pro Semibold"/>
          <a:ea typeface="Source Sans Pro Semibold"/>
          <a:cs typeface="Source Sans Pro Semibold"/>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olidFill>
        </a:fill>
      </a:tcStyle>
    </a:wholeTbl>
    <a:band2H>
      <a:tcTxStyle b="def" i="def"/>
      <a:tcStyle>
        <a:tcBdr/>
        <a:fill>
          <a:solidFill>
            <a:srgbClr val="FFFFFF"/>
          </a:solidFill>
        </a:fill>
      </a:tcStyle>
    </a:band2H>
    <a:firstCol>
      <a:tcTxStyle b="on" i="off">
        <a:font>
          <a:latin typeface="Source Sans Pro Semibold"/>
          <a:ea typeface="Source Sans Pro Semibold"/>
          <a:cs typeface="Source Sans Pro Semi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Source Sans Pro Semibold"/>
          <a:ea typeface="Source Sans Pro Semibold"/>
          <a:cs typeface="Source Sans Pro Semibold"/>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Source Sans Pro Semibold"/>
          <a:ea typeface="Source Sans Pro Semibold"/>
          <a:cs typeface="Source Sans Pro Semibold"/>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
          <a:latin typeface="Source Sans Pro Semibold"/>
          <a:ea typeface="Source Sans Pro Semibold"/>
          <a:cs typeface="Source Sans Pro Semibol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chemeClr val="accent6"/>
          </a:solidFill>
        </a:fill>
      </a:tcStyle>
    </a:band2H>
    <a:firstCol>
      <a:tcTxStyle b="on" i="off">
        <a:font>
          <a:latin typeface="Source Sans Pro Semibold"/>
          <a:ea typeface="Source Sans Pro Semibold"/>
          <a:cs typeface="Source Sans Pro Semi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Source Sans Pro Semibold"/>
          <a:ea typeface="Source Sans Pro Semibold"/>
          <a:cs typeface="Source Sans Pro Semi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Source Sans Pro Semibold"/>
          <a:ea typeface="Source Sans Pro Semibold"/>
          <a:cs typeface="Source Sans Pro Semi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88" name="Shape 388"/>
          <p:cNvSpPr/>
          <p:nvPr>
            <p:ph type="sldImg"/>
          </p:nvPr>
        </p:nvSpPr>
        <p:spPr>
          <a:xfrm>
            <a:off x="1143000" y="685800"/>
            <a:ext cx="4572000" cy="3429000"/>
          </a:xfrm>
          <a:prstGeom prst="rect">
            <a:avLst/>
          </a:prstGeom>
        </p:spPr>
        <p:txBody>
          <a:bodyPr/>
          <a:lstStyle/>
          <a:p>
            <a:pPr/>
          </a:p>
        </p:txBody>
      </p:sp>
      <p:sp>
        <p:nvSpPr>
          <p:cNvPr id="389" name="Shape 38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Source Sans Pro"/>
      </a:defRPr>
    </a:lvl1pPr>
    <a:lvl2pPr indent="228600" latinLnBrk="0">
      <a:defRPr sz="1200">
        <a:latin typeface="+mj-lt"/>
        <a:ea typeface="+mj-ea"/>
        <a:cs typeface="+mj-cs"/>
        <a:sym typeface="Source Sans Pro"/>
      </a:defRPr>
    </a:lvl2pPr>
    <a:lvl3pPr indent="457200" latinLnBrk="0">
      <a:defRPr sz="1200">
        <a:latin typeface="+mj-lt"/>
        <a:ea typeface="+mj-ea"/>
        <a:cs typeface="+mj-cs"/>
        <a:sym typeface="Source Sans Pro"/>
      </a:defRPr>
    </a:lvl3pPr>
    <a:lvl4pPr indent="685800" latinLnBrk="0">
      <a:defRPr sz="1200">
        <a:latin typeface="+mj-lt"/>
        <a:ea typeface="+mj-ea"/>
        <a:cs typeface="+mj-cs"/>
        <a:sym typeface="Source Sans Pro"/>
      </a:defRPr>
    </a:lvl4pPr>
    <a:lvl5pPr indent="914400" latinLnBrk="0">
      <a:defRPr sz="1200">
        <a:latin typeface="+mj-lt"/>
        <a:ea typeface="+mj-ea"/>
        <a:cs typeface="+mj-cs"/>
        <a:sym typeface="Source Sans Pro"/>
      </a:defRPr>
    </a:lvl5pPr>
    <a:lvl6pPr indent="1143000" latinLnBrk="0">
      <a:defRPr sz="1200">
        <a:latin typeface="+mj-lt"/>
        <a:ea typeface="+mj-ea"/>
        <a:cs typeface="+mj-cs"/>
        <a:sym typeface="Source Sans Pro"/>
      </a:defRPr>
    </a:lvl6pPr>
    <a:lvl7pPr indent="1371600" latinLnBrk="0">
      <a:defRPr sz="1200">
        <a:latin typeface="+mj-lt"/>
        <a:ea typeface="+mj-ea"/>
        <a:cs typeface="+mj-cs"/>
        <a:sym typeface="Source Sans Pro"/>
      </a:defRPr>
    </a:lvl7pPr>
    <a:lvl8pPr indent="1600200" latinLnBrk="0">
      <a:defRPr sz="1200">
        <a:latin typeface="+mj-lt"/>
        <a:ea typeface="+mj-ea"/>
        <a:cs typeface="+mj-cs"/>
        <a:sym typeface="Source Sans Pro"/>
      </a:defRPr>
    </a:lvl8pPr>
    <a:lvl9pPr indent="1828800" latinLnBrk="0">
      <a:defRPr sz="1200">
        <a:latin typeface="+mj-lt"/>
        <a:ea typeface="+mj-ea"/>
        <a:cs typeface="+mj-cs"/>
        <a:sym typeface="Source Sans Pro"/>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5" name="Shape 525"/>
          <p:cNvSpPr/>
          <p:nvPr>
            <p:ph type="sldImg"/>
          </p:nvPr>
        </p:nvSpPr>
        <p:spPr>
          <a:prstGeom prst="rect">
            <a:avLst/>
          </a:prstGeom>
        </p:spPr>
        <p:txBody>
          <a:bodyPr/>
          <a:lstStyle/>
          <a:p>
            <a:pPr/>
          </a:p>
        </p:txBody>
      </p:sp>
      <p:sp>
        <p:nvSpPr>
          <p:cNvPr id="526" name="Shape 526"/>
          <p:cNvSpPr/>
          <p:nvPr>
            <p:ph type="body" sz="quarter" idx="1"/>
          </p:nvPr>
        </p:nvSpPr>
        <p:spPr>
          <a:prstGeom prst="rect">
            <a:avLst/>
          </a:prstGeom>
        </p:spPr>
        <p:txBody>
          <a:bodyPr/>
          <a:lstStyle/>
          <a:p>
            <a:pPr>
              <a:spcBef>
                <a:spcPts val="400"/>
              </a:spcBef>
              <a:defRPr>
                <a:latin typeface="Arial"/>
                <a:ea typeface="Arial"/>
                <a:cs typeface="Arial"/>
                <a:sym typeface="Arial"/>
              </a:defRPr>
            </a:pPr>
            <a:r>
              <a:t>Publication bias – only publishing positive findings</a:t>
            </a:r>
          </a:p>
          <a:p>
            <a:pPr>
              <a:spcBef>
                <a:spcPts val="400"/>
              </a:spcBef>
              <a:defRPr>
                <a:latin typeface="Arial"/>
                <a:ea typeface="Arial"/>
                <a:cs typeface="Arial"/>
                <a:sym typeface="Arial"/>
              </a:defRPr>
            </a:pPr>
            <a:r>
              <a:t>Language bias – only including studies in English</a:t>
            </a:r>
          </a:p>
          <a:p>
            <a:pPr>
              <a:spcBef>
                <a:spcPts val="400"/>
              </a:spcBef>
              <a:defRPr>
                <a:latin typeface="Arial"/>
                <a:ea typeface="Arial"/>
                <a:cs typeface="Arial"/>
                <a:sym typeface="Arial"/>
              </a:defRPr>
            </a:pPr>
            <a:r>
              <a:t>Commerical bias – e.g. review of a particular drug sponsored by the pharmaceutical company that produces it. E.g. by inappropriately selecting of the comparison group</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1.pn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8.png"/></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1.png"/></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3.png"/></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v1">
    <p:spTree>
      <p:nvGrpSpPr>
        <p:cNvPr id="1" name=""/>
        <p:cNvGrpSpPr/>
        <p:nvPr/>
      </p:nvGrpSpPr>
      <p:grpSpPr>
        <a:xfrm>
          <a:off x="0" y="0"/>
          <a:ext cx="0" cy="0"/>
          <a:chOff x="0" y="0"/>
          <a:chExt cx="0" cy="0"/>
        </a:xfrm>
      </p:grpSpPr>
      <p:sp>
        <p:nvSpPr>
          <p:cNvPr id="13" name="Title Text"/>
          <p:cNvSpPr txBox="1"/>
          <p:nvPr>
            <p:ph type="title"/>
          </p:nvPr>
        </p:nvSpPr>
        <p:spPr>
          <a:xfrm>
            <a:off x="439737" y="2123225"/>
            <a:ext cx="4464001" cy="1080776"/>
          </a:xfrm>
          <a:prstGeom prst="rect">
            <a:avLst/>
          </a:prstGeom>
        </p:spPr>
        <p:txBody>
          <a:bodyPr>
            <a:normAutofit fontScale="100000" lnSpcReduction="0"/>
          </a:bodyPr>
          <a:lstStyle>
            <a:lvl1pPr>
              <a:lnSpc>
                <a:spcPts val="3800"/>
              </a:lnSpc>
            </a:lvl1pPr>
          </a:lstStyle>
          <a:p>
            <a:pPr/>
            <a:r>
              <a:t>Title Text</a:t>
            </a:r>
          </a:p>
        </p:txBody>
      </p:sp>
      <p:sp>
        <p:nvSpPr>
          <p:cNvPr id="14" name="Body Level One…"/>
          <p:cNvSpPr txBox="1"/>
          <p:nvPr>
            <p:ph type="body" sz="quarter" idx="1"/>
          </p:nvPr>
        </p:nvSpPr>
        <p:spPr>
          <a:xfrm>
            <a:off x="439737" y="3439800"/>
            <a:ext cx="4464001" cy="822601"/>
          </a:xfrm>
          <a:prstGeom prst="rect">
            <a:avLst/>
          </a:prstGeom>
        </p:spPr>
        <p:txBody>
          <a:bodyPr>
            <a:normAutofit fontScale="100000" lnSpcReduction="0"/>
          </a:bodyPr>
          <a:lstStyle>
            <a:lvl1pPr>
              <a:lnSpc>
                <a:spcPts val="1900"/>
              </a:lnSpc>
              <a:spcBef>
                <a:spcPts val="0"/>
              </a:spcBef>
              <a:defRPr b="1" spc="-20" sz="1800"/>
            </a:lvl1pPr>
            <a:lvl2pPr marL="0" indent="3175">
              <a:lnSpc>
                <a:spcPts val="1900"/>
              </a:lnSpc>
              <a:spcBef>
                <a:spcPts val="0"/>
              </a:spcBef>
              <a:buSzTx/>
              <a:buNone/>
              <a:defRPr b="1" spc="-20" sz="1800"/>
            </a:lvl2pPr>
            <a:lvl3pPr marL="0" indent="914400">
              <a:lnSpc>
                <a:spcPts val="1900"/>
              </a:lnSpc>
              <a:spcBef>
                <a:spcPts val="0"/>
              </a:spcBef>
              <a:buSzTx/>
              <a:buNone/>
              <a:defRPr b="1" spc="-20" sz="1800"/>
            </a:lvl3pPr>
            <a:lvl4pPr marL="0" indent="1371600">
              <a:lnSpc>
                <a:spcPts val="1900"/>
              </a:lnSpc>
              <a:spcBef>
                <a:spcPts val="0"/>
              </a:spcBef>
              <a:buSzTx/>
              <a:buNone/>
              <a:defRPr b="1" spc="-20" sz="1800"/>
            </a:lvl4pPr>
            <a:lvl5pPr marL="0" indent="1828800">
              <a:lnSpc>
                <a:spcPts val="1900"/>
              </a:lnSpc>
              <a:spcBef>
                <a:spcPts val="0"/>
              </a:spcBef>
              <a:buSzTx/>
              <a:buNone/>
              <a:defRPr b="1" spc="-20" sz="1800"/>
            </a:lvl5pPr>
          </a:lstStyle>
          <a:p>
            <a:pPr/>
            <a:r>
              <a:t>Body Level One</a:t>
            </a:r>
          </a:p>
          <a:p>
            <a:pPr lvl="1"/>
            <a:r>
              <a:t>Body Level Two</a:t>
            </a:r>
          </a:p>
          <a:p>
            <a:pPr lvl="2"/>
            <a:r>
              <a:t>Body Level Three</a:t>
            </a:r>
          </a:p>
          <a:p>
            <a:pPr lvl="3"/>
            <a:r>
              <a:t>Body Level Four</a:t>
            </a:r>
          </a:p>
          <a:p>
            <a:pPr lvl="4"/>
            <a:r>
              <a:t>Body Level Five</a:t>
            </a:r>
          </a:p>
        </p:txBody>
      </p:sp>
      <p:sp>
        <p:nvSpPr>
          <p:cNvPr id="15" name="TextBox 7"/>
          <p:cNvSpPr txBox="1"/>
          <p:nvPr/>
        </p:nvSpPr>
        <p:spPr>
          <a:xfrm>
            <a:off x="439737" y="5695200"/>
            <a:ext cx="1982181" cy="76377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ts val="2000"/>
              </a:lnSpc>
              <a:defRPr spc="-30">
                <a:solidFill>
                  <a:schemeClr val="accent1"/>
                </a:solidFill>
              </a:defRPr>
            </a:pPr>
            <a:r>
              <a:t>Trusted evidence.</a:t>
            </a:r>
          </a:p>
          <a:p>
            <a:pPr>
              <a:lnSpc>
                <a:spcPts val="2000"/>
              </a:lnSpc>
              <a:defRPr spc="-30">
                <a:solidFill>
                  <a:schemeClr val="accent1"/>
                </a:solidFill>
              </a:defRPr>
            </a:pPr>
            <a:r>
              <a:t>Informed decisions.</a:t>
            </a:r>
          </a:p>
          <a:p>
            <a:pPr>
              <a:lnSpc>
                <a:spcPts val="2000"/>
              </a:lnSpc>
              <a:defRPr spc="-30">
                <a:solidFill>
                  <a:schemeClr val="accent2"/>
                </a:solidFill>
              </a:defRPr>
            </a:pPr>
            <a:r>
              <a:t>Better health.</a:t>
            </a:r>
          </a:p>
        </p:txBody>
      </p:sp>
      <p:pic>
        <p:nvPicPr>
          <p:cNvPr id="16" name="Picture 4" descr="Picture 4"/>
          <p:cNvPicPr>
            <a:picLocks noChangeAspect="1"/>
          </p:cNvPicPr>
          <p:nvPr/>
        </p:nvPicPr>
        <p:blipFill>
          <a:blip r:embed="rId2">
            <a:extLst/>
          </a:blip>
          <a:stretch>
            <a:fillRect/>
          </a:stretch>
        </p:blipFill>
        <p:spPr>
          <a:xfrm>
            <a:off x="5319405" y="0"/>
            <a:ext cx="3824595" cy="6858000"/>
          </a:xfrm>
          <a:prstGeom prst="rect">
            <a:avLst/>
          </a:prstGeom>
          <a:ln w="12700">
            <a:miter lim="400000"/>
          </a:ln>
        </p:spPr>
      </p:pic>
      <p:sp>
        <p:nvSpPr>
          <p:cNvPr id="17" name="Rectangle 8"/>
          <p:cNvSpPr/>
          <p:nvPr/>
        </p:nvSpPr>
        <p:spPr>
          <a:xfrm rot="18932974">
            <a:off x="6433716" y="5836596"/>
            <a:ext cx="494945" cy="494945"/>
          </a:xfrm>
          <a:prstGeom prst="rect">
            <a:avLst/>
          </a:prstGeom>
          <a:solidFill>
            <a:schemeClr val="accent2"/>
          </a:solidFill>
          <a:ln w="12700">
            <a:miter lim="400000"/>
          </a:ln>
        </p:spPr>
        <p:txBody>
          <a:bodyPr lIns="45719" rIns="45719" anchor="ctr"/>
          <a:lstStyle/>
          <a:p>
            <a:pPr algn="ctr">
              <a:defRPr>
                <a:solidFill>
                  <a:srgbClr val="FFFFFF"/>
                </a:solidFill>
              </a:defRPr>
            </a:pPr>
          </a:p>
        </p:txBody>
      </p:sp>
      <p:sp>
        <p:nvSpPr>
          <p:cNvPr id="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with Image">
    <p:spTree>
      <p:nvGrpSpPr>
        <p:cNvPr id="1" name=""/>
        <p:cNvGrpSpPr/>
        <p:nvPr/>
      </p:nvGrpSpPr>
      <p:grpSpPr>
        <a:xfrm>
          <a:off x="0" y="0"/>
          <a:ext cx="0" cy="0"/>
          <a:chOff x="0" y="0"/>
          <a:chExt cx="0" cy="0"/>
        </a:xfrm>
      </p:grpSpPr>
      <p:sp>
        <p:nvSpPr>
          <p:cNvPr id="110" name="Title Text"/>
          <p:cNvSpPr txBox="1"/>
          <p:nvPr>
            <p:ph type="title"/>
          </p:nvPr>
        </p:nvSpPr>
        <p:spPr>
          <a:xfrm>
            <a:off x="439737" y="1317600"/>
            <a:ext cx="6120002" cy="632839"/>
          </a:xfrm>
          <a:prstGeom prst="rect">
            <a:avLst/>
          </a:prstGeom>
        </p:spPr>
        <p:txBody>
          <a:bodyPr>
            <a:normAutofit fontScale="100000" lnSpcReduction="0"/>
          </a:bodyPr>
          <a:lstStyle/>
          <a:p>
            <a:pPr/>
            <a:r>
              <a:t>Title Text</a:t>
            </a:r>
          </a:p>
        </p:txBody>
      </p:sp>
      <p:sp>
        <p:nvSpPr>
          <p:cNvPr id="111" name="Picture Placeholder 6"/>
          <p:cNvSpPr/>
          <p:nvPr>
            <p:ph type="pic" sz="half" idx="13"/>
          </p:nvPr>
        </p:nvSpPr>
        <p:spPr>
          <a:xfrm>
            <a:off x="439737" y="2232000"/>
            <a:ext cx="6156001" cy="3816001"/>
          </a:xfrm>
          <a:prstGeom prst="rect">
            <a:avLst/>
          </a:prstGeom>
        </p:spPr>
        <p:txBody>
          <a:bodyPr lIns="91439" tIns="45719" rIns="91439" bIns="45719"/>
          <a:lstStyle/>
          <a:p>
            <a:pPr/>
          </a:p>
        </p:txBody>
      </p:sp>
      <p:sp>
        <p:nvSpPr>
          <p:cNvPr id="112" name="Body Level One…"/>
          <p:cNvSpPr txBox="1"/>
          <p:nvPr>
            <p:ph type="body" sz="quarter" idx="1"/>
          </p:nvPr>
        </p:nvSpPr>
        <p:spPr>
          <a:xfrm>
            <a:off x="439737" y="6162675"/>
            <a:ext cx="6176964" cy="374650"/>
          </a:xfrm>
          <a:prstGeom prst="rect">
            <a:avLst/>
          </a:prstGeom>
        </p:spPr>
        <p:txBody>
          <a:bodyPr>
            <a:normAutofit fontScale="100000" lnSpcReduction="0"/>
          </a:bodyPr>
          <a:lstStyle>
            <a:lvl1pPr>
              <a:spcBef>
                <a:spcPts val="0"/>
              </a:spcBef>
              <a:defRPr spc="-20" sz="1400"/>
            </a:lvl1pPr>
            <a:lvl2pPr marL="125571" indent="-125571">
              <a:spcBef>
                <a:spcPts val="0"/>
              </a:spcBef>
              <a:defRPr spc="-20" sz="1400"/>
            </a:lvl2pPr>
            <a:lvl3pPr marL="353660" indent="-123472">
              <a:spcBef>
                <a:spcPts val="0"/>
              </a:spcBef>
              <a:defRPr spc="-20" sz="1400"/>
            </a:lvl3pPr>
            <a:lvl4pPr marL="569383" indent="-151871">
              <a:spcBef>
                <a:spcPts val="0"/>
              </a:spcBef>
              <a:defRPr spc="-20" sz="1400"/>
            </a:lvl4pPr>
            <a:lvl5pPr marL="807685" indent="-145697">
              <a:spcBef>
                <a:spcPts val="0"/>
              </a:spcBef>
              <a:defRPr spc="-20" sz="1400"/>
            </a:lvl5pPr>
          </a:lstStyle>
          <a:p>
            <a:pPr/>
            <a:r>
              <a:t>Body Level One</a:t>
            </a:r>
          </a:p>
          <a:p>
            <a:pPr lvl="1"/>
            <a:r>
              <a:t>Body Level Two</a:t>
            </a:r>
          </a:p>
          <a:p>
            <a:pPr lvl="2"/>
            <a:r>
              <a:t>Body Level Three</a:t>
            </a:r>
          </a:p>
          <a:p>
            <a:pPr lvl="3"/>
            <a:r>
              <a:t>Body Level Four</a:t>
            </a:r>
          </a:p>
          <a:p>
            <a:pPr lvl="4"/>
            <a:r>
              <a:t>Body Level Five</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able Title">
    <p:spTree>
      <p:nvGrpSpPr>
        <p:cNvPr id="1" name=""/>
        <p:cNvGrpSpPr/>
        <p:nvPr/>
      </p:nvGrpSpPr>
      <p:grpSpPr>
        <a:xfrm>
          <a:off x="0" y="0"/>
          <a:ext cx="0" cy="0"/>
          <a:chOff x="0" y="0"/>
          <a:chExt cx="0" cy="0"/>
        </a:xfrm>
      </p:grpSpPr>
      <p:sp>
        <p:nvSpPr>
          <p:cNvPr id="120" name="Title Text"/>
          <p:cNvSpPr txBox="1"/>
          <p:nvPr>
            <p:ph type="title"/>
          </p:nvPr>
        </p:nvSpPr>
        <p:spPr>
          <a:xfrm>
            <a:off x="439737" y="1202399"/>
            <a:ext cx="6120002" cy="460801"/>
          </a:xfrm>
          <a:prstGeom prst="rect">
            <a:avLst/>
          </a:prstGeom>
        </p:spPr>
        <p:txBody>
          <a:bodyPr anchor="t">
            <a:normAutofit fontScale="100000" lnSpcReduction="0"/>
          </a:bodyPr>
          <a:lstStyle>
            <a:lvl1pPr>
              <a:defRPr spc="-39" sz="2000"/>
            </a:lvl1pPr>
          </a:lstStyle>
          <a:p>
            <a:pPr/>
            <a:r>
              <a:t>Title Text</a:t>
            </a:r>
          </a:p>
        </p:txBody>
      </p:sp>
      <p:sp>
        <p:nvSpPr>
          <p:cNvPr id="121" name="Body Level One…"/>
          <p:cNvSpPr txBox="1"/>
          <p:nvPr>
            <p:ph type="body" sz="quarter" idx="1"/>
          </p:nvPr>
        </p:nvSpPr>
        <p:spPr>
          <a:xfrm>
            <a:off x="439737" y="6162675"/>
            <a:ext cx="6176964" cy="374650"/>
          </a:xfrm>
          <a:prstGeom prst="rect">
            <a:avLst/>
          </a:prstGeom>
        </p:spPr>
        <p:txBody>
          <a:bodyPr>
            <a:normAutofit fontScale="100000" lnSpcReduction="0"/>
          </a:bodyPr>
          <a:lstStyle>
            <a:lvl1pPr>
              <a:spcBef>
                <a:spcPts val="0"/>
              </a:spcBef>
              <a:defRPr spc="-20" sz="1400"/>
            </a:lvl1pPr>
            <a:lvl2pPr marL="125571" indent="-125571">
              <a:spcBef>
                <a:spcPts val="0"/>
              </a:spcBef>
              <a:defRPr spc="-20" sz="1400"/>
            </a:lvl2pPr>
            <a:lvl3pPr marL="353660" indent="-123472">
              <a:spcBef>
                <a:spcPts val="0"/>
              </a:spcBef>
              <a:defRPr spc="-20" sz="1400"/>
            </a:lvl3pPr>
            <a:lvl4pPr marL="569383" indent="-151871">
              <a:spcBef>
                <a:spcPts val="0"/>
              </a:spcBef>
              <a:defRPr spc="-20" sz="1400"/>
            </a:lvl4pPr>
            <a:lvl5pPr marL="807685" indent="-145697">
              <a:spcBef>
                <a:spcPts val="0"/>
              </a:spcBef>
              <a:defRPr spc="-20" sz="1400"/>
            </a:lvl5pPr>
          </a:lstStyle>
          <a:p>
            <a:pPr/>
            <a:r>
              <a:t>Body Level One</a:t>
            </a:r>
          </a:p>
          <a:p>
            <a:pPr lvl="1"/>
            <a:r>
              <a:t>Body Level Two</a:t>
            </a:r>
          </a:p>
          <a:p>
            <a:pPr lvl="2"/>
            <a:r>
              <a:t>Body Level Three</a:t>
            </a:r>
          </a:p>
          <a:p>
            <a:pPr lvl="3"/>
            <a:r>
              <a:t>Body Level Four</a:t>
            </a:r>
          </a:p>
          <a:p>
            <a:pPr lvl="4"/>
            <a:r>
              <a:t>Body Level Five</a:t>
            </a:r>
          </a:p>
        </p:txBody>
      </p:sp>
      <p:sp>
        <p:nvSpPr>
          <p:cNvPr id="1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129" name="Title Text"/>
          <p:cNvSpPr txBox="1"/>
          <p:nvPr>
            <p:ph type="title"/>
          </p:nvPr>
        </p:nvSpPr>
        <p:spPr>
          <a:xfrm>
            <a:off x="439737" y="1317600"/>
            <a:ext cx="6120002" cy="632839"/>
          </a:xfrm>
          <a:prstGeom prst="rect">
            <a:avLst/>
          </a:prstGeom>
        </p:spPr>
        <p:txBody>
          <a:bodyPr>
            <a:normAutofit fontScale="100000" lnSpcReduction="0"/>
          </a:bodyPr>
          <a:lstStyle/>
          <a:p>
            <a:pPr/>
            <a:r>
              <a:t>Title Text</a:t>
            </a:r>
          </a:p>
        </p:txBody>
      </p:sp>
      <p:sp>
        <p:nvSpPr>
          <p:cNvPr id="1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 Only">
    <p:spTree>
      <p:nvGrpSpPr>
        <p:cNvPr id="1" name=""/>
        <p:cNvGrpSpPr/>
        <p:nvPr/>
      </p:nvGrpSpPr>
      <p:grpSpPr>
        <a:xfrm>
          <a:off x="0" y="0"/>
          <a:ext cx="0" cy="0"/>
          <a:chOff x="0" y="0"/>
          <a:chExt cx="0" cy="0"/>
        </a:xfrm>
      </p:grpSpPr>
      <p:sp>
        <p:nvSpPr>
          <p:cNvPr id="137" name="Picture Placeholder 6"/>
          <p:cNvSpPr/>
          <p:nvPr>
            <p:ph type="pic" idx="13"/>
          </p:nvPr>
        </p:nvSpPr>
        <p:spPr>
          <a:xfrm>
            <a:off x="0" y="0"/>
            <a:ext cx="9144000" cy="6858000"/>
          </a:xfrm>
          <a:prstGeom prst="rect">
            <a:avLst/>
          </a:prstGeom>
        </p:spPr>
        <p:txBody>
          <a:bodyPr lIns="91439" tIns="45719" rIns="91439" bIns="45719"/>
          <a:lstStyle/>
          <a:p>
            <a:pPr/>
          </a:p>
        </p:txBody>
      </p:sp>
      <p:sp>
        <p:nvSpPr>
          <p:cNvPr id="13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ivider Slide v1">
    <p:spTree>
      <p:nvGrpSpPr>
        <p:cNvPr id="1" name=""/>
        <p:cNvGrpSpPr/>
        <p:nvPr/>
      </p:nvGrpSpPr>
      <p:grpSpPr>
        <a:xfrm>
          <a:off x="0" y="0"/>
          <a:ext cx="0" cy="0"/>
          <a:chOff x="0" y="0"/>
          <a:chExt cx="0" cy="0"/>
        </a:xfrm>
      </p:grpSpPr>
      <p:sp>
        <p:nvSpPr>
          <p:cNvPr id="145" name="Title Text"/>
          <p:cNvSpPr txBox="1"/>
          <p:nvPr>
            <p:ph type="title"/>
          </p:nvPr>
        </p:nvSpPr>
        <p:spPr>
          <a:xfrm>
            <a:off x="439737" y="2296024"/>
            <a:ext cx="4464001" cy="562376"/>
          </a:xfrm>
          <a:prstGeom prst="rect">
            <a:avLst/>
          </a:prstGeom>
        </p:spPr>
        <p:txBody>
          <a:bodyPr anchor="t">
            <a:normAutofit fontScale="100000" lnSpcReduction="0"/>
          </a:bodyPr>
          <a:lstStyle>
            <a:lvl1pPr>
              <a:lnSpc>
                <a:spcPts val="3800"/>
              </a:lnSpc>
            </a:lvl1pPr>
          </a:lstStyle>
          <a:p>
            <a:pPr/>
            <a:r>
              <a:t>Title Text</a:t>
            </a:r>
          </a:p>
        </p:txBody>
      </p:sp>
      <p:sp>
        <p:nvSpPr>
          <p:cNvPr id="146" name="Body Level One…"/>
          <p:cNvSpPr txBox="1"/>
          <p:nvPr>
            <p:ph type="body" sz="quarter" idx="1"/>
          </p:nvPr>
        </p:nvSpPr>
        <p:spPr>
          <a:xfrm>
            <a:off x="439737" y="2849399"/>
            <a:ext cx="4192589" cy="2082601"/>
          </a:xfrm>
          <a:prstGeom prst="rect">
            <a:avLst/>
          </a:prstGeom>
        </p:spPr>
        <p:txBody>
          <a:bodyPr>
            <a:normAutofit fontScale="100000" lnSpcReduction="0"/>
          </a:bodyPr>
          <a:lstStyle>
            <a:lvl1pPr>
              <a:lnSpc>
                <a:spcPts val="1900"/>
              </a:lnSpc>
              <a:spcBef>
                <a:spcPts val="0"/>
              </a:spcBef>
              <a:defRPr spc="-20" sz="1800">
                <a:latin typeface="Source Sans Pro Semibold"/>
                <a:ea typeface="Source Sans Pro Semibold"/>
                <a:cs typeface="Source Sans Pro Semibold"/>
                <a:sym typeface="Source Sans Pro Semibold"/>
              </a:defRPr>
            </a:lvl1pPr>
            <a:lvl2pPr marL="0" indent="3175">
              <a:lnSpc>
                <a:spcPts val="1900"/>
              </a:lnSpc>
              <a:spcBef>
                <a:spcPts val="0"/>
              </a:spcBef>
              <a:buSzTx/>
              <a:buNone/>
              <a:defRPr spc="-20" sz="1800">
                <a:latin typeface="Source Sans Pro Semibold"/>
                <a:ea typeface="Source Sans Pro Semibold"/>
                <a:cs typeface="Source Sans Pro Semibold"/>
                <a:sym typeface="Source Sans Pro Semibold"/>
              </a:defRPr>
            </a:lvl2pPr>
            <a:lvl3pPr marL="0" indent="914400">
              <a:lnSpc>
                <a:spcPts val="1900"/>
              </a:lnSpc>
              <a:spcBef>
                <a:spcPts val="0"/>
              </a:spcBef>
              <a:buSzTx/>
              <a:buNone/>
              <a:defRPr spc="-20" sz="1800">
                <a:latin typeface="Source Sans Pro Semibold"/>
                <a:ea typeface="Source Sans Pro Semibold"/>
                <a:cs typeface="Source Sans Pro Semibold"/>
                <a:sym typeface="Source Sans Pro Semibold"/>
              </a:defRPr>
            </a:lvl3pPr>
            <a:lvl4pPr marL="0" indent="1371600">
              <a:lnSpc>
                <a:spcPts val="1900"/>
              </a:lnSpc>
              <a:spcBef>
                <a:spcPts val="0"/>
              </a:spcBef>
              <a:buSzTx/>
              <a:buNone/>
              <a:defRPr spc="-20" sz="1800">
                <a:latin typeface="Source Sans Pro Semibold"/>
                <a:ea typeface="Source Sans Pro Semibold"/>
                <a:cs typeface="Source Sans Pro Semibold"/>
                <a:sym typeface="Source Sans Pro Semibold"/>
              </a:defRPr>
            </a:lvl4pPr>
            <a:lvl5pPr marL="0" indent="1828800">
              <a:lnSpc>
                <a:spcPts val="1900"/>
              </a:lnSpc>
              <a:spcBef>
                <a:spcPts val="0"/>
              </a:spcBef>
              <a:buSzTx/>
              <a:buNone/>
              <a:defRPr spc="-20" sz="1800">
                <a:latin typeface="Source Sans Pro Semibold"/>
                <a:ea typeface="Source Sans Pro Semibold"/>
                <a:cs typeface="Source Sans Pro Semibold"/>
                <a:sym typeface="Source Sans Pro Semibold"/>
              </a:defRPr>
            </a:lvl5pPr>
          </a:lstStyle>
          <a:p>
            <a:pPr/>
            <a:r>
              <a:t>Body Level One</a:t>
            </a:r>
          </a:p>
          <a:p>
            <a:pPr lvl="1"/>
            <a:r>
              <a:t>Body Level Two</a:t>
            </a:r>
          </a:p>
          <a:p>
            <a:pPr lvl="2"/>
            <a:r>
              <a:t>Body Level Three</a:t>
            </a:r>
          </a:p>
          <a:p>
            <a:pPr lvl="3"/>
            <a:r>
              <a:t>Body Level Four</a:t>
            </a:r>
          </a:p>
          <a:p>
            <a:pPr lvl="4"/>
            <a:r>
              <a:t>Body Level Five</a:t>
            </a:r>
          </a:p>
        </p:txBody>
      </p:sp>
      <p:pic>
        <p:nvPicPr>
          <p:cNvPr id="147" name="Picture 5" descr="Picture 5"/>
          <p:cNvPicPr>
            <a:picLocks noChangeAspect="1"/>
          </p:cNvPicPr>
          <p:nvPr/>
        </p:nvPicPr>
        <p:blipFill>
          <a:blip r:embed="rId2">
            <a:extLst/>
          </a:blip>
          <a:stretch>
            <a:fillRect/>
          </a:stretch>
        </p:blipFill>
        <p:spPr>
          <a:xfrm>
            <a:off x="5319405" y="0"/>
            <a:ext cx="3824595" cy="6858000"/>
          </a:xfrm>
          <a:prstGeom prst="rect">
            <a:avLst/>
          </a:prstGeom>
          <a:ln w="12700">
            <a:miter lim="400000"/>
          </a:ln>
        </p:spPr>
      </p:pic>
      <p:sp>
        <p:nvSpPr>
          <p:cNvPr id="148" name="Rectangle 7"/>
          <p:cNvSpPr/>
          <p:nvPr/>
        </p:nvSpPr>
        <p:spPr>
          <a:xfrm rot="18932974">
            <a:off x="6433716" y="5836596"/>
            <a:ext cx="494945" cy="494945"/>
          </a:xfrm>
          <a:prstGeom prst="rect">
            <a:avLst/>
          </a:prstGeom>
          <a:solidFill>
            <a:schemeClr val="accent2"/>
          </a:solidFill>
          <a:ln w="12700">
            <a:miter lim="400000"/>
          </a:ln>
        </p:spPr>
        <p:txBody>
          <a:bodyPr lIns="45719" rIns="45719" anchor="ctr"/>
          <a:lstStyle/>
          <a:p>
            <a:pPr algn="ctr">
              <a:defRPr>
                <a:solidFill>
                  <a:srgbClr val="FFFFFF"/>
                </a:solidFill>
              </a:defRPr>
            </a:pPr>
          </a:p>
        </p:txBody>
      </p:sp>
      <p:sp>
        <p:nvSpPr>
          <p:cNvPr id="1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ivider Slide v2">
    <p:spTree>
      <p:nvGrpSpPr>
        <p:cNvPr id="1" name=""/>
        <p:cNvGrpSpPr/>
        <p:nvPr/>
      </p:nvGrpSpPr>
      <p:grpSpPr>
        <a:xfrm>
          <a:off x="0" y="0"/>
          <a:ext cx="0" cy="0"/>
          <a:chOff x="0" y="0"/>
          <a:chExt cx="0" cy="0"/>
        </a:xfrm>
      </p:grpSpPr>
      <p:sp>
        <p:nvSpPr>
          <p:cNvPr id="156" name="Title Text"/>
          <p:cNvSpPr txBox="1"/>
          <p:nvPr>
            <p:ph type="title"/>
          </p:nvPr>
        </p:nvSpPr>
        <p:spPr>
          <a:xfrm>
            <a:off x="439737" y="2296024"/>
            <a:ext cx="4464001" cy="562376"/>
          </a:xfrm>
          <a:prstGeom prst="rect">
            <a:avLst/>
          </a:prstGeom>
        </p:spPr>
        <p:txBody>
          <a:bodyPr anchor="t">
            <a:normAutofit fontScale="100000" lnSpcReduction="0"/>
          </a:bodyPr>
          <a:lstStyle>
            <a:lvl1pPr>
              <a:lnSpc>
                <a:spcPts val="3800"/>
              </a:lnSpc>
            </a:lvl1pPr>
          </a:lstStyle>
          <a:p>
            <a:pPr/>
            <a:r>
              <a:t>Title Text</a:t>
            </a:r>
          </a:p>
        </p:txBody>
      </p:sp>
      <p:sp>
        <p:nvSpPr>
          <p:cNvPr id="157" name="Body Level One…"/>
          <p:cNvSpPr txBox="1"/>
          <p:nvPr>
            <p:ph type="body" sz="quarter" idx="1"/>
          </p:nvPr>
        </p:nvSpPr>
        <p:spPr>
          <a:xfrm>
            <a:off x="439737" y="2849399"/>
            <a:ext cx="4192589" cy="2197801"/>
          </a:xfrm>
          <a:prstGeom prst="rect">
            <a:avLst/>
          </a:prstGeom>
        </p:spPr>
        <p:txBody>
          <a:bodyPr>
            <a:normAutofit fontScale="100000" lnSpcReduction="0"/>
          </a:bodyPr>
          <a:lstStyle>
            <a:lvl1pPr>
              <a:lnSpc>
                <a:spcPts val="1900"/>
              </a:lnSpc>
              <a:spcBef>
                <a:spcPts val="0"/>
              </a:spcBef>
              <a:defRPr spc="-20" sz="1800">
                <a:latin typeface="Source Sans Pro Semibold"/>
                <a:ea typeface="Source Sans Pro Semibold"/>
                <a:cs typeface="Source Sans Pro Semibold"/>
                <a:sym typeface="Source Sans Pro Semibold"/>
              </a:defRPr>
            </a:lvl1pPr>
            <a:lvl2pPr marL="0" indent="3175">
              <a:lnSpc>
                <a:spcPts val="1900"/>
              </a:lnSpc>
              <a:spcBef>
                <a:spcPts val="0"/>
              </a:spcBef>
              <a:buSzTx/>
              <a:buNone/>
              <a:defRPr spc="-20" sz="1800">
                <a:latin typeface="Source Sans Pro Semibold"/>
                <a:ea typeface="Source Sans Pro Semibold"/>
                <a:cs typeface="Source Sans Pro Semibold"/>
                <a:sym typeface="Source Sans Pro Semibold"/>
              </a:defRPr>
            </a:lvl2pPr>
            <a:lvl3pPr marL="0" indent="914400">
              <a:lnSpc>
                <a:spcPts val="1900"/>
              </a:lnSpc>
              <a:spcBef>
                <a:spcPts val="0"/>
              </a:spcBef>
              <a:buSzTx/>
              <a:buNone/>
              <a:defRPr spc="-20" sz="1800">
                <a:latin typeface="Source Sans Pro Semibold"/>
                <a:ea typeface="Source Sans Pro Semibold"/>
                <a:cs typeface="Source Sans Pro Semibold"/>
                <a:sym typeface="Source Sans Pro Semibold"/>
              </a:defRPr>
            </a:lvl3pPr>
            <a:lvl4pPr marL="0" indent="1371600">
              <a:lnSpc>
                <a:spcPts val="1900"/>
              </a:lnSpc>
              <a:spcBef>
                <a:spcPts val="0"/>
              </a:spcBef>
              <a:buSzTx/>
              <a:buNone/>
              <a:defRPr spc="-20" sz="1800">
                <a:latin typeface="Source Sans Pro Semibold"/>
                <a:ea typeface="Source Sans Pro Semibold"/>
                <a:cs typeface="Source Sans Pro Semibold"/>
                <a:sym typeface="Source Sans Pro Semibold"/>
              </a:defRPr>
            </a:lvl4pPr>
            <a:lvl5pPr marL="0" indent="1828800">
              <a:lnSpc>
                <a:spcPts val="1900"/>
              </a:lnSpc>
              <a:spcBef>
                <a:spcPts val="0"/>
              </a:spcBef>
              <a:buSzTx/>
              <a:buNone/>
              <a:defRPr spc="-20" sz="1800">
                <a:latin typeface="Source Sans Pro Semibold"/>
                <a:ea typeface="Source Sans Pro Semibold"/>
                <a:cs typeface="Source Sans Pro Semibold"/>
                <a:sym typeface="Source Sans Pro Semibold"/>
              </a:defRPr>
            </a:lvl5pPr>
          </a:lstStyle>
          <a:p>
            <a:pPr/>
            <a:r>
              <a:t>Body Level One</a:t>
            </a:r>
          </a:p>
          <a:p>
            <a:pPr lvl="1"/>
            <a:r>
              <a:t>Body Level Two</a:t>
            </a:r>
          </a:p>
          <a:p>
            <a:pPr lvl="2"/>
            <a:r>
              <a:t>Body Level Three</a:t>
            </a:r>
          </a:p>
          <a:p>
            <a:pPr lvl="3"/>
            <a:r>
              <a:t>Body Level Four</a:t>
            </a:r>
          </a:p>
          <a:p>
            <a:pPr lvl="4"/>
            <a:r>
              <a:t>Body Level Five</a:t>
            </a:r>
          </a:p>
        </p:txBody>
      </p:sp>
      <p:pic>
        <p:nvPicPr>
          <p:cNvPr id="158" name="Picture 6" descr="Picture 6"/>
          <p:cNvPicPr>
            <a:picLocks noChangeAspect="1"/>
          </p:cNvPicPr>
          <p:nvPr/>
        </p:nvPicPr>
        <p:blipFill>
          <a:blip r:embed="rId2">
            <a:extLst/>
          </a:blip>
          <a:stretch>
            <a:fillRect/>
          </a:stretch>
        </p:blipFill>
        <p:spPr>
          <a:xfrm>
            <a:off x="5320138" y="-388"/>
            <a:ext cx="3043926" cy="6858001"/>
          </a:xfrm>
          <a:prstGeom prst="rect">
            <a:avLst/>
          </a:prstGeom>
          <a:ln w="12700">
            <a:miter lim="400000"/>
          </a:ln>
        </p:spPr>
      </p:pic>
      <p:sp>
        <p:nvSpPr>
          <p:cNvPr id="159" name="Rectangle 7"/>
          <p:cNvSpPr/>
          <p:nvPr/>
        </p:nvSpPr>
        <p:spPr>
          <a:xfrm rot="18932974">
            <a:off x="6433716" y="5836596"/>
            <a:ext cx="494945" cy="494945"/>
          </a:xfrm>
          <a:prstGeom prst="rect">
            <a:avLst/>
          </a:prstGeom>
          <a:solidFill>
            <a:schemeClr val="accent2"/>
          </a:solidFill>
          <a:ln w="12700">
            <a:miter lim="400000"/>
          </a:ln>
        </p:spPr>
        <p:txBody>
          <a:bodyPr lIns="45719" rIns="45719" anchor="ctr"/>
          <a:lstStyle/>
          <a:p>
            <a:pPr algn="ctr">
              <a:defRPr>
                <a:solidFill>
                  <a:srgbClr val="FFFFFF"/>
                </a:solidFill>
              </a:defRPr>
            </a:pPr>
          </a:p>
        </p:txBody>
      </p:sp>
      <p:sp>
        <p:nvSpPr>
          <p:cNvPr id="16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Centre">
    <p:bg>
      <p:bgPr>
        <a:solidFill>
          <a:srgbClr val="222222"/>
        </a:solidFill>
      </p:bgPr>
    </p:bg>
    <p:spTree>
      <p:nvGrpSpPr>
        <p:cNvPr id="1" name=""/>
        <p:cNvGrpSpPr/>
        <p:nvPr/>
      </p:nvGrpSpPr>
      <p:grpSpPr>
        <a:xfrm>
          <a:off x="0" y="0"/>
          <a:ext cx="0" cy="0"/>
          <a:chOff x="0" y="0"/>
          <a:chExt cx="0" cy="0"/>
        </a:xfrm>
      </p:grpSpPr>
      <p:sp>
        <p:nvSpPr>
          <p:cNvPr id="174" name="Title Text"/>
          <p:cNvSpPr txBox="1"/>
          <p:nvPr>
            <p:ph type="title"/>
          </p:nvPr>
        </p:nvSpPr>
        <p:spPr>
          <a:xfrm>
            <a:off x="285750" y="2839640"/>
            <a:ext cx="8572500" cy="3178970"/>
          </a:xfrm>
          <a:prstGeom prst="rect">
            <a:avLst/>
          </a:prstGeom>
        </p:spPr>
        <p:txBody>
          <a:bodyPr lIns="35718" tIns="35718" rIns="35718" bIns="35718" anchor="t">
            <a:normAutofit fontScale="100000" lnSpcReduction="0"/>
          </a:bodyPr>
          <a:lstStyle>
            <a:lvl1pPr defTabSz="410765">
              <a:lnSpc>
                <a:spcPct val="80000"/>
              </a:lnSpc>
              <a:defRPr b="0" cap="all" spc="0" sz="11800">
                <a:solidFill>
                  <a:srgbClr val="34A5DA"/>
                </a:solidFill>
                <a:latin typeface="DIN Condensed"/>
                <a:ea typeface="DIN Condensed"/>
                <a:cs typeface="DIN Condensed"/>
                <a:sym typeface="DIN Condensed"/>
              </a:defRPr>
            </a:lvl1pPr>
          </a:lstStyle>
          <a:p>
            <a:pPr/>
            <a:r>
              <a:t>Title Text</a:t>
            </a:r>
          </a:p>
        </p:txBody>
      </p:sp>
      <p:sp>
        <p:nvSpPr>
          <p:cNvPr id="175" name="Slide Number"/>
          <p:cNvSpPr txBox="1"/>
          <p:nvPr>
            <p:ph type="sldNum" sz="quarter" idx="2"/>
          </p:nvPr>
        </p:nvSpPr>
        <p:spPr>
          <a:xfrm>
            <a:off x="8581114" y="303609"/>
            <a:ext cx="279202" cy="312738"/>
          </a:xfrm>
          <a:prstGeom prst="rect">
            <a:avLst/>
          </a:prstGeom>
        </p:spPr>
        <p:txBody>
          <a:bodyPr lIns="35718" tIns="35718" rIns="35718" bIns="35718" anchor="t"/>
          <a:lstStyle>
            <a:lvl1pPr defTabSz="410765">
              <a:lnSpc>
                <a:spcPct val="80000"/>
              </a:lnSpc>
              <a:defRPr sz="1600">
                <a:solidFill>
                  <a:srgbClr val="838787"/>
                </a:solidFill>
                <a:latin typeface="DIN Alternate"/>
                <a:ea typeface="DIN Alternate"/>
                <a:cs typeface="DIN Alternate"/>
                <a:sym typeface="DIN Altern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bg>
      <p:bgPr>
        <a:solidFill>
          <a:srgbClr val="222222"/>
        </a:solidFill>
      </p:bgPr>
    </p:bg>
    <p:spTree>
      <p:nvGrpSpPr>
        <p:cNvPr id="1" name=""/>
        <p:cNvGrpSpPr/>
        <p:nvPr/>
      </p:nvGrpSpPr>
      <p:grpSpPr>
        <a:xfrm>
          <a:off x="0" y="0"/>
          <a:ext cx="0" cy="0"/>
          <a:chOff x="0" y="0"/>
          <a:chExt cx="0" cy="0"/>
        </a:xfrm>
      </p:grpSpPr>
      <p:sp>
        <p:nvSpPr>
          <p:cNvPr id="182" name="Line"/>
          <p:cNvSpPr/>
          <p:nvPr/>
        </p:nvSpPr>
        <p:spPr>
          <a:xfrm flipV="1">
            <a:off x="285750" y="698315"/>
            <a:ext cx="8572500" cy="186"/>
          </a:xfrm>
          <a:prstGeom prst="line">
            <a:avLst/>
          </a:prstGeom>
          <a:ln w="12700">
            <a:solidFill>
              <a:srgbClr val="A6AAA9"/>
            </a:solidFill>
            <a:miter lim="400000"/>
          </a:ln>
        </p:spPr>
        <p:txBody>
          <a:bodyPr lIns="32146" tIns="32146" rIns="32146" bIns="32146"/>
          <a:lstStyle/>
          <a:p>
            <a:pPr defTabSz="410765">
              <a:spcBef>
                <a:spcPts val="1600"/>
              </a:spcBef>
              <a:defRPr sz="4200">
                <a:solidFill>
                  <a:srgbClr val="838787"/>
                </a:solidFill>
                <a:latin typeface="DIN Condensed"/>
                <a:ea typeface="DIN Condensed"/>
                <a:cs typeface="DIN Condensed"/>
                <a:sym typeface="DIN Condensed"/>
              </a:defRPr>
            </a:pPr>
          </a:p>
        </p:txBody>
      </p:sp>
      <p:sp>
        <p:nvSpPr>
          <p:cNvPr id="183" name="Body Level One…"/>
          <p:cNvSpPr txBox="1"/>
          <p:nvPr>
            <p:ph type="body" sz="quarter" idx="1"/>
          </p:nvPr>
        </p:nvSpPr>
        <p:spPr>
          <a:xfrm>
            <a:off x="285750" y="321468"/>
            <a:ext cx="7858125" cy="321470"/>
          </a:xfrm>
          <a:prstGeom prst="rect">
            <a:avLst/>
          </a:prstGeom>
        </p:spPr>
        <p:txBody>
          <a:bodyPr lIns="35718" tIns="35718" rIns="35718" bIns="35718" anchor="b">
            <a:normAutofit fontScale="100000" lnSpcReduction="0"/>
          </a:bodyPr>
          <a:lstStyle>
            <a:lvl1pPr defTabSz="321468">
              <a:lnSpc>
                <a:spcPct val="80000"/>
              </a:lnSpc>
              <a:spcBef>
                <a:spcPts val="0"/>
              </a:spcBef>
              <a:defRPr cap="all" spc="80" sz="1600">
                <a:solidFill>
                  <a:srgbClr val="838787"/>
                </a:solidFill>
                <a:latin typeface="DIN Alternate"/>
                <a:ea typeface="DIN Alternate"/>
                <a:cs typeface="DIN Alternate"/>
                <a:sym typeface="DIN Alternate"/>
              </a:defRPr>
            </a:lvl1pPr>
            <a:lvl2pPr marL="653676" indent="-209176" defTabSz="321468">
              <a:lnSpc>
                <a:spcPct val="80000"/>
              </a:lnSpc>
              <a:spcBef>
                <a:spcPts val="0"/>
              </a:spcBef>
              <a:buSzPct val="104999"/>
              <a:buChar char="‣"/>
              <a:defRPr cap="all" spc="80" sz="1600">
                <a:solidFill>
                  <a:srgbClr val="838787"/>
                </a:solidFill>
                <a:latin typeface="DIN Alternate"/>
                <a:ea typeface="DIN Alternate"/>
                <a:cs typeface="DIN Alternate"/>
                <a:sym typeface="DIN Alternate"/>
              </a:defRPr>
            </a:lvl2pPr>
            <a:lvl3pPr marL="1098176" indent="-209176" defTabSz="321468">
              <a:lnSpc>
                <a:spcPct val="80000"/>
              </a:lnSpc>
              <a:spcBef>
                <a:spcPts val="0"/>
              </a:spcBef>
              <a:buSzPct val="104999"/>
              <a:buChar char="‣"/>
              <a:defRPr cap="all" spc="80" sz="1600">
                <a:solidFill>
                  <a:srgbClr val="838787"/>
                </a:solidFill>
                <a:latin typeface="DIN Alternate"/>
                <a:ea typeface="DIN Alternate"/>
                <a:cs typeface="DIN Alternate"/>
                <a:sym typeface="DIN Alternate"/>
              </a:defRPr>
            </a:lvl3pPr>
            <a:lvl4pPr marL="1542676" indent="-209176" defTabSz="321468">
              <a:lnSpc>
                <a:spcPct val="80000"/>
              </a:lnSpc>
              <a:spcBef>
                <a:spcPts val="0"/>
              </a:spcBef>
              <a:buSzPct val="104999"/>
              <a:buChar char="‣"/>
              <a:defRPr cap="all" spc="80" sz="1600">
                <a:solidFill>
                  <a:srgbClr val="838787"/>
                </a:solidFill>
                <a:latin typeface="DIN Alternate"/>
                <a:ea typeface="DIN Alternate"/>
                <a:cs typeface="DIN Alternate"/>
                <a:sym typeface="DIN Alternate"/>
              </a:defRPr>
            </a:lvl4pPr>
            <a:lvl5pPr marL="1987176" indent="-209176" defTabSz="321468">
              <a:lnSpc>
                <a:spcPct val="80000"/>
              </a:lnSpc>
              <a:spcBef>
                <a:spcPts val="0"/>
              </a:spcBef>
              <a:buSzPct val="104999"/>
              <a:buChar char="‣"/>
              <a:defRPr cap="all" spc="80" sz="1600">
                <a:solidFill>
                  <a:srgbClr val="838787"/>
                </a:solidFill>
                <a:latin typeface="DIN Alternate"/>
                <a:ea typeface="DIN Alternate"/>
                <a:cs typeface="DIN Alternate"/>
                <a:sym typeface="DIN Alternate"/>
              </a:defRPr>
            </a:lvl5pPr>
          </a:lstStyle>
          <a:p>
            <a:pPr/>
            <a:r>
              <a:t>Body Level One</a:t>
            </a:r>
          </a:p>
          <a:p>
            <a:pPr lvl="1"/>
            <a:r>
              <a:t>Body Level Two</a:t>
            </a:r>
          </a:p>
          <a:p>
            <a:pPr lvl="2"/>
            <a:r>
              <a:t>Body Level Three</a:t>
            </a:r>
          </a:p>
          <a:p>
            <a:pPr lvl="3"/>
            <a:r>
              <a:t>Body Level Four</a:t>
            </a:r>
          </a:p>
          <a:p>
            <a:pPr lvl="4"/>
            <a:r>
              <a:t>Body Level Five</a:t>
            </a:r>
          </a:p>
        </p:txBody>
      </p:sp>
      <p:sp>
        <p:nvSpPr>
          <p:cNvPr id="184" name="Title Text"/>
          <p:cNvSpPr txBox="1"/>
          <p:nvPr>
            <p:ph type="title"/>
          </p:nvPr>
        </p:nvSpPr>
        <p:spPr>
          <a:xfrm>
            <a:off x="285750" y="1080492"/>
            <a:ext cx="8572500" cy="508993"/>
          </a:xfrm>
          <a:prstGeom prst="rect">
            <a:avLst/>
          </a:prstGeom>
        </p:spPr>
        <p:txBody>
          <a:bodyPr lIns="35718" tIns="35718" rIns="35718" bIns="35718" anchor="t">
            <a:normAutofit fontScale="100000" lnSpcReduction="0"/>
          </a:bodyPr>
          <a:lstStyle>
            <a:lvl1pPr defTabSz="410765">
              <a:lnSpc>
                <a:spcPct val="80000"/>
              </a:lnSpc>
              <a:spcBef>
                <a:spcPts val="1900"/>
              </a:spcBef>
              <a:defRPr b="0" cap="all" spc="0" sz="4200">
                <a:solidFill>
                  <a:srgbClr val="34A5DA"/>
                </a:solidFill>
                <a:latin typeface="DIN Condensed"/>
                <a:ea typeface="DIN Condensed"/>
                <a:cs typeface="DIN Condensed"/>
                <a:sym typeface="DIN Condensed"/>
              </a:defRPr>
            </a:lvl1pPr>
          </a:lstStyle>
          <a:p>
            <a:pPr/>
            <a:r>
              <a:t>Title Text</a:t>
            </a:r>
          </a:p>
        </p:txBody>
      </p:sp>
      <p:sp>
        <p:nvSpPr>
          <p:cNvPr id="185" name="Body Level One…"/>
          <p:cNvSpPr txBox="1"/>
          <p:nvPr>
            <p:ph type="body" idx="13"/>
          </p:nvPr>
        </p:nvSpPr>
        <p:spPr>
          <a:xfrm>
            <a:off x="285750" y="1928812"/>
            <a:ext cx="8572500" cy="4295181"/>
          </a:xfrm>
          <a:prstGeom prst="rect">
            <a:avLst/>
          </a:prstGeom>
        </p:spPr>
        <p:txBody>
          <a:bodyPr lIns="35718" tIns="35718" rIns="35718" bIns="35718">
            <a:normAutofit fontScale="100000" lnSpcReduction="0"/>
          </a:bodyPr>
          <a:lstStyle/>
          <a:p>
            <a:pPr marL="287617" indent="-287617" defTabSz="410765">
              <a:spcBef>
                <a:spcPts val="1900"/>
              </a:spcBef>
              <a:buClr>
                <a:srgbClr val="34A5DA"/>
              </a:buClr>
              <a:buSzPct val="104999"/>
              <a:buFont typeface="Avenir Next"/>
              <a:buChar char="▸"/>
              <a:defRPr spc="0" sz="2200">
                <a:solidFill>
                  <a:srgbClr val="838787"/>
                </a:solidFill>
                <a:latin typeface="Avenir Next Medium"/>
                <a:ea typeface="Avenir Next Medium"/>
                <a:cs typeface="Avenir Next Medium"/>
                <a:sym typeface="Avenir Next Medium"/>
              </a:defRPr>
            </a:pPr>
          </a:p>
        </p:txBody>
      </p:sp>
      <p:sp>
        <p:nvSpPr>
          <p:cNvPr id="186" name="Slide Number"/>
          <p:cNvSpPr txBox="1"/>
          <p:nvPr>
            <p:ph type="sldNum" sz="quarter" idx="2"/>
          </p:nvPr>
        </p:nvSpPr>
        <p:spPr>
          <a:xfrm>
            <a:off x="8575616" y="303609"/>
            <a:ext cx="279202" cy="312738"/>
          </a:xfrm>
          <a:prstGeom prst="rect">
            <a:avLst/>
          </a:prstGeom>
        </p:spPr>
        <p:txBody>
          <a:bodyPr lIns="35718" tIns="35718" rIns="35718" bIns="35718" anchor="t"/>
          <a:lstStyle>
            <a:lvl1pPr defTabSz="410765">
              <a:lnSpc>
                <a:spcPct val="80000"/>
              </a:lnSpc>
              <a:defRPr sz="1600">
                <a:solidFill>
                  <a:srgbClr val="838787"/>
                </a:solidFill>
                <a:latin typeface="DIN Alternate"/>
                <a:ea typeface="DIN Alternate"/>
                <a:cs typeface="DIN Alternate"/>
                <a:sym typeface="DIN Altern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193" name="Line"/>
          <p:cNvSpPr/>
          <p:nvPr/>
        </p:nvSpPr>
        <p:spPr>
          <a:xfrm flipV="1">
            <a:off x="1371600" y="304799"/>
            <a:ext cx="1" cy="1295402"/>
          </a:xfrm>
          <a:prstGeom prst="line">
            <a:avLst/>
          </a:prstGeom>
          <a:ln w="25400">
            <a:solidFill>
              <a:srgbClr val="000000"/>
            </a:solidFill>
          </a:ln>
        </p:spPr>
        <p:txBody>
          <a:bodyPr lIns="32146" tIns="32146" rIns="32146" bIns="32146"/>
          <a:lstStyle/>
          <a:p>
            <a:pPr defTabSz="410765">
              <a:spcBef>
                <a:spcPts val="1600"/>
              </a:spcBef>
              <a:defRPr sz="4200">
                <a:solidFill>
                  <a:srgbClr val="838787"/>
                </a:solidFill>
                <a:latin typeface="DIN Condensed"/>
                <a:ea typeface="DIN Condensed"/>
                <a:cs typeface="DIN Condensed"/>
                <a:sym typeface="DIN Condensed"/>
              </a:defRPr>
            </a:pPr>
          </a:p>
        </p:txBody>
      </p:sp>
      <p:sp>
        <p:nvSpPr>
          <p:cNvPr id="194" name="Circle"/>
          <p:cNvSpPr/>
          <p:nvPr/>
        </p:nvSpPr>
        <p:spPr>
          <a:xfrm>
            <a:off x="152399" y="838199"/>
            <a:ext cx="228602" cy="228602"/>
          </a:xfrm>
          <a:prstGeom prst="ellipse">
            <a:avLst/>
          </a:prstGeom>
          <a:solidFill>
            <a:srgbClr val="336666"/>
          </a:solidFill>
          <a:ln w="12700">
            <a:miter lim="400000"/>
          </a:ln>
        </p:spPr>
        <p:txBody>
          <a:bodyPr lIns="35718" tIns="35718" rIns="35718" bIns="35718" anchor="ctr"/>
          <a:lstStyle/>
          <a:p>
            <a:pPr algn="ctr" defTabSz="321468">
              <a:defRPr sz="2200">
                <a:solidFill>
                  <a:srgbClr val="336666"/>
                </a:solidFill>
                <a:latin typeface="Times New Roman"/>
                <a:ea typeface="Times New Roman"/>
                <a:cs typeface="Times New Roman"/>
                <a:sym typeface="Times New Roman"/>
              </a:defRPr>
            </a:pPr>
          </a:p>
        </p:txBody>
      </p:sp>
      <p:sp>
        <p:nvSpPr>
          <p:cNvPr id="195" name="Circle"/>
          <p:cNvSpPr/>
          <p:nvPr/>
        </p:nvSpPr>
        <p:spPr>
          <a:xfrm>
            <a:off x="539749" y="838199"/>
            <a:ext cx="228603" cy="228602"/>
          </a:xfrm>
          <a:prstGeom prst="ellipse">
            <a:avLst/>
          </a:prstGeom>
          <a:solidFill>
            <a:srgbClr val="99CCCC"/>
          </a:solidFill>
          <a:ln w="12700">
            <a:miter lim="400000"/>
          </a:ln>
        </p:spPr>
        <p:txBody>
          <a:bodyPr lIns="35718" tIns="35718" rIns="35718" bIns="35718" anchor="ctr"/>
          <a:lstStyle/>
          <a:p>
            <a:pPr algn="ctr" defTabSz="321468">
              <a:defRPr sz="2200">
                <a:solidFill>
                  <a:srgbClr val="336666"/>
                </a:solidFill>
                <a:latin typeface="Times New Roman"/>
                <a:ea typeface="Times New Roman"/>
                <a:cs typeface="Times New Roman"/>
                <a:sym typeface="Times New Roman"/>
              </a:defRPr>
            </a:pPr>
          </a:p>
        </p:txBody>
      </p:sp>
      <p:sp>
        <p:nvSpPr>
          <p:cNvPr id="196" name="Circle"/>
          <p:cNvSpPr/>
          <p:nvPr/>
        </p:nvSpPr>
        <p:spPr>
          <a:xfrm>
            <a:off x="927099" y="838199"/>
            <a:ext cx="228603" cy="228602"/>
          </a:xfrm>
          <a:prstGeom prst="ellipse">
            <a:avLst/>
          </a:prstGeom>
          <a:solidFill>
            <a:schemeClr val="accent5"/>
          </a:solidFill>
          <a:ln w="12700">
            <a:miter lim="400000"/>
          </a:ln>
        </p:spPr>
        <p:txBody>
          <a:bodyPr lIns="35718" tIns="35718" rIns="35718" bIns="35718" anchor="ctr"/>
          <a:lstStyle/>
          <a:p>
            <a:pPr algn="ctr" defTabSz="321468">
              <a:defRPr sz="2200">
                <a:solidFill>
                  <a:srgbClr val="336666"/>
                </a:solidFill>
                <a:latin typeface="Times New Roman"/>
                <a:ea typeface="Times New Roman"/>
                <a:cs typeface="Times New Roman"/>
                <a:sym typeface="Times New Roman"/>
              </a:defRPr>
            </a:pPr>
          </a:p>
        </p:txBody>
      </p:sp>
      <p:pic>
        <p:nvPicPr>
          <p:cNvPr id="197" name="image1.png" descr="image1.png"/>
          <p:cNvPicPr>
            <a:picLocks noChangeAspect="1"/>
          </p:cNvPicPr>
          <p:nvPr/>
        </p:nvPicPr>
        <p:blipFill>
          <a:blip r:embed="rId2">
            <a:extLst/>
          </a:blip>
          <a:stretch>
            <a:fillRect/>
          </a:stretch>
        </p:blipFill>
        <p:spPr>
          <a:xfrm>
            <a:off x="6172200" y="6043224"/>
            <a:ext cx="2572331" cy="662377"/>
          </a:xfrm>
          <a:prstGeom prst="rect">
            <a:avLst/>
          </a:prstGeom>
          <a:ln w="12700">
            <a:miter lim="400000"/>
          </a:ln>
        </p:spPr>
      </p:pic>
      <p:pic>
        <p:nvPicPr>
          <p:cNvPr id="198" name="image2.png" descr="image2.png"/>
          <p:cNvPicPr>
            <a:picLocks noChangeAspect="1"/>
          </p:cNvPicPr>
          <p:nvPr/>
        </p:nvPicPr>
        <p:blipFill>
          <a:blip r:embed="rId3">
            <a:extLst/>
          </a:blip>
          <a:stretch>
            <a:fillRect/>
          </a:stretch>
        </p:blipFill>
        <p:spPr>
          <a:xfrm>
            <a:off x="152399" y="304799"/>
            <a:ext cx="1143002" cy="1206502"/>
          </a:xfrm>
          <a:prstGeom prst="rect">
            <a:avLst/>
          </a:prstGeom>
          <a:ln w="12700">
            <a:miter lim="400000"/>
          </a:ln>
        </p:spPr>
      </p:pic>
      <p:sp>
        <p:nvSpPr>
          <p:cNvPr id="199" name="Title Text"/>
          <p:cNvSpPr txBox="1"/>
          <p:nvPr>
            <p:ph type="title"/>
          </p:nvPr>
        </p:nvSpPr>
        <p:spPr>
          <a:xfrm>
            <a:off x="1523999" y="3174"/>
            <a:ext cx="7010402" cy="1901827"/>
          </a:xfrm>
          <a:prstGeom prst="rect">
            <a:avLst/>
          </a:prstGeom>
        </p:spPr>
        <p:txBody>
          <a:bodyPr lIns="45719" tIns="45719" rIns="45719" bIns="45719" anchor="ctr">
            <a:normAutofit fontScale="100000" lnSpcReduction="0"/>
          </a:bodyPr>
          <a:lstStyle>
            <a:lvl1pPr defTabSz="642937">
              <a:defRPr b="0" spc="0" sz="4000">
                <a:solidFill>
                  <a:srgbClr val="000000"/>
                </a:solidFill>
                <a:latin typeface="Arial"/>
                <a:ea typeface="Arial"/>
                <a:cs typeface="Arial"/>
                <a:sym typeface="Arial"/>
              </a:defRPr>
            </a:lvl1pPr>
          </a:lstStyle>
          <a:p>
            <a:pPr/>
            <a:r>
              <a:t>Title Text</a:t>
            </a:r>
          </a:p>
        </p:txBody>
      </p:sp>
      <p:sp>
        <p:nvSpPr>
          <p:cNvPr id="200" name="Body Level One…"/>
          <p:cNvSpPr txBox="1"/>
          <p:nvPr>
            <p:ph type="body" idx="1"/>
          </p:nvPr>
        </p:nvSpPr>
        <p:spPr>
          <a:xfrm>
            <a:off x="1523999" y="1904999"/>
            <a:ext cx="7010402" cy="4953002"/>
          </a:xfrm>
          <a:prstGeom prst="rect">
            <a:avLst/>
          </a:prstGeom>
        </p:spPr>
        <p:txBody>
          <a:bodyPr lIns="45719" tIns="45719" rIns="45719" bIns="45719">
            <a:normAutofit fontScale="100000" lnSpcReduction="0"/>
          </a:bodyPr>
          <a:lstStyle>
            <a:lvl1pPr marL="320039" indent="-320039" defTabSz="642937">
              <a:spcBef>
                <a:spcPts val="400"/>
              </a:spcBef>
              <a:buClr>
                <a:srgbClr val="336666"/>
              </a:buClr>
              <a:buSzPct val="70000"/>
              <a:buChar char="○"/>
              <a:defRPr spc="0" sz="2800">
                <a:solidFill>
                  <a:srgbClr val="000000"/>
                </a:solidFill>
                <a:latin typeface="Arial"/>
                <a:ea typeface="Arial"/>
                <a:cs typeface="Arial"/>
                <a:sym typeface="Arial"/>
              </a:defRPr>
            </a:lvl1pPr>
            <a:lvl2pPr marL="742950" indent="-285750" defTabSz="642937">
              <a:spcBef>
                <a:spcPts val="400"/>
              </a:spcBef>
              <a:buClr>
                <a:srgbClr val="336666"/>
              </a:buClr>
              <a:buSzPct val="75000"/>
              <a:buChar char="●"/>
              <a:defRPr spc="0" sz="2800">
                <a:solidFill>
                  <a:srgbClr val="000000"/>
                </a:solidFill>
                <a:latin typeface="Arial"/>
                <a:ea typeface="Arial"/>
                <a:cs typeface="Arial"/>
                <a:sym typeface="Arial"/>
              </a:defRPr>
            </a:lvl2pPr>
            <a:lvl3pPr marL="1181100" indent="-266700" defTabSz="642937">
              <a:spcBef>
                <a:spcPts val="400"/>
              </a:spcBef>
              <a:buClr>
                <a:srgbClr val="336666"/>
              </a:buClr>
              <a:buChar char="•"/>
              <a:defRPr spc="0" sz="2800">
                <a:solidFill>
                  <a:srgbClr val="000000"/>
                </a:solidFill>
                <a:latin typeface="Arial"/>
                <a:ea typeface="Arial"/>
                <a:cs typeface="Arial"/>
                <a:sym typeface="Arial"/>
              </a:defRPr>
            </a:lvl3pPr>
            <a:lvl4pPr marL="1691639" indent="-320039" defTabSz="642937">
              <a:spcBef>
                <a:spcPts val="400"/>
              </a:spcBef>
              <a:buClr>
                <a:srgbClr val="336666"/>
              </a:buClr>
              <a:defRPr spc="0" sz="2800">
                <a:solidFill>
                  <a:srgbClr val="000000"/>
                </a:solidFill>
                <a:latin typeface="Arial"/>
                <a:ea typeface="Arial"/>
                <a:cs typeface="Arial"/>
                <a:sym typeface="Arial"/>
              </a:defRPr>
            </a:lvl4pPr>
            <a:lvl5pPr marL="2148839" indent="-320039" defTabSz="642937">
              <a:spcBef>
                <a:spcPts val="400"/>
              </a:spcBef>
              <a:buClr>
                <a:srgbClr val="336666"/>
              </a:buClr>
              <a:buChar char="•"/>
              <a:defRPr spc="0" sz="28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201" name="Slide Number"/>
          <p:cNvSpPr txBox="1"/>
          <p:nvPr>
            <p:ph type="sldNum" sz="quarter" idx="2"/>
          </p:nvPr>
        </p:nvSpPr>
        <p:spPr>
          <a:xfrm>
            <a:off x="1523999" y="6248400"/>
            <a:ext cx="273655" cy="264253"/>
          </a:xfrm>
          <a:prstGeom prst="rect">
            <a:avLst/>
          </a:prstGeom>
        </p:spPr>
        <p:txBody>
          <a:bodyPr lIns="45719" tIns="45719" rIns="45719" bIns="45719" anchor="t"/>
          <a:lstStyle>
            <a:lvl1pPr algn="l" defTabSz="321468">
              <a:defRPr>
                <a:solidFill>
                  <a:srgbClr val="336666"/>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v2">
    <p:spTree>
      <p:nvGrpSpPr>
        <p:cNvPr id="1" name=""/>
        <p:cNvGrpSpPr/>
        <p:nvPr/>
      </p:nvGrpSpPr>
      <p:grpSpPr>
        <a:xfrm>
          <a:off x="0" y="0"/>
          <a:ext cx="0" cy="0"/>
          <a:chOff x="0" y="0"/>
          <a:chExt cx="0" cy="0"/>
        </a:xfrm>
      </p:grpSpPr>
      <p:sp>
        <p:nvSpPr>
          <p:cNvPr id="25" name="Title Text"/>
          <p:cNvSpPr txBox="1"/>
          <p:nvPr>
            <p:ph type="title"/>
          </p:nvPr>
        </p:nvSpPr>
        <p:spPr>
          <a:xfrm>
            <a:off x="439737" y="2123225"/>
            <a:ext cx="4464001" cy="1080776"/>
          </a:xfrm>
          <a:prstGeom prst="rect">
            <a:avLst/>
          </a:prstGeom>
        </p:spPr>
        <p:txBody>
          <a:bodyPr>
            <a:normAutofit fontScale="100000" lnSpcReduction="0"/>
          </a:bodyPr>
          <a:lstStyle>
            <a:lvl1pPr>
              <a:lnSpc>
                <a:spcPts val="3800"/>
              </a:lnSpc>
            </a:lvl1pPr>
          </a:lstStyle>
          <a:p>
            <a:pPr/>
            <a:r>
              <a:t>Title Text</a:t>
            </a:r>
          </a:p>
        </p:txBody>
      </p:sp>
      <p:sp>
        <p:nvSpPr>
          <p:cNvPr id="26" name="Body Level One…"/>
          <p:cNvSpPr txBox="1"/>
          <p:nvPr>
            <p:ph type="body" sz="quarter" idx="1"/>
          </p:nvPr>
        </p:nvSpPr>
        <p:spPr>
          <a:xfrm>
            <a:off x="439737" y="3439800"/>
            <a:ext cx="4464001" cy="822601"/>
          </a:xfrm>
          <a:prstGeom prst="rect">
            <a:avLst/>
          </a:prstGeom>
        </p:spPr>
        <p:txBody>
          <a:bodyPr>
            <a:normAutofit fontScale="100000" lnSpcReduction="0"/>
          </a:bodyPr>
          <a:lstStyle>
            <a:lvl1pPr>
              <a:lnSpc>
                <a:spcPts val="1900"/>
              </a:lnSpc>
              <a:spcBef>
                <a:spcPts val="0"/>
              </a:spcBef>
              <a:defRPr b="1" spc="-20" sz="1800"/>
            </a:lvl1pPr>
            <a:lvl2pPr marL="0" indent="3175">
              <a:lnSpc>
                <a:spcPts val="1900"/>
              </a:lnSpc>
              <a:spcBef>
                <a:spcPts val="0"/>
              </a:spcBef>
              <a:buSzTx/>
              <a:buNone/>
              <a:defRPr b="1" spc="-20" sz="1800"/>
            </a:lvl2pPr>
            <a:lvl3pPr marL="0" indent="914400">
              <a:lnSpc>
                <a:spcPts val="1900"/>
              </a:lnSpc>
              <a:spcBef>
                <a:spcPts val="0"/>
              </a:spcBef>
              <a:buSzTx/>
              <a:buNone/>
              <a:defRPr b="1" spc="-20" sz="1800"/>
            </a:lvl3pPr>
            <a:lvl4pPr marL="0" indent="1371600">
              <a:lnSpc>
                <a:spcPts val="1900"/>
              </a:lnSpc>
              <a:spcBef>
                <a:spcPts val="0"/>
              </a:spcBef>
              <a:buSzTx/>
              <a:buNone/>
              <a:defRPr b="1" spc="-20" sz="1800"/>
            </a:lvl4pPr>
            <a:lvl5pPr marL="0" indent="1828800">
              <a:lnSpc>
                <a:spcPts val="1900"/>
              </a:lnSpc>
              <a:spcBef>
                <a:spcPts val="0"/>
              </a:spcBef>
              <a:buSzTx/>
              <a:buNone/>
              <a:defRPr b="1" spc="-20" sz="1800"/>
            </a:lvl5pPr>
          </a:lstStyle>
          <a:p>
            <a:pPr/>
            <a:r>
              <a:t>Body Level One</a:t>
            </a:r>
          </a:p>
          <a:p>
            <a:pPr lvl="1"/>
            <a:r>
              <a:t>Body Level Two</a:t>
            </a:r>
          </a:p>
          <a:p>
            <a:pPr lvl="2"/>
            <a:r>
              <a:t>Body Level Three</a:t>
            </a:r>
          </a:p>
          <a:p>
            <a:pPr lvl="3"/>
            <a:r>
              <a:t>Body Level Four</a:t>
            </a:r>
          </a:p>
          <a:p>
            <a:pPr lvl="4"/>
            <a:r>
              <a:t>Body Level Five</a:t>
            </a:r>
          </a:p>
        </p:txBody>
      </p:sp>
      <p:sp>
        <p:nvSpPr>
          <p:cNvPr id="27" name="TextBox 7"/>
          <p:cNvSpPr txBox="1"/>
          <p:nvPr/>
        </p:nvSpPr>
        <p:spPr>
          <a:xfrm>
            <a:off x="439737" y="5695200"/>
            <a:ext cx="1982181" cy="76377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ts val="2000"/>
              </a:lnSpc>
              <a:defRPr spc="-30">
                <a:solidFill>
                  <a:schemeClr val="accent1"/>
                </a:solidFill>
              </a:defRPr>
            </a:pPr>
            <a:r>
              <a:t>Trusted evidence.</a:t>
            </a:r>
          </a:p>
          <a:p>
            <a:pPr>
              <a:lnSpc>
                <a:spcPts val="2000"/>
              </a:lnSpc>
              <a:defRPr spc="-30">
                <a:solidFill>
                  <a:schemeClr val="accent1"/>
                </a:solidFill>
              </a:defRPr>
            </a:pPr>
            <a:r>
              <a:t>Informed decisions.</a:t>
            </a:r>
          </a:p>
          <a:p>
            <a:pPr>
              <a:lnSpc>
                <a:spcPts val="2000"/>
              </a:lnSpc>
              <a:defRPr spc="-30">
                <a:solidFill>
                  <a:schemeClr val="accent2"/>
                </a:solidFill>
              </a:defRPr>
            </a:pPr>
            <a:r>
              <a:t>Better health.</a:t>
            </a:r>
          </a:p>
        </p:txBody>
      </p:sp>
      <p:pic>
        <p:nvPicPr>
          <p:cNvPr id="28" name="Picture 5" descr="Picture 5"/>
          <p:cNvPicPr>
            <a:picLocks noChangeAspect="1"/>
          </p:cNvPicPr>
          <p:nvPr/>
        </p:nvPicPr>
        <p:blipFill>
          <a:blip r:embed="rId2">
            <a:extLst/>
          </a:blip>
          <a:stretch>
            <a:fillRect/>
          </a:stretch>
        </p:blipFill>
        <p:spPr>
          <a:xfrm>
            <a:off x="5320138" y="-388"/>
            <a:ext cx="3043926" cy="6858001"/>
          </a:xfrm>
          <a:prstGeom prst="rect">
            <a:avLst/>
          </a:prstGeom>
          <a:ln w="12700">
            <a:miter lim="400000"/>
          </a:ln>
        </p:spPr>
      </p:pic>
      <p:sp>
        <p:nvSpPr>
          <p:cNvPr id="29" name="Rectangle 8"/>
          <p:cNvSpPr/>
          <p:nvPr/>
        </p:nvSpPr>
        <p:spPr>
          <a:xfrm rot="18932974">
            <a:off x="6433716" y="5836596"/>
            <a:ext cx="494945" cy="494945"/>
          </a:xfrm>
          <a:prstGeom prst="rect">
            <a:avLst/>
          </a:prstGeom>
          <a:solidFill>
            <a:schemeClr val="accent2"/>
          </a:solidFill>
          <a:ln w="12700">
            <a:miter lim="400000"/>
          </a:ln>
        </p:spPr>
        <p:txBody>
          <a:bodyPr lIns="45719" rIns="45719" anchor="ctr"/>
          <a:lstStyle/>
          <a:p>
            <a:pPr algn="ctr">
              <a:defRPr>
                <a:solidFill>
                  <a:srgbClr val="FFFFFF"/>
                </a:solidFill>
              </a:defRPr>
            </a:pPr>
          </a:p>
        </p:txBody>
      </p:sp>
      <p:sp>
        <p:nvSpPr>
          <p:cNvPr id="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bg>
      <p:bgPr>
        <a:solidFill>
          <a:srgbClr val="222222"/>
        </a:solidFill>
      </p:bgPr>
    </p:bg>
    <p:spTree>
      <p:nvGrpSpPr>
        <p:cNvPr id="1" name=""/>
        <p:cNvGrpSpPr/>
        <p:nvPr/>
      </p:nvGrpSpPr>
      <p:grpSpPr>
        <a:xfrm>
          <a:off x="0" y="0"/>
          <a:ext cx="0" cy="0"/>
          <a:chOff x="0" y="0"/>
          <a:chExt cx="0" cy="0"/>
        </a:xfrm>
      </p:grpSpPr>
      <p:sp>
        <p:nvSpPr>
          <p:cNvPr id="208" name="Image"/>
          <p:cNvSpPr/>
          <p:nvPr>
            <p:ph type="pic" idx="13"/>
          </p:nvPr>
        </p:nvSpPr>
        <p:spPr>
          <a:xfrm>
            <a:off x="0" y="0"/>
            <a:ext cx="9144000" cy="6858000"/>
          </a:xfrm>
          <a:prstGeom prst="rect">
            <a:avLst/>
          </a:prstGeom>
        </p:spPr>
        <p:txBody>
          <a:bodyPr lIns="91439" tIns="45719" rIns="91439" bIns="45719"/>
          <a:lstStyle/>
          <a:p>
            <a:pPr/>
          </a:p>
        </p:txBody>
      </p:sp>
      <p:sp>
        <p:nvSpPr>
          <p:cNvPr id="209" name="Slide Number"/>
          <p:cNvSpPr txBox="1"/>
          <p:nvPr>
            <p:ph type="sldNum" sz="quarter" idx="2"/>
          </p:nvPr>
        </p:nvSpPr>
        <p:spPr>
          <a:xfrm>
            <a:off x="8575616" y="303609"/>
            <a:ext cx="279202" cy="312738"/>
          </a:xfrm>
          <a:prstGeom prst="rect">
            <a:avLst/>
          </a:prstGeom>
        </p:spPr>
        <p:txBody>
          <a:bodyPr lIns="35718" tIns="35718" rIns="35718" bIns="35718" anchor="t"/>
          <a:lstStyle>
            <a:lvl1pPr defTabSz="410765">
              <a:lnSpc>
                <a:spcPct val="80000"/>
              </a:lnSpc>
              <a:defRPr sz="1600">
                <a:solidFill>
                  <a:srgbClr val="838787"/>
                </a:solidFill>
                <a:latin typeface="DIN Alternate"/>
                <a:ea typeface="DIN Alternate"/>
                <a:cs typeface="DIN Alternate"/>
                <a:sym typeface="DIN Altern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Horizontal">
    <p:bg>
      <p:bgPr>
        <a:solidFill>
          <a:srgbClr val="222222"/>
        </a:solidFill>
      </p:bgPr>
    </p:bg>
    <p:spTree>
      <p:nvGrpSpPr>
        <p:cNvPr id="1" name=""/>
        <p:cNvGrpSpPr/>
        <p:nvPr/>
      </p:nvGrpSpPr>
      <p:grpSpPr>
        <a:xfrm>
          <a:off x="0" y="0"/>
          <a:ext cx="0" cy="0"/>
          <a:chOff x="0" y="0"/>
          <a:chExt cx="0" cy="0"/>
        </a:xfrm>
      </p:grpSpPr>
      <p:sp>
        <p:nvSpPr>
          <p:cNvPr id="216" name="Image"/>
          <p:cNvSpPr/>
          <p:nvPr>
            <p:ph type="pic" idx="13"/>
          </p:nvPr>
        </p:nvSpPr>
        <p:spPr>
          <a:xfrm>
            <a:off x="0" y="0"/>
            <a:ext cx="9144000" cy="6858000"/>
          </a:xfrm>
          <a:prstGeom prst="rect">
            <a:avLst/>
          </a:prstGeom>
        </p:spPr>
        <p:txBody>
          <a:bodyPr lIns="91439" tIns="45719" rIns="91439" bIns="45719"/>
          <a:lstStyle/>
          <a:p>
            <a:pPr/>
          </a:p>
        </p:txBody>
      </p:sp>
      <p:sp>
        <p:nvSpPr>
          <p:cNvPr id="217" name="Body Level One…"/>
          <p:cNvSpPr txBox="1"/>
          <p:nvPr>
            <p:ph type="body" sz="quarter" idx="1"/>
          </p:nvPr>
        </p:nvSpPr>
        <p:spPr>
          <a:xfrm>
            <a:off x="285750" y="4317816"/>
            <a:ext cx="8572500" cy="186"/>
          </a:xfrm>
          <a:prstGeom prst="rect">
            <a:avLst/>
          </a:prstGeom>
          <a:ln w="25400">
            <a:solidFill>
              <a:srgbClr val="A6AAA9"/>
            </a:solidFill>
          </a:ln>
        </p:spPr>
        <p:txBody>
          <a:bodyPr lIns="35718" tIns="35718" rIns="35718" bIns="35718" anchor="ctr">
            <a:normAutofit fontScale="100000" lnSpcReduction="0"/>
          </a:bodyPr>
          <a:lstStyle>
            <a:lvl1pPr marL="287617" indent="-287617" defTabSz="410765">
              <a:spcBef>
                <a:spcPts val="1900"/>
              </a:spcBef>
              <a:buClr>
                <a:srgbClr val="39A3D5"/>
              </a:buClr>
              <a:buSzPct val="104999"/>
              <a:buFont typeface="Avenir Next"/>
              <a:buChar char="‣"/>
              <a:defRPr spc="0" sz="2200">
                <a:solidFill>
                  <a:srgbClr val="838787"/>
                </a:solidFill>
                <a:latin typeface="Avenir Next Medium"/>
                <a:ea typeface="Avenir Next Medium"/>
                <a:cs typeface="Avenir Next Medium"/>
                <a:sym typeface="Avenir Next Medium"/>
              </a:defRPr>
            </a:lvl1pPr>
            <a:lvl2pPr marL="732117" indent="-287617" defTabSz="410765">
              <a:spcBef>
                <a:spcPts val="1900"/>
              </a:spcBef>
              <a:buClr>
                <a:srgbClr val="39A3D5"/>
              </a:buClr>
              <a:buSzPct val="104999"/>
              <a:buFont typeface="Avenir Next"/>
              <a:buChar char="‣"/>
              <a:defRPr spc="0" sz="2200">
                <a:solidFill>
                  <a:srgbClr val="838787"/>
                </a:solidFill>
                <a:latin typeface="Avenir Next Medium"/>
                <a:ea typeface="Avenir Next Medium"/>
                <a:cs typeface="Avenir Next Medium"/>
                <a:sym typeface="Avenir Next Medium"/>
              </a:defRPr>
            </a:lvl2pPr>
            <a:lvl3pPr marL="1176617" indent="-287617" defTabSz="410765">
              <a:spcBef>
                <a:spcPts val="1900"/>
              </a:spcBef>
              <a:buClr>
                <a:srgbClr val="39A3D5"/>
              </a:buClr>
              <a:buSzPct val="104999"/>
              <a:buFont typeface="Avenir Next"/>
              <a:buChar char="‣"/>
              <a:defRPr spc="0" sz="2200">
                <a:solidFill>
                  <a:srgbClr val="838787"/>
                </a:solidFill>
                <a:latin typeface="Avenir Next Medium"/>
                <a:ea typeface="Avenir Next Medium"/>
                <a:cs typeface="Avenir Next Medium"/>
                <a:sym typeface="Avenir Next Medium"/>
              </a:defRPr>
            </a:lvl3pPr>
            <a:lvl4pPr marL="1621117" indent="-287617" defTabSz="410765">
              <a:spcBef>
                <a:spcPts val="1900"/>
              </a:spcBef>
              <a:buClr>
                <a:srgbClr val="39A3D5"/>
              </a:buClr>
              <a:buSzPct val="104999"/>
              <a:buFont typeface="Avenir Next"/>
              <a:buChar char="‣"/>
              <a:defRPr spc="0" sz="2200">
                <a:solidFill>
                  <a:srgbClr val="838787"/>
                </a:solidFill>
                <a:latin typeface="Avenir Next Medium"/>
                <a:ea typeface="Avenir Next Medium"/>
                <a:cs typeface="Avenir Next Medium"/>
                <a:sym typeface="Avenir Next Medium"/>
              </a:defRPr>
            </a:lvl4pPr>
            <a:lvl5pPr marL="2065617" indent="-287617" defTabSz="410765">
              <a:spcBef>
                <a:spcPts val="1900"/>
              </a:spcBef>
              <a:buClr>
                <a:srgbClr val="39A3D5"/>
              </a:buClr>
              <a:buSzPct val="104999"/>
              <a:buFont typeface="Avenir Next"/>
              <a:buChar char="‣"/>
              <a:defRPr spc="0" sz="2200">
                <a:solidFill>
                  <a:srgbClr val="838787"/>
                </a:solidFill>
                <a:latin typeface="Avenir Next Medium"/>
                <a:ea typeface="Avenir Next Medium"/>
                <a:cs typeface="Avenir Next Medium"/>
                <a:sym typeface="Avenir Next Medium"/>
              </a:defRPr>
            </a:lvl5pPr>
          </a:lstStyle>
          <a:p>
            <a:pPr/>
            <a:r>
              <a:t>Body Level One</a:t>
            </a:r>
          </a:p>
          <a:p>
            <a:pPr lvl="1"/>
            <a:r>
              <a:t>Body Level Two</a:t>
            </a:r>
          </a:p>
          <a:p>
            <a:pPr lvl="2"/>
            <a:r>
              <a:t>Body Level Three</a:t>
            </a:r>
          </a:p>
          <a:p>
            <a:pPr lvl="3"/>
            <a:r>
              <a:t>Body Level Four</a:t>
            </a:r>
          </a:p>
          <a:p>
            <a:pPr lvl="4"/>
            <a:r>
              <a:t>Body Level Five</a:t>
            </a:r>
          </a:p>
        </p:txBody>
      </p:sp>
      <p:sp>
        <p:nvSpPr>
          <p:cNvPr id="218" name="Title Text"/>
          <p:cNvSpPr txBox="1"/>
          <p:nvPr>
            <p:ph type="title"/>
          </p:nvPr>
        </p:nvSpPr>
        <p:spPr>
          <a:xfrm>
            <a:off x="285750" y="4518421"/>
            <a:ext cx="8572500" cy="1902025"/>
          </a:xfrm>
          <a:prstGeom prst="rect">
            <a:avLst/>
          </a:prstGeom>
        </p:spPr>
        <p:txBody>
          <a:bodyPr lIns="35718" tIns="35718" rIns="35718" bIns="35718" anchor="t">
            <a:normAutofit fontScale="100000" lnSpcReduction="0"/>
          </a:bodyPr>
          <a:lstStyle>
            <a:lvl1pPr defTabSz="410765">
              <a:lnSpc>
                <a:spcPct val="80000"/>
              </a:lnSpc>
              <a:defRPr b="0" cap="all" spc="0" sz="11800">
                <a:solidFill>
                  <a:srgbClr val="34A5DA"/>
                </a:solidFill>
                <a:latin typeface="DIN Condensed"/>
                <a:ea typeface="DIN Condensed"/>
                <a:cs typeface="DIN Condensed"/>
                <a:sym typeface="DIN Condensed"/>
              </a:defRPr>
            </a:lvl1pPr>
          </a:lstStyle>
          <a:p>
            <a:pPr/>
            <a:r>
              <a:t>Title Text</a:t>
            </a:r>
          </a:p>
        </p:txBody>
      </p:sp>
      <p:sp>
        <p:nvSpPr>
          <p:cNvPr id="219" name="Body Level One…"/>
          <p:cNvSpPr txBox="1"/>
          <p:nvPr>
            <p:ph type="body" sz="quarter" idx="14"/>
          </p:nvPr>
        </p:nvSpPr>
        <p:spPr>
          <a:xfrm>
            <a:off x="285750" y="3000375"/>
            <a:ext cx="8572500" cy="1268016"/>
          </a:xfrm>
          <a:prstGeom prst="rect">
            <a:avLst/>
          </a:prstGeom>
        </p:spPr>
        <p:txBody>
          <a:bodyPr lIns="35718" tIns="35718" rIns="35718" bIns="35718" anchor="b">
            <a:normAutofit fontScale="100000" lnSpcReduction="0"/>
          </a:bodyPr>
          <a:lstStyle/>
          <a:p>
            <a:pPr defTabSz="410765">
              <a:lnSpc>
                <a:spcPct val="80000"/>
              </a:lnSpc>
              <a:spcBef>
                <a:spcPts val="1600"/>
              </a:spcBef>
              <a:defRPr cap="all" spc="0" sz="3600">
                <a:solidFill>
                  <a:srgbClr val="A6AAA9"/>
                </a:solidFill>
                <a:latin typeface="DIN Alternate"/>
                <a:ea typeface="DIN Alternate"/>
                <a:cs typeface="DIN Alternate"/>
                <a:sym typeface="DIN Alternate"/>
              </a:defRPr>
            </a:pPr>
          </a:p>
        </p:txBody>
      </p:sp>
      <p:sp>
        <p:nvSpPr>
          <p:cNvPr id="220" name="Slide Number"/>
          <p:cNvSpPr txBox="1"/>
          <p:nvPr>
            <p:ph type="sldNum" sz="quarter" idx="2"/>
          </p:nvPr>
        </p:nvSpPr>
        <p:spPr>
          <a:xfrm>
            <a:off x="8581114" y="303609"/>
            <a:ext cx="279202" cy="312738"/>
          </a:xfrm>
          <a:prstGeom prst="rect">
            <a:avLst/>
          </a:prstGeom>
        </p:spPr>
        <p:txBody>
          <a:bodyPr lIns="35718" tIns="35718" rIns="35718" bIns="35718" anchor="t"/>
          <a:lstStyle>
            <a:lvl1pPr defTabSz="410765">
              <a:lnSpc>
                <a:spcPct val="80000"/>
              </a:lnSpc>
              <a:defRPr sz="1600">
                <a:solidFill>
                  <a:srgbClr val="838787"/>
                </a:solidFill>
                <a:latin typeface="DIN Alternate"/>
                <a:ea typeface="DIN Alternate"/>
                <a:cs typeface="DIN Alternate"/>
                <a:sym typeface="DIN Altern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227" name="Title Text"/>
          <p:cNvSpPr txBox="1"/>
          <p:nvPr>
            <p:ph type="title"/>
          </p:nvPr>
        </p:nvSpPr>
        <p:spPr>
          <a:xfrm>
            <a:off x="439737" y="1317600"/>
            <a:ext cx="6120002" cy="632839"/>
          </a:xfrm>
          <a:prstGeom prst="rect">
            <a:avLst/>
          </a:prstGeom>
        </p:spPr>
        <p:txBody>
          <a:bodyPr>
            <a:normAutofit fontScale="100000" lnSpcReduction="0"/>
          </a:bodyPr>
          <a:lstStyle/>
          <a:p>
            <a:pPr/>
            <a:r>
              <a:t>Title Text</a:t>
            </a:r>
          </a:p>
        </p:txBody>
      </p:sp>
      <p:sp>
        <p:nvSpPr>
          <p:cNvPr id="228" name="Body Level One…"/>
          <p:cNvSpPr txBox="1"/>
          <p:nvPr>
            <p:ph type="body" sz="half" idx="1"/>
          </p:nvPr>
        </p:nvSpPr>
        <p:spPr>
          <a:xfrm>
            <a:off x="439737" y="2275200"/>
            <a:ext cx="6120002" cy="3909601"/>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22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spTree>
      <p:nvGrpSpPr>
        <p:cNvPr id="1" name=""/>
        <p:cNvGrpSpPr/>
        <p:nvPr/>
      </p:nvGrpSpPr>
      <p:grpSpPr>
        <a:xfrm>
          <a:off x="0" y="0"/>
          <a:ext cx="0" cy="0"/>
          <a:chOff x="0" y="0"/>
          <a:chExt cx="0" cy="0"/>
        </a:xfrm>
      </p:grpSpPr>
      <p:sp>
        <p:nvSpPr>
          <p:cNvPr id="236" name="Line"/>
          <p:cNvSpPr/>
          <p:nvPr/>
        </p:nvSpPr>
        <p:spPr>
          <a:xfrm flipV="1">
            <a:off x="1371600" y="304800"/>
            <a:ext cx="0" cy="1295400"/>
          </a:xfrm>
          <a:prstGeom prst="line">
            <a:avLst/>
          </a:prstGeom>
          <a:ln w="38100">
            <a:solidFill>
              <a:srgbClr val="000000"/>
            </a:solidFill>
          </a:ln>
        </p:spPr>
        <p:txBody>
          <a:bodyPr lIns="45719" rIns="45719"/>
          <a:lstStyle/>
          <a:p>
            <a:pPr defTabSz="457200">
              <a:defRPr sz="1200">
                <a:latin typeface="+mn-lt"/>
                <a:ea typeface="+mn-ea"/>
                <a:cs typeface="+mn-cs"/>
                <a:sym typeface="Helvetica"/>
              </a:defRPr>
            </a:pPr>
          </a:p>
        </p:txBody>
      </p:sp>
      <p:sp>
        <p:nvSpPr>
          <p:cNvPr id="237" name="Circle"/>
          <p:cNvSpPr/>
          <p:nvPr/>
        </p:nvSpPr>
        <p:spPr>
          <a:xfrm>
            <a:off x="152400" y="838200"/>
            <a:ext cx="228600" cy="228600"/>
          </a:xfrm>
          <a:prstGeom prst="ellipse">
            <a:avLst/>
          </a:prstGeom>
          <a:solidFill>
            <a:srgbClr val="336666"/>
          </a:solidFill>
          <a:ln w="12700">
            <a:miter lim="400000"/>
          </a:ln>
        </p:spPr>
        <p:txBody>
          <a:bodyPr lIns="45719" rIns="45719" anchor="ctr"/>
          <a:lstStyle/>
          <a:p>
            <a:pPr algn="ctr" defTabSz="457200">
              <a:defRPr>
                <a:solidFill>
                  <a:srgbClr val="336666"/>
                </a:solidFill>
                <a:latin typeface="Times New Roman"/>
                <a:ea typeface="Times New Roman"/>
                <a:cs typeface="Times New Roman"/>
                <a:sym typeface="Times New Roman"/>
              </a:defRPr>
            </a:pPr>
          </a:p>
        </p:txBody>
      </p:sp>
      <p:sp>
        <p:nvSpPr>
          <p:cNvPr id="238" name="Circle"/>
          <p:cNvSpPr/>
          <p:nvPr/>
        </p:nvSpPr>
        <p:spPr>
          <a:xfrm>
            <a:off x="539750" y="838200"/>
            <a:ext cx="228600" cy="228600"/>
          </a:xfrm>
          <a:prstGeom prst="ellipse">
            <a:avLst/>
          </a:prstGeom>
          <a:solidFill>
            <a:srgbClr val="99CCCC"/>
          </a:solidFill>
          <a:ln w="12700">
            <a:miter lim="400000"/>
          </a:ln>
        </p:spPr>
        <p:txBody>
          <a:bodyPr lIns="45719" rIns="45719" anchor="ctr"/>
          <a:lstStyle/>
          <a:p>
            <a:pPr algn="ctr" defTabSz="457200">
              <a:defRPr>
                <a:solidFill>
                  <a:srgbClr val="336666"/>
                </a:solidFill>
                <a:latin typeface="Times New Roman"/>
                <a:ea typeface="Times New Roman"/>
                <a:cs typeface="Times New Roman"/>
                <a:sym typeface="Times New Roman"/>
              </a:defRPr>
            </a:pPr>
          </a:p>
        </p:txBody>
      </p:sp>
      <p:sp>
        <p:nvSpPr>
          <p:cNvPr id="239" name="Circle"/>
          <p:cNvSpPr/>
          <p:nvPr/>
        </p:nvSpPr>
        <p:spPr>
          <a:xfrm>
            <a:off x="927100" y="838200"/>
            <a:ext cx="228600" cy="228600"/>
          </a:xfrm>
          <a:prstGeom prst="ellipse">
            <a:avLst/>
          </a:prstGeom>
          <a:solidFill>
            <a:schemeClr val="accent5"/>
          </a:solidFill>
          <a:ln w="12700">
            <a:miter lim="400000"/>
          </a:ln>
        </p:spPr>
        <p:txBody>
          <a:bodyPr lIns="45719" rIns="45719" anchor="ctr"/>
          <a:lstStyle/>
          <a:p>
            <a:pPr algn="ctr" defTabSz="457200">
              <a:defRPr>
                <a:solidFill>
                  <a:srgbClr val="336666"/>
                </a:solidFill>
                <a:latin typeface="Times New Roman"/>
                <a:ea typeface="Times New Roman"/>
                <a:cs typeface="Times New Roman"/>
                <a:sym typeface="Times New Roman"/>
              </a:defRPr>
            </a:pPr>
          </a:p>
        </p:txBody>
      </p:sp>
      <p:pic>
        <p:nvPicPr>
          <p:cNvPr id="240" name="image1.png" descr="image1.png"/>
          <p:cNvPicPr>
            <a:picLocks noChangeAspect="1"/>
          </p:cNvPicPr>
          <p:nvPr/>
        </p:nvPicPr>
        <p:blipFill>
          <a:blip r:embed="rId2">
            <a:extLst/>
          </a:blip>
          <a:stretch>
            <a:fillRect/>
          </a:stretch>
        </p:blipFill>
        <p:spPr>
          <a:xfrm>
            <a:off x="6172200" y="6043612"/>
            <a:ext cx="2571750" cy="661988"/>
          </a:xfrm>
          <a:prstGeom prst="rect">
            <a:avLst/>
          </a:prstGeom>
          <a:ln w="12700">
            <a:miter lim="400000"/>
          </a:ln>
        </p:spPr>
      </p:pic>
      <p:pic>
        <p:nvPicPr>
          <p:cNvPr id="241" name="image2.png" descr="image2.png"/>
          <p:cNvPicPr>
            <a:picLocks noChangeAspect="1"/>
          </p:cNvPicPr>
          <p:nvPr/>
        </p:nvPicPr>
        <p:blipFill>
          <a:blip r:embed="rId3">
            <a:extLst/>
          </a:blip>
          <a:stretch>
            <a:fillRect/>
          </a:stretch>
        </p:blipFill>
        <p:spPr>
          <a:xfrm>
            <a:off x="152400" y="304800"/>
            <a:ext cx="1143000" cy="1206500"/>
          </a:xfrm>
          <a:prstGeom prst="rect">
            <a:avLst/>
          </a:prstGeom>
          <a:ln w="12700">
            <a:miter lim="400000"/>
          </a:ln>
        </p:spPr>
      </p:pic>
      <p:sp>
        <p:nvSpPr>
          <p:cNvPr id="242" name="Slide Number"/>
          <p:cNvSpPr txBox="1"/>
          <p:nvPr>
            <p:ph type="sldNum" sz="quarter" idx="2"/>
          </p:nvPr>
        </p:nvSpPr>
        <p:spPr>
          <a:xfrm>
            <a:off x="1524000" y="6248400"/>
            <a:ext cx="1295400" cy="288824"/>
          </a:xfrm>
          <a:prstGeom prst="rect">
            <a:avLst/>
          </a:prstGeom>
        </p:spPr>
        <p:txBody>
          <a:bodyPr wrap="square" anchor="t"/>
          <a:lstStyle>
            <a:lvl1pPr algn="l" defTabSz="457200">
              <a:defRPr sz="1400">
                <a:solidFill>
                  <a:srgbClr val="336666"/>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2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256" name="Line"/>
          <p:cNvSpPr/>
          <p:nvPr/>
        </p:nvSpPr>
        <p:spPr>
          <a:xfrm flipV="1">
            <a:off x="1343025" y="227012"/>
            <a:ext cx="0" cy="971551"/>
          </a:xfrm>
          <a:prstGeom prst="line">
            <a:avLst/>
          </a:prstGeom>
          <a:ln w="12700">
            <a:solidFill>
              <a:srgbClr val="000000"/>
            </a:solidFill>
          </a:ln>
        </p:spPr>
        <p:txBody>
          <a:bodyPr lIns="34289" tIns="34289" rIns="34289" bIns="34289"/>
          <a:lstStyle/>
          <a:p>
            <a:pPr defTabSz="457200">
              <a:defRPr sz="1100">
                <a:latin typeface="+mn-lt"/>
                <a:ea typeface="+mn-ea"/>
                <a:cs typeface="+mn-cs"/>
                <a:sym typeface="Helvetica"/>
              </a:defRPr>
            </a:pPr>
          </a:p>
        </p:txBody>
      </p:sp>
      <p:pic>
        <p:nvPicPr>
          <p:cNvPr id="257" name="image1.png" descr="image1.png"/>
          <p:cNvPicPr>
            <a:picLocks noChangeAspect="1"/>
          </p:cNvPicPr>
          <p:nvPr/>
        </p:nvPicPr>
        <p:blipFill>
          <a:blip r:embed="rId2">
            <a:extLst/>
          </a:blip>
          <a:stretch>
            <a:fillRect/>
          </a:stretch>
        </p:blipFill>
        <p:spPr>
          <a:xfrm>
            <a:off x="6419850" y="5681768"/>
            <a:ext cx="1929248" cy="496782"/>
          </a:xfrm>
          <a:prstGeom prst="rect">
            <a:avLst/>
          </a:prstGeom>
          <a:ln w="12700">
            <a:miter lim="400000"/>
          </a:ln>
        </p:spPr>
      </p:pic>
      <p:pic>
        <p:nvPicPr>
          <p:cNvPr id="258" name="image2.png" descr="image2.png"/>
          <p:cNvPicPr>
            <a:picLocks noChangeAspect="1"/>
          </p:cNvPicPr>
          <p:nvPr/>
        </p:nvPicPr>
        <p:blipFill>
          <a:blip r:embed="rId3">
            <a:extLst/>
          </a:blip>
          <a:stretch>
            <a:fillRect/>
          </a:stretch>
        </p:blipFill>
        <p:spPr>
          <a:xfrm>
            <a:off x="279399" y="260349"/>
            <a:ext cx="857251" cy="904876"/>
          </a:xfrm>
          <a:prstGeom prst="rect">
            <a:avLst/>
          </a:prstGeom>
          <a:ln w="12700">
            <a:miter lim="400000"/>
          </a:ln>
        </p:spPr>
      </p:pic>
      <p:sp>
        <p:nvSpPr>
          <p:cNvPr id="259" name="Title Text"/>
          <p:cNvSpPr txBox="1"/>
          <p:nvPr>
            <p:ph type="title"/>
          </p:nvPr>
        </p:nvSpPr>
        <p:spPr>
          <a:xfrm>
            <a:off x="1549399" y="250031"/>
            <a:ext cx="7108182" cy="971551"/>
          </a:xfrm>
          <a:prstGeom prst="rect">
            <a:avLst/>
          </a:prstGeom>
        </p:spPr>
        <p:txBody>
          <a:bodyPr lIns="34289" tIns="34289" rIns="34289" bIns="34289" anchor="ctr"/>
          <a:lstStyle/>
          <a:p>
            <a:pPr/>
            <a:r>
              <a:t>Title Text</a:t>
            </a:r>
          </a:p>
        </p:txBody>
      </p:sp>
      <p:sp>
        <p:nvSpPr>
          <p:cNvPr id="260" name="Body Level One…"/>
          <p:cNvSpPr txBox="1"/>
          <p:nvPr>
            <p:ph type="body" idx="1"/>
          </p:nvPr>
        </p:nvSpPr>
        <p:spPr>
          <a:xfrm>
            <a:off x="1455985" y="1419373"/>
            <a:ext cx="7194998" cy="4019254"/>
          </a:xfrm>
          <a:prstGeom prst="rect">
            <a:avLst/>
          </a:prstGeom>
        </p:spPr>
        <p:txBody>
          <a:bodyPr lIns="34289" tIns="34289" rIns="34289" bIns="34289"/>
          <a:lstStyle>
            <a:lvl1pPr marL="320039" indent="-320039">
              <a:spcBef>
                <a:spcPts val="700"/>
              </a:spcBef>
              <a:buClr>
                <a:srgbClr val="336666"/>
              </a:buClr>
              <a:buSzPct val="70000"/>
              <a:buFont typeface="Wingdings-Regular"/>
              <a:buChar char="○"/>
              <a:defRPr spc="0" sz="2800">
                <a:solidFill>
                  <a:srgbClr val="000000"/>
                </a:solidFill>
                <a:latin typeface="Arial"/>
                <a:ea typeface="Arial"/>
                <a:cs typeface="Arial"/>
                <a:sym typeface="Arial"/>
              </a:defRPr>
            </a:lvl1pPr>
            <a:lvl2pPr marL="742950" indent="-285750">
              <a:spcBef>
                <a:spcPts val="700"/>
              </a:spcBef>
              <a:buClr>
                <a:srgbClr val="336666"/>
              </a:buClr>
              <a:buSzPct val="75000"/>
              <a:buFont typeface="Wingdings-Regular"/>
              <a:buChar char="●"/>
              <a:defRPr spc="0" sz="2800">
                <a:solidFill>
                  <a:srgbClr val="000000"/>
                </a:solidFill>
                <a:latin typeface="Arial"/>
                <a:ea typeface="Arial"/>
                <a:cs typeface="Arial"/>
                <a:sym typeface="Arial"/>
              </a:defRPr>
            </a:lvl2pPr>
            <a:lvl3pPr marL="1181100" indent="-266700">
              <a:spcBef>
                <a:spcPts val="700"/>
              </a:spcBef>
              <a:buClr>
                <a:srgbClr val="336666"/>
              </a:buClr>
              <a:buFont typeface="Wingdings-Regular"/>
              <a:buChar char="•"/>
              <a:defRPr spc="0" sz="2800">
                <a:solidFill>
                  <a:srgbClr val="000000"/>
                </a:solidFill>
                <a:latin typeface="Arial"/>
                <a:ea typeface="Arial"/>
                <a:cs typeface="Arial"/>
                <a:sym typeface="Arial"/>
              </a:defRPr>
            </a:lvl3pPr>
            <a:lvl4pPr marL="1691639" indent="-320039">
              <a:spcBef>
                <a:spcPts val="700"/>
              </a:spcBef>
              <a:buClr>
                <a:srgbClr val="336666"/>
              </a:buClr>
              <a:buFont typeface="Wingdings-Regular"/>
              <a:defRPr spc="0" sz="2800">
                <a:solidFill>
                  <a:srgbClr val="000000"/>
                </a:solidFill>
                <a:latin typeface="Arial"/>
                <a:ea typeface="Arial"/>
                <a:cs typeface="Arial"/>
                <a:sym typeface="Arial"/>
              </a:defRPr>
            </a:lvl4pPr>
            <a:lvl5pPr marL="2148839" indent="-320039">
              <a:spcBef>
                <a:spcPts val="700"/>
              </a:spcBef>
              <a:buClr>
                <a:srgbClr val="336666"/>
              </a:buClr>
              <a:buFont typeface="Wingdings-Regular"/>
              <a:buChar char="•"/>
              <a:defRPr spc="0" sz="28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261" name="Slide Number"/>
          <p:cNvSpPr txBox="1"/>
          <p:nvPr>
            <p:ph type="sldNum" sz="quarter" idx="2"/>
          </p:nvPr>
        </p:nvSpPr>
        <p:spPr>
          <a:xfrm>
            <a:off x="444500" y="5962650"/>
            <a:ext cx="971550" cy="241395"/>
          </a:xfrm>
          <a:prstGeom prst="rect">
            <a:avLst/>
          </a:prstGeom>
        </p:spPr>
        <p:txBody>
          <a:bodyPr wrap="square" lIns="34289" tIns="34289" rIns="34289" bIns="34289" anchor="t"/>
          <a:lstStyle>
            <a:lvl1pPr algn="l" defTabSz="457200">
              <a:defRPr>
                <a:solidFill>
                  <a:srgbClr val="336666"/>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 v2">
    <p:spTree>
      <p:nvGrpSpPr>
        <p:cNvPr id="1" name=""/>
        <p:cNvGrpSpPr/>
        <p:nvPr/>
      </p:nvGrpSpPr>
      <p:grpSpPr>
        <a:xfrm>
          <a:off x="0" y="0"/>
          <a:ext cx="0" cy="0"/>
          <a:chOff x="0" y="0"/>
          <a:chExt cx="0" cy="0"/>
        </a:xfrm>
      </p:grpSpPr>
      <p:sp>
        <p:nvSpPr>
          <p:cNvPr id="268" name="Title Text"/>
          <p:cNvSpPr txBox="1"/>
          <p:nvPr>
            <p:ph type="title"/>
          </p:nvPr>
        </p:nvSpPr>
        <p:spPr>
          <a:xfrm>
            <a:off x="439737" y="2123225"/>
            <a:ext cx="4464001" cy="1080776"/>
          </a:xfrm>
          <a:prstGeom prst="rect">
            <a:avLst/>
          </a:prstGeom>
        </p:spPr>
        <p:txBody>
          <a:bodyPr>
            <a:normAutofit fontScale="100000" lnSpcReduction="0"/>
          </a:bodyPr>
          <a:lstStyle>
            <a:lvl1pPr>
              <a:lnSpc>
                <a:spcPts val="3800"/>
              </a:lnSpc>
            </a:lvl1pPr>
          </a:lstStyle>
          <a:p>
            <a:pPr/>
            <a:r>
              <a:t>Title Text</a:t>
            </a:r>
          </a:p>
        </p:txBody>
      </p:sp>
      <p:sp>
        <p:nvSpPr>
          <p:cNvPr id="269" name="Body Level One…"/>
          <p:cNvSpPr txBox="1"/>
          <p:nvPr>
            <p:ph type="body" sz="quarter" idx="1"/>
          </p:nvPr>
        </p:nvSpPr>
        <p:spPr>
          <a:xfrm>
            <a:off x="439737" y="3439800"/>
            <a:ext cx="4464001" cy="822601"/>
          </a:xfrm>
          <a:prstGeom prst="rect">
            <a:avLst/>
          </a:prstGeom>
        </p:spPr>
        <p:txBody>
          <a:bodyPr>
            <a:normAutofit fontScale="100000" lnSpcReduction="0"/>
          </a:bodyPr>
          <a:lstStyle>
            <a:lvl1pPr>
              <a:lnSpc>
                <a:spcPts val="1900"/>
              </a:lnSpc>
              <a:spcBef>
                <a:spcPts val="0"/>
              </a:spcBef>
              <a:defRPr b="1" spc="-20" sz="1800"/>
            </a:lvl1pPr>
            <a:lvl2pPr marL="0" indent="3175">
              <a:lnSpc>
                <a:spcPts val="1900"/>
              </a:lnSpc>
              <a:spcBef>
                <a:spcPts val="0"/>
              </a:spcBef>
              <a:buSzTx/>
              <a:buNone/>
              <a:defRPr b="1" spc="-20" sz="1800"/>
            </a:lvl2pPr>
            <a:lvl3pPr marL="0" indent="914400">
              <a:lnSpc>
                <a:spcPts val="1900"/>
              </a:lnSpc>
              <a:spcBef>
                <a:spcPts val="0"/>
              </a:spcBef>
              <a:buSzTx/>
              <a:buNone/>
              <a:defRPr b="1" spc="-20" sz="1800"/>
            </a:lvl3pPr>
            <a:lvl4pPr marL="0" indent="1371600">
              <a:lnSpc>
                <a:spcPts val="1900"/>
              </a:lnSpc>
              <a:spcBef>
                <a:spcPts val="0"/>
              </a:spcBef>
              <a:buSzTx/>
              <a:buNone/>
              <a:defRPr b="1" spc="-20" sz="1800"/>
            </a:lvl4pPr>
            <a:lvl5pPr marL="0" indent="1828800">
              <a:lnSpc>
                <a:spcPts val="1900"/>
              </a:lnSpc>
              <a:spcBef>
                <a:spcPts val="0"/>
              </a:spcBef>
              <a:buSzTx/>
              <a:buNone/>
              <a:defRPr b="1" spc="-20" sz="1800"/>
            </a:lvl5pPr>
          </a:lstStyle>
          <a:p>
            <a:pPr/>
            <a:r>
              <a:t>Body Level One</a:t>
            </a:r>
          </a:p>
          <a:p>
            <a:pPr lvl="1"/>
            <a:r>
              <a:t>Body Level Two</a:t>
            </a:r>
          </a:p>
          <a:p>
            <a:pPr lvl="2"/>
            <a:r>
              <a:t>Body Level Three</a:t>
            </a:r>
          </a:p>
          <a:p>
            <a:pPr lvl="3"/>
            <a:r>
              <a:t>Body Level Four</a:t>
            </a:r>
          </a:p>
          <a:p>
            <a:pPr lvl="4"/>
            <a:r>
              <a:t>Body Level Five</a:t>
            </a:r>
          </a:p>
        </p:txBody>
      </p:sp>
      <p:sp>
        <p:nvSpPr>
          <p:cNvPr id="270" name="Trusted evidence.…"/>
          <p:cNvSpPr txBox="1"/>
          <p:nvPr/>
        </p:nvSpPr>
        <p:spPr>
          <a:xfrm>
            <a:off x="439737" y="5695200"/>
            <a:ext cx="1982181" cy="76377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ts val="2000"/>
              </a:lnSpc>
              <a:defRPr spc="-30">
                <a:solidFill>
                  <a:schemeClr val="accent1"/>
                </a:solidFill>
              </a:defRPr>
            </a:pPr>
            <a:r>
              <a:t>Trusted evidence.</a:t>
            </a:r>
          </a:p>
          <a:p>
            <a:pPr>
              <a:lnSpc>
                <a:spcPts val="2000"/>
              </a:lnSpc>
              <a:defRPr spc="-30">
                <a:solidFill>
                  <a:schemeClr val="accent1"/>
                </a:solidFill>
              </a:defRPr>
            </a:pPr>
            <a:r>
              <a:t>Informed decisions.</a:t>
            </a:r>
          </a:p>
          <a:p>
            <a:pPr>
              <a:lnSpc>
                <a:spcPts val="2000"/>
              </a:lnSpc>
              <a:defRPr spc="-30">
                <a:solidFill>
                  <a:schemeClr val="accent2"/>
                </a:solidFill>
              </a:defRPr>
            </a:pPr>
            <a:r>
              <a:t>Better health.</a:t>
            </a:r>
          </a:p>
        </p:txBody>
      </p:sp>
      <p:pic>
        <p:nvPicPr>
          <p:cNvPr id="271" name="image4.png" descr="image4.png"/>
          <p:cNvPicPr>
            <a:picLocks noChangeAspect="1"/>
          </p:cNvPicPr>
          <p:nvPr/>
        </p:nvPicPr>
        <p:blipFill>
          <a:blip r:embed="rId2">
            <a:extLst/>
          </a:blip>
          <a:stretch>
            <a:fillRect/>
          </a:stretch>
        </p:blipFill>
        <p:spPr>
          <a:xfrm>
            <a:off x="5320138" y="-388"/>
            <a:ext cx="3043926" cy="6858001"/>
          </a:xfrm>
          <a:prstGeom prst="rect">
            <a:avLst/>
          </a:prstGeom>
          <a:ln w="12700">
            <a:miter lim="400000"/>
          </a:ln>
        </p:spPr>
      </p:pic>
      <p:sp>
        <p:nvSpPr>
          <p:cNvPr id="272" name="Square"/>
          <p:cNvSpPr/>
          <p:nvPr/>
        </p:nvSpPr>
        <p:spPr>
          <a:xfrm rot="18932974">
            <a:off x="6433716" y="5836596"/>
            <a:ext cx="494945" cy="494945"/>
          </a:xfrm>
          <a:prstGeom prst="rect">
            <a:avLst/>
          </a:prstGeom>
          <a:solidFill>
            <a:schemeClr val="accent2"/>
          </a:solidFill>
          <a:ln w="12700">
            <a:miter lim="400000"/>
          </a:ln>
        </p:spPr>
        <p:txBody>
          <a:bodyPr lIns="45719" rIns="45719" anchor="ctr"/>
          <a:lstStyle/>
          <a:p>
            <a:pPr algn="ctr">
              <a:defRPr>
                <a:solidFill>
                  <a:srgbClr val="FFFFFF"/>
                </a:solidFill>
              </a:defRPr>
            </a:pPr>
          </a:p>
        </p:txBody>
      </p:sp>
      <p:pic>
        <p:nvPicPr>
          <p:cNvPr id="273" name="image2.png" descr="image2.png"/>
          <p:cNvPicPr>
            <a:picLocks noChangeAspect="1"/>
          </p:cNvPicPr>
          <p:nvPr/>
        </p:nvPicPr>
        <p:blipFill>
          <a:blip r:embed="rId3">
            <a:extLst/>
          </a:blip>
          <a:stretch>
            <a:fillRect/>
          </a:stretch>
        </p:blipFill>
        <p:spPr>
          <a:xfrm>
            <a:off x="439737" y="502919"/>
            <a:ext cx="2075490" cy="566929"/>
          </a:xfrm>
          <a:prstGeom prst="rect">
            <a:avLst/>
          </a:prstGeom>
          <a:ln w="12700">
            <a:miter lim="400000"/>
          </a:ln>
        </p:spPr>
      </p:pic>
      <p:sp>
        <p:nvSpPr>
          <p:cNvPr id="2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spTree>
      <p:nvGrpSpPr>
        <p:cNvPr id="1" name=""/>
        <p:cNvGrpSpPr/>
        <p:nvPr/>
      </p:nvGrpSpPr>
      <p:grpSpPr>
        <a:xfrm>
          <a:off x="0" y="0"/>
          <a:ext cx="0" cy="0"/>
          <a:chOff x="0" y="0"/>
          <a:chExt cx="0" cy="0"/>
        </a:xfrm>
      </p:grpSpPr>
      <p:sp>
        <p:nvSpPr>
          <p:cNvPr id="281" name="Line"/>
          <p:cNvSpPr/>
          <p:nvPr/>
        </p:nvSpPr>
        <p:spPr>
          <a:xfrm flipH="1">
            <a:off x="1905000" y="1219200"/>
            <a:ext cx="1" cy="2057400"/>
          </a:xfrm>
          <a:prstGeom prst="line">
            <a:avLst/>
          </a:prstGeom>
          <a:ln w="34925">
            <a:solidFill>
              <a:srgbClr val="000000"/>
            </a:solidFill>
          </a:ln>
        </p:spPr>
        <p:txBody>
          <a:bodyPr lIns="45719" rIns="45719"/>
          <a:lstStyle/>
          <a:p>
            <a:pPr defTabSz="457200">
              <a:defRPr sz="1200">
                <a:latin typeface="+mn-lt"/>
                <a:ea typeface="+mn-ea"/>
                <a:cs typeface="+mn-cs"/>
                <a:sym typeface="Helvetica"/>
              </a:defRPr>
            </a:pPr>
          </a:p>
        </p:txBody>
      </p:sp>
      <p:sp>
        <p:nvSpPr>
          <p:cNvPr id="282" name="Circle"/>
          <p:cNvSpPr/>
          <p:nvPr/>
        </p:nvSpPr>
        <p:spPr>
          <a:xfrm>
            <a:off x="163512" y="2103437"/>
            <a:ext cx="347663" cy="347663"/>
          </a:xfrm>
          <a:prstGeom prst="ellipse">
            <a:avLst/>
          </a:prstGeom>
          <a:solidFill>
            <a:srgbClr val="336666"/>
          </a:solidFill>
          <a:ln w="12700">
            <a:miter lim="400000"/>
          </a:ln>
        </p:spPr>
        <p:txBody>
          <a:bodyPr lIns="45719" rIns="45719" anchor="ctr"/>
          <a:lstStyle/>
          <a:p>
            <a:pPr algn="ctr" defTabSz="457200">
              <a:defRPr>
                <a:solidFill>
                  <a:srgbClr val="336666"/>
                </a:solidFill>
                <a:latin typeface="Times New Roman"/>
                <a:ea typeface="Times New Roman"/>
                <a:cs typeface="Times New Roman"/>
                <a:sym typeface="Times New Roman"/>
              </a:defRPr>
            </a:pPr>
          </a:p>
        </p:txBody>
      </p:sp>
      <p:sp>
        <p:nvSpPr>
          <p:cNvPr id="283" name="Oval"/>
          <p:cNvSpPr/>
          <p:nvPr/>
        </p:nvSpPr>
        <p:spPr>
          <a:xfrm>
            <a:off x="739775" y="2105025"/>
            <a:ext cx="349250" cy="347663"/>
          </a:xfrm>
          <a:prstGeom prst="ellipse">
            <a:avLst/>
          </a:prstGeom>
          <a:solidFill>
            <a:srgbClr val="99CCCC"/>
          </a:solidFill>
          <a:ln w="12700">
            <a:miter lim="400000"/>
          </a:ln>
        </p:spPr>
        <p:txBody>
          <a:bodyPr lIns="45719" rIns="45719" anchor="ctr"/>
          <a:lstStyle/>
          <a:p>
            <a:pPr algn="ctr" defTabSz="457200">
              <a:defRPr>
                <a:solidFill>
                  <a:srgbClr val="336666"/>
                </a:solidFill>
                <a:latin typeface="Times New Roman"/>
                <a:ea typeface="Times New Roman"/>
                <a:cs typeface="Times New Roman"/>
                <a:sym typeface="Times New Roman"/>
              </a:defRPr>
            </a:pPr>
          </a:p>
        </p:txBody>
      </p:sp>
      <p:sp>
        <p:nvSpPr>
          <p:cNvPr id="284" name="Circle"/>
          <p:cNvSpPr/>
          <p:nvPr/>
        </p:nvSpPr>
        <p:spPr>
          <a:xfrm>
            <a:off x="1317625" y="2105025"/>
            <a:ext cx="347663" cy="347663"/>
          </a:xfrm>
          <a:prstGeom prst="ellipse">
            <a:avLst/>
          </a:prstGeom>
          <a:solidFill>
            <a:schemeClr val="accent5"/>
          </a:solidFill>
          <a:ln w="12700">
            <a:miter lim="400000"/>
          </a:ln>
        </p:spPr>
        <p:txBody>
          <a:bodyPr lIns="45719" rIns="45719" anchor="ctr"/>
          <a:lstStyle/>
          <a:p>
            <a:pPr algn="ctr" defTabSz="457200">
              <a:defRPr>
                <a:solidFill>
                  <a:srgbClr val="336666"/>
                </a:solidFill>
                <a:latin typeface="Times New Roman"/>
                <a:ea typeface="Times New Roman"/>
                <a:cs typeface="Times New Roman"/>
                <a:sym typeface="Times New Roman"/>
              </a:defRPr>
            </a:pPr>
          </a:p>
        </p:txBody>
      </p:sp>
      <p:pic>
        <p:nvPicPr>
          <p:cNvPr id="285" name="image2.png" descr="image2.png"/>
          <p:cNvPicPr>
            <a:picLocks noChangeAspect="1"/>
          </p:cNvPicPr>
          <p:nvPr/>
        </p:nvPicPr>
        <p:blipFill>
          <a:blip r:embed="rId2">
            <a:extLst/>
          </a:blip>
          <a:stretch>
            <a:fillRect/>
          </a:stretch>
        </p:blipFill>
        <p:spPr>
          <a:xfrm>
            <a:off x="174625" y="1308100"/>
            <a:ext cx="1730375" cy="1827213"/>
          </a:xfrm>
          <a:prstGeom prst="rect">
            <a:avLst/>
          </a:prstGeom>
          <a:ln w="12700">
            <a:miter lim="400000"/>
          </a:ln>
        </p:spPr>
      </p:pic>
      <p:pic>
        <p:nvPicPr>
          <p:cNvPr id="286" name="image1.png" descr="image1.png"/>
          <p:cNvPicPr>
            <a:picLocks noChangeAspect="1"/>
          </p:cNvPicPr>
          <p:nvPr/>
        </p:nvPicPr>
        <p:blipFill>
          <a:blip r:embed="rId3">
            <a:extLst/>
          </a:blip>
          <a:stretch>
            <a:fillRect/>
          </a:stretch>
        </p:blipFill>
        <p:spPr>
          <a:xfrm>
            <a:off x="6172200" y="6043612"/>
            <a:ext cx="2571750" cy="661988"/>
          </a:xfrm>
          <a:prstGeom prst="rect">
            <a:avLst/>
          </a:prstGeom>
          <a:ln w="12700">
            <a:miter lim="400000"/>
          </a:ln>
        </p:spPr>
      </p:pic>
      <p:sp>
        <p:nvSpPr>
          <p:cNvPr id="287" name="Slide Number"/>
          <p:cNvSpPr txBox="1"/>
          <p:nvPr>
            <p:ph type="sldNum" sz="quarter" idx="2"/>
          </p:nvPr>
        </p:nvSpPr>
        <p:spPr>
          <a:xfrm>
            <a:off x="2209800" y="6248400"/>
            <a:ext cx="1219200" cy="288824"/>
          </a:xfrm>
          <a:prstGeom prst="rect">
            <a:avLst/>
          </a:prstGeom>
        </p:spPr>
        <p:txBody>
          <a:bodyPr wrap="square" anchor="t"/>
          <a:lstStyle>
            <a:lvl1pPr algn="l" defTabSz="457200">
              <a:defRPr sz="1400">
                <a:solidFill>
                  <a:srgbClr val="336666"/>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294" name="Line"/>
          <p:cNvSpPr/>
          <p:nvPr/>
        </p:nvSpPr>
        <p:spPr>
          <a:xfrm flipV="1">
            <a:off x="1371600" y="304799"/>
            <a:ext cx="1" cy="1295401"/>
          </a:xfrm>
          <a:prstGeom prst="line">
            <a:avLst/>
          </a:prstGeom>
          <a:ln w="25400">
            <a:solidFill>
              <a:srgbClr val="000000"/>
            </a:solidFill>
          </a:ln>
        </p:spPr>
        <p:txBody>
          <a:bodyPr lIns="45719" rIns="45719"/>
          <a:lstStyle/>
          <a:p>
            <a:pPr defTabSz="457200">
              <a:defRPr sz="1100">
                <a:latin typeface="+mn-lt"/>
                <a:ea typeface="+mn-ea"/>
                <a:cs typeface="+mn-cs"/>
                <a:sym typeface="Helvetica"/>
              </a:defRPr>
            </a:pPr>
          </a:p>
        </p:txBody>
      </p:sp>
      <p:sp>
        <p:nvSpPr>
          <p:cNvPr id="295" name="Circle"/>
          <p:cNvSpPr/>
          <p:nvPr/>
        </p:nvSpPr>
        <p:spPr>
          <a:xfrm>
            <a:off x="152400" y="838199"/>
            <a:ext cx="228601" cy="228601"/>
          </a:xfrm>
          <a:prstGeom prst="ellipse">
            <a:avLst/>
          </a:prstGeom>
          <a:solidFill>
            <a:srgbClr val="336666"/>
          </a:solidFill>
          <a:ln w="3175">
            <a:miter lim="400000"/>
          </a:ln>
        </p:spPr>
        <p:txBody>
          <a:bodyPr lIns="45719" rIns="45719" anchor="ctr"/>
          <a:lstStyle/>
          <a:p>
            <a:pPr algn="ctr" defTabSz="457200">
              <a:defRPr sz="2200">
                <a:solidFill>
                  <a:srgbClr val="336666"/>
                </a:solidFill>
                <a:latin typeface="Times New Roman"/>
                <a:ea typeface="Times New Roman"/>
                <a:cs typeface="Times New Roman"/>
                <a:sym typeface="Times New Roman"/>
              </a:defRPr>
            </a:pPr>
          </a:p>
        </p:txBody>
      </p:sp>
      <p:sp>
        <p:nvSpPr>
          <p:cNvPr id="296" name="Circle"/>
          <p:cNvSpPr/>
          <p:nvPr/>
        </p:nvSpPr>
        <p:spPr>
          <a:xfrm>
            <a:off x="539750" y="838199"/>
            <a:ext cx="228600" cy="228601"/>
          </a:xfrm>
          <a:prstGeom prst="ellipse">
            <a:avLst/>
          </a:prstGeom>
          <a:solidFill>
            <a:srgbClr val="99CCCC"/>
          </a:solidFill>
          <a:ln w="3175">
            <a:miter lim="400000"/>
          </a:ln>
        </p:spPr>
        <p:txBody>
          <a:bodyPr lIns="45719" rIns="45719" anchor="ctr"/>
          <a:lstStyle/>
          <a:p>
            <a:pPr algn="ctr" defTabSz="457200">
              <a:defRPr sz="2200">
                <a:solidFill>
                  <a:srgbClr val="336666"/>
                </a:solidFill>
                <a:latin typeface="Times New Roman"/>
                <a:ea typeface="Times New Roman"/>
                <a:cs typeface="Times New Roman"/>
                <a:sym typeface="Times New Roman"/>
              </a:defRPr>
            </a:pPr>
          </a:p>
        </p:txBody>
      </p:sp>
      <p:sp>
        <p:nvSpPr>
          <p:cNvPr id="297" name="Circle"/>
          <p:cNvSpPr/>
          <p:nvPr/>
        </p:nvSpPr>
        <p:spPr>
          <a:xfrm>
            <a:off x="927100" y="838199"/>
            <a:ext cx="228600" cy="228601"/>
          </a:xfrm>
          <a:prstGeom prst="ellipse">
            <a:avLst/>
          </a:prstGeom>
          <a:solidFill>
            <a:schemeClr val="accent5"/>
          </a:solidFill>
          <a:ln w="3175">
            <a:miter lim="400000"/>
          </a:ln>
        </p:spPr>
        <p:txBody>
          <a:bodyPr lIns="45719" rIns="45719" anchor="ctr"/>
          <a:lstStyle/>
          <a:p>
            <a:pPr algn="ctr" defTabSz="457200">
              <a:defRPr sz="2200">
                <a:solidFill>
                  <a:srgbClr val="336666"/>
                </a:solidFill>
                <a:latin typeface="Times New Roman"/>
                <a:ea typeface="Times New Roman"/>
                <a:cs typeface="Times New Roman"/>
                <a:sym typeface="Times New Roman"/>
              </a:defRPr>
            </a:pPr>
          </a:p>
        </p:txBody>
      </p:sp>
      <p:pic>
        <p:nvPicPr>
          <p:cNvPr id="298" name="image1.png" descr="image1.png"/>
          <p:cNvPicPr>
            <a:picLocks noChangeAspect="1"/>
          </p:cNvPicPr>
          <p:nvPr/>
        </p:nvPicPr>
        <p:blipFill>
          <a:blip r:embed="rId2">
            <a:extLst/>
          </a:blip>
          <a:stretch>
            <a:fillRect/>
          </a:stretch>
        </p:blipFill>
        <p:spPr>
          <a:xfrm>
            <a:off x="6172200" y="6043224"/>
            <a:ext cx="2572331" cy="662376"/>
          </a:xfrm>
          <a:prstGeom prst="rect">
            <a:avLst/>
          </a:prstGeom>
          <a:ln w="12700">
            <a:miter lim="400000"/>
          </a:ln>
        </p:spPr>
      </p:pic>
      <p:pic>
        <p:nvPicPr>
          <p:cNvPr id="299" name="image2.png" descr="image2.png"/>
          <p:cNvPicPr>
            <a:picLocks noChangeAspect="1"/>
          </p:cNvPicPr>
          <p:nvPr/>
        </p:nvPicPr>
        <p:blipFill>
          <a:blip r:embed="rId3">
            <a:extLst/>
          </a:blip>
          <a:stretch>
            <a:fillRect/>
          </a:stretch>
        </p:blipFill>
        <p:spPr>
          <a:xfrm>
            <a:off x="152399" y="304799"/>
            <a:ext cx="1143001" cy="1206501"/>
          </a:xfrm>
          <a:prstGeom prst="rect">
            <a:avLst/>
          </a:prstGeom>
          <a:ln w="12700">
            <a:miter lim="400000"/>
          </a:ln>
        </p:spPr>
      </p:pic>
      <p:sp>
        <p:nvSpPr>
          <p:cNvPr id="300" name="Title Text"/>
          <p:cNvSpPr txBox="1"/>
          <p:nvPr>
            <p:ph type="title"/>
          </p:nvPr>
        </p:nvSpPr>
        <p:spPr>
          <a:xfrm>
            <a:off x="1523999" y="3175"/>
            <a:ext cx="7010402" cy="1901826"/>
          </a:xfrm>
          <a:prstGeom prst="rect">
            <a:avLst/>
          </a:prstGeom>
        </p:spPr>
        <p:txBody>
          <a:bodyPr lIns="45719" tIns="45719" rIns="45719" bIns="45719" anchor="ctr"/>
          <a:lstStyle>
            <a:lvl1pPr defTabSz="917799">
              <a:defRPr b="0" spc="0" sz="4000">
                <a:solidFill>
                  <a:srgbClr val="000000"/>
                </a:solidFill>
                <a:latin typeface="Arial"/>
                <a:ea typeface="Arial"/>
                <a:cs typeface="Arial"/>
                <a:sym typeface="Arial"/>
              </a:defRPr>
            </a:lvl1pPr>
          </a:lstStyle>
          <a:p>
            <a:pPr/>
            <a:r>
              <a:t>Title Text</a:t>
            </a:r>
          </a:p>
        </p:txBody>
      </p:sp>
      <p:sp>
        <p:nvSpPr>
          <p:cNvPr id="301" name="Body Level One…"/>
          <p:cNvSpPr txBox="1"/>
          <p:nvPr>
            <p:ph type="body" idx="1"/>
          </p:nvPr>
        </p:nvSpPr>
        <p:spPr>
          <a:xfrm>
            <a:off x="1523999" y="1905000"/>
            <a:ext cx="7010402" cy="4953000"/>
          </a:xfrm>
          <a:prstGeom prst="rect">
            <a:avLst/>
          </a:prstGeom>
        </p:spPr>
        <p:txBody>
          <a:bodyPr lIns="45719" tIns="45719" rIns="45719" bIns="45719"/>
          <a:lstStyle>
            <a:lvl1pPr marL="320039" indent="-320039">
              <a:spcBef>
                <a:spcPts val="700"/>
              </a:spcBef>
              <a:buClr>
                <a:srgbClr val="336666"/>
              </a:buClr>
              <a:buSzPct val="70000"/>
              <a:buFont typeface="Wingdings-Regular"/>
              <a:buChar char="○"/>
              <a:defRPr spc="0" sz="2800">
                <a:solidFill>
                  <a:srgbClr val="000000"/>
                </a:solidFill>
                <a:latin typeface="Arial"/>
                <a:ea typeface="Arial"/>
                <a:cs typeface="Arial"/>
                <a:sym typeface="Arial"/>
              </a:defRPr>
            </a:lvl1pPr>
            <a:lvl2pPr marL="742950" indent="-285750">
              <a:spcBef>
                <a:spcPts val="700"/>
              </a:spcBef>
              <a:buClr>
                <a:srgbClr val="336666"/>
              </a:buClr>
              <a:buSzPct val="75000"/>
              <a:buFont typeface="Wingdings-Regular"/>
              <a:buChar char="●"/>
              <a:defRPr spc="0" sz="2800">
                <a:solidFill>
                  <a:srgbClr val="000000"/>
                </a:solidFill>
                <a:latin typeface="Arial"/>
                <a:ea typeface="Arial"/>
                <a:cs typeface="Arial"/>
                <a:sym typeface="Arial"/>
              </a:defRPr>
            </a:lvl2pPr>
            <a:lvl3pPr marL="1181100" indent="-266700">
              <a:spcBef>
                <a:spcPts val="700"/>
              </a:spcBef>
              <a:buClr>
                <a:srgbClr val="336666"/>
              </a:buClr>
              <a:buFont typeface="Wingdings-Regular"/>
              <a:buChar char="•"/>
              <a:defRPr spc="0" sz="2800">
                <a:solidFill>
                  <a:srgbClr val="000000"/>
                </a:solidFill>
                <a:latin typeface="Arial"/>
                <a:ea typeface="Arial"/>
                <a:cs typeface="Arial"/>
                <a:sym typeface="Arial"/>
              </a:defRPr>
            </a:lvl3pPr>
            <a:lvl4pPr marL="1691639" indent="-320039">
              <a:spcBef>
                <a:spcPts val="700"/>
              </a:spcBef>
              <a:buClr>
                <a:srgbClr val="336666"/>
              </a:buClr>
              <a:buFont typeface="Wingdings-Regular"/>
              <a:defRPr spc="0" sz="2800">
                <a:solidFill>
                  <a:srgbClr val="000000"/>
                </a:solidFill>
                <a:latin typeface="Arial"/>
                <a:ea typeface="Arial"/>
                <a:cs typeface="Arial"/>
                <a:sym typeface="Arial"/>
              </a:defRPr>
            </a:lvl4pPr>
            <a:lvl5pPr marL="2148839" indent="-320039">
              <a:spcBef>
                <a:spcPts val="700"/>
              </a:spcBef>
              <a:buClr>
                <a:srgbClr val="336666"/>
              </a:buClr>
              <a:buFont typeface="Wingdings-Regular"/>
              <a:buChar char="•"/>
              <a:defRPr spc="0" sz="28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302" name="Slide Number"/>
          <p:cNvSpPr txBox="1"/>
          <p:nvPr>
            <p:ph type="sldNum" sz="quarter" idx="2"/>
          </p:nvPr>
        </p:nvSpPr>
        <p:spPr>
          <a:xfrm>
            <a:off x="1523999" y="6248400"/>
            <a:ext cx="1295401" cy="264255"/>
          </a:xfrm>
          <a:prstGeom prst="rect">
            <a:avLst/>
          </a:prstGeom>
        </p:spPr>
        <p:txBody>
          <a:bodyPr wrap="square" anchor="t"/>
          <a:lstStyle>
            <a:lvl1pPr algn="l" defTabSz="457200">
              <a:defRPr>
                <a:solidFill>
                  <a:srgbClr val="336666"/>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able Title">
    <p:spTree>
      <p:nvGrpSpPr>
        <p:cNvPr id="1" name=""/>
        <p:cNvGrpSpPr/>
        <p:nvPr/>
      </p:nvGrpSpPr>
      <p:grpSpPr>
        <a:xfrm>
          <a:off x="0" y="0"/>
          <a:ext cx="0" cy="0"/>
          <a:chOff x="0" y="0"/>
          <a:chExt cx="0" cy="0"/>
        </a:xfrm>
      </p:grpSpPr>
      <p:sp>
        <p:nvSpPr>
          <p:cNvPr id="309" name="Title Text"/>
          <p:cNvSpPr txBox="1"/>
          <p:nvPr>
            <p:ph type="title"/>
          </p:nvPr>
        </p:nvSpPr>
        <p:spPr>
          <a:xfrm>
            <a:off x="439737" y="1202399"/>
            <a:ext cx="6120002" cy="460801"/>
          </a:xfrm>
          <a:prstGeom prst="rect">
            <a:avLst/>
          </a:prstGeom>
        </p:spPr>
        <p:txBody>
          <a:bodyPr anchor="t">
            <a:normAutofit fontScale="100000" lnSpcReduction="0"/>
          </a:bodyPr>
          <a:lstStyle>
            <a:lvl1pPr defTabSz="917799">
              <a:defRPr b="0" spc="0" sz="2800">
                <a:solidFill>
                  <a:srgbClr val="000000"/>
                </a:solidFill>
                <a:latin typeface="Arial"/>
                <a:ea typeface="Arial"/>
                <a:cs typeface="Arial"/>
                <a:sym typeface="Arial"/>
              </a:defRPr>
            </a:lvl1pPr>
          </a:lstStyle>
          <a:p>
            <a:pPr/>
            <a:r>
              <a:t>Title Text</a:t>
            </a:r>
          </a:p>
        </p:txBody>
      </p:sp>
      <p:sp>
        <p:nvSpPr>
          <p:cNvPr id="310" name="Body Level One…"/>
          <p:cNvSpPr txBox="1"/>
          <p:nvPr>
            <p:ph type="body" sz="quarter" idx="1"/>
          </p:nvPr>
        </p:nvSpPr>
        <p:spPr>
          <a:xfrm>
            <a:off x="439737" y="6162675"/>
            <a:ext cx="6176964" cy="374650"/>
          </a:xfrm>
          <a:prstGeom prst="rect">
            <a:avLst/>
          </a:prstGeom>
        </p:spPr>
        <p:txBody>
          <a:bodyPr>
            <a:normAutofit fontScale="100000" lnSpcReduction="0"/>
          </a:bodyPr>
          <a:lstStyle>
            <a:lvl1pPr>
              <a:spcBef>
                <a:spcPts val="0"/>
              </a:spcBef>
              <a:defRPr spc="-20" sz="1400"/>
            </a:lvl1pPr>
            <a:lvl2pPr marL="125571" indent="-125571">
              <a:spcBef>
                <a:spcPts val="0"/>
              </a:spcBef>
              <a:defRPr spc="-20" sz="1400"/>
            </a:lvl2pPr>
            <a:lvl3pPr marL="353660" indent="-123472">
              <a:spcBef>
                <a:spcPts val="0"/>
              </a:spcBef>
              <a:defRPr spc="-20" sz="1400"/>
            </a:lvl3pPr>
            <a:lvl4pPr marL="569383" indent="-151871">
              <a:spcBef>
                <a:spcPts val="0"/>
              </a:spcBef>
              <a:defRPr spc="-20" sz="1400"/>
            </a:lvl4pPr>
            <a:lvl5pPr marL="807685" indent="-145697">
              <a:spcBef>
                <a:spcPts val="0"/>
              </a:spcBef>
              <a:defRPr spc="-20" sz="1400"/>
            </a:lvl5pPr>
          </a:lstStyle>
          <a:p>
            <a:pPr/>
            <a:r>
              <a:t>Body Level One</a:t>
            </a:r>
          </a:p>
          <a:p>
            <a:pPr lvl="1"/>
            <a:r>
              <a:t>Body Level Two</a:t>
            </a:r>
          </a:p>
          <a:p>
            <a:pPr lvl="2"/>
            <a:r>
              <a:t>Body Level Three</a:t>
            </a:r>
          </a:p>
          <a:p>
            <a:pPr lvl="3"/>
            <a:r>
              <a:t>Body Level Four</a:t>
            </a:r>
          </a:p>
          <a:p>
            <a:pPr lvl="4"/>
            <a:r>
              <a:t>Body Level Five</a:t>
            </a:r>
          </a:p>
        </p:txBody>
      </p:sp>
      <p:pic>
        <p:nvPicPr>
          <p:cNvPr id="311" name="image2.png" descr="image2.png"/>
          <p:cNvPicPr>
            <a:picLocks noChangeAspect="1"/>
          </p:cNvPicPr>
          <p:nvPr/>
        </p:nvPicPr>
        <p:blipFill>
          <a:blip r:embed="rId2">
            <a:extLst/>
          </a:blip>
          <a:stretch>
            <a:fillRect/>
          </a:stretch>
        </p:blipFill>
        <p:spPr>
          <a:xfrm>
            <a:off x="439737" y="502919"/>
            <a:ext cx="2075490" cy="566929"/>
          </a:xfrm>
          <a:prstGeom prst="rect">
            <a:avLst/>
          </a:prstGeom>
          <a:ln w="12700">
            <a:miter lim="400000"/>
          </a:ln>
        </p:spPr>
      </p:pic>
      <p:sp>
        <p:nvSpPr>
          <p:cNvPr id="31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v3">
    <p:spTree>
      <p:nvGrpSpPr>
        <p:cNvPr id="1" name=""/>
        <p:cNvGrpSpPr/>
        <p:nvPr/>
      </p:nvGrpSpPr>
      <p:grpSpPr>
        <a:xfrm>
          <a:off x="0" y="0"/>
          <a:ext cx="0" cy="0"/>
          <a:chOff x="0" y="0"/>
          <a:chExt cx="0" cy="0"/>
        </a:xfrm>
      </p:grpSpPr>
      <p:sp>
        <p:nvSpPr>
          <p:cNvPr id="37" name="TextBox 7"/>
          <p:cNvSpPr txBox="1"/>
          <p:nvPr/>
        </p:nvSpPr>
        <p:spPr>
          <a:xfrm>
            <a:off x="439737" y="5695200"/>
            <a:ext cx="1982181" cy="76377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ts val="2000"/>
              </a:lnSpc>
              <a:defRPr spc="-30">
                <a:solidFill>
                  <a:schemeClr val="accent1"/>
                </a:solidFill>
              </a:defRPr>
            </a:pPr>
            <a:r>
              <a:t>Trusted evidence.</a:t>
            </a:r>
          </a:p>
          <a:p>
            <a:pPr>
              <a:lnSpc>
                <a:spcPts val="2000"/>
              </a:lnSpc>
              <a:defRPr spc="-30">
                <a:solidFill>
                  <a:schemeClr val="accent1"/>
                </a:solidFill>
              </a:defRPr>
            </a:pPr>
            <a:r>
              <a:t>Informed decisions.</a:t>
            </a:r>
          </a:p>
          <a:p>
            <a:pPr>
              <a:lnSpc>
                <a:spcPts val="2000"/>
              </a:lnSpc>
              <a:defRPr spc="-30">
                <a:solidFill>
                  <a:schemeClr val="accent2"/>
                </a:solidFill>
              </a:defRPr>
            </a:pPr>
            <a:r>
              <a:t>Better health.</a:t>
            </a:r>
          </a:p>
        </p:txBody>
      </p:sp>
      <p:sp>
        <p:nvSpPr>
          <p:cNvPr id="38" name="Rectangle 5"/>
          <p:cNvSpPr/>
          <p:nvPr/>
        </p:nvSpPr>
        <p:spPr>
          <a:xfrm>
            <a:off x="3924000" y="0"/>
            <a:ext cx="5220000" cy="6858000"/>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39" name="Title Text"/>
          <p:cNvSpPr txBox="1"/>
          <p:nvPr>
            <p:ph type="title"/>
          </p:nvPr>
        </p:nvSpPr>
        <p:spPr>
          <a:xfrm>
            <a:off x="4608000" y="1964825"/>
            <a:ext cx="4356001" cy="1080776"/>
          </a:xfrm>
          <a:prstGeom prst="rect">
            <a:avLst/>
          </a:prstGeom>
        </p:spPr>
        <p:txBody>
          <a:bodyPr>
            <a:normAutofit fontScale="100000" lnSpcReduction="0"/>
          </a:bodyPr>
          <a:lstStyle>
            <a:lvl1pPr>
              <a:lnSpc>
                <a:spcPts val="3800"/>
              </a:lnSpc>
            </a:lvl1pPr>
          </a:lstStyle>
          <a:p>
            <a:pPr/>
            <a:r>
              <a:t>Title Text</a:t>
            </a:r>
          </a:p>
        </p:txBody>
      </p:sp>
      <p:sp>
        <p:nvSpPr>
          <p:cNvPr id="40" name="Body Level One…"/>
          <p:cNvSpPr txBox="1"/>
          <p:nvPr>
            <p:ph type="body" sz="quarter" idx="1"/>
          </p:nvPr>
        </p:nvSpPr>
        <p:spPr>
          <a:xfrm>
            <a:off x="4608000" y="3835799"/>
            <a:ext cx="4046401" cy="822601"/>
          </a:xfrm>
          <a:prstGeom prst="rect">
            <a:avLst/>
          </a:prstGeom>
        </p:spPr>
        <p:txBody>
          <a:bodyPr>
            <a:normAutofit fontScale="100000" lnSpcReduction="0"/>
          </a:bodyPr>
          <a:lstStyle>
            <a:lvl1pPr>
              <a:lnSpc>
                <a:spcPts val="1900"/>
              </a:lnSpc>
              <a:spcBef>
                <a:spcPts val="0"/>
              </a:spcBef>
              <a:defRPr b="1" spc="-20" sz="1800">
                <a:solidFill>
                  <a:srgbClr val="FFFFFF"/>
                </a:solidFill>
              </a:defRPr>
            </a:lvl1pPr>
            <a:lvl2pPr marL="0" indent="3175">
              <a:lnSpc>
                <a:spcPts val="1900"/>
              </a:lnSpc>
              <a:spcBef>
                <a:spcPts val="0"/>
              </a:spcBef>
              <a:buSzTx/>
              <a:buNone/>
              <a:defRPr b="1" spc="-20" sz="1800">
                <a:solidFill>
                  <a:srgbClr val="FFFFFF"/>
                </a:solidFill>
              </a:defRPr>
            </a:lvl2pPr>
            <a:lvl3pPr marL="0" indent="914400">
              <a:lnSpc>
                <a:spcPts val="1900"/>
              </a:lnSpc>
              <a:spcBef>
                <a:spcPts val="0"/>
              </a:spcBef>
              <a:buSzTx/>
              <a:buNone/>
              <a:defRPr b="1" spc="-20" sz="1800">
                <a:solidFill>
                  <a:srgbClr val="FFFFFF"/>
                </a:solidFill>
              </a:defRPr>
            </a:lvl3pPr>
            <a:lvl4pPr marL="0" indent="1371600">
              <a:lnSpc>
                <a:spcPts val="1900"/>
              </a:lnSpc>
              <a:spcBef>
                <a:spcPts val="0"/>
              </a:spcBef>
              <a:buSzTx/>
              <a:buNone/>
              <a:defRPr b="1" spc="-20" sz="1800">
                <a:solidFill>
                  <a:srgbClr val="FFFFFF"/>
                </a:solidFill>
              </a:defRPr>
            </a:lvl4pPr>
            <a:lvl5pPr marL="0" indent="1828800">
              <a:lnSpc>
                <a:spcPts val="1900"/>
              </a:lnSpc>
              <a:spcBef>
                <a:spcPts val="0"/>
              </a:spcBef>
              <a:buSzTx/>
              <a:buNone/>
              <a:defRPr b="1" spc="-20" sz="18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pic>
        <p:nvPicPr>
          <p:cNvPr id="41" name="Picture 4" descr="Picture 4"/>
          <p:cNvPicPr>
            <a:picLocks noChangeAspect="1"/>
          </p:cNvPicPr>
          <p:nvPr/>
        </p:nvPicPr>
        <p:blipFill>
          <a:blip r:embed="rId2">
            <a:extLst/>
          </a:blip>
          <a:srcRect l="0" t="11808" r="0" b="16524"/>
          <a:stretch>
            <a:fillRect/>
          </a:stretch>
        </p:blipFill>
        <p:spPr>
          <a:xfrm>
            <a:off x="2073686" y="0"/>
            <a:ext cx="2777114" cy="6858000"/>
          </a:xfrm>
          <a:prstGeom prst="rect">
            <a:avLst/>
          </a:prstGeom>
          <a:ln w="12700">
            <a:miter lim="400000"/>
          </a:ln>
        </p:spPr>
      </p:pic>
      <p:sp>
        <p:nvSpPr>
          <p:cNvPr id="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with Image">
    <p:spTree>
      <p:nvGrpSpPr>
        <p:cNvPr id="1" name=""/>
        <p:cNvGrpSpPr/>
        <p:nvPr/>
      </p:nvGrpSpPr>
      <p:grpSpPr>
        <a:xfrm>
          <a:off x="0" y="0"/>
          <a:ext cx="0" cy="0"/>
          <a:chOff x="0" y="0"/>
          <a:chExt cx="0" cy="0"/>
        </a:xfrm>
      </p:grpSpPr>
      <p:sp>
        <p:nvSpPr>
          <p:cNvPr id="319" name="Title Text"/>
          <p:cNvSpPr txBox="1"/>
          <p:nvPr>
            <p:ph type="title"/>
          </p:nvPr>
        </p:nvSpPr>
        <p:spPr>
          <a:xfrm>
            <a:off x="439737" y="1317600"/>
            <a:ext cx="6120002" cy="632839"/>
          </a:xfrm>
          <a:prstGeom prst="rect">
            <a:avLst/>
          </a:prstGeom>
        </p:spPr>
        <p:txBody>
          <a:bodyPr>
            <a:normAutofit fontScale="100000" lnSpcReduction="0"/>
          </a:bodyPr>
          <a:lstStyle/>
          <a:p>
            <a:pPr/>
            <a:r>
              <a:t>Title Text</a:t>
            </a:r>
          </a:p>
        </p:txBody>
      </p:sp>
      <p:sp>
        <p:nvSpPr>
          <p:cNvPr id="320" name="Image"/>
          <p:cNvSpPr/>
          <p:nvPr>
            <p:ph type="pic" sz="half" idx="13"/>
          </p:nvPr>
        </p:nvSpPr>
        <p:spPr>
          <a:xfrm>
            <a:off x="439737" y="2232000"/>
            <a:ext cx="6156001" cy="3816001"/>
          </a:xfrm>
          <a:prstGeom prst="rect">
            <a:avLst/>
          </a:prstGeom>
        </p:spPr>
        <p:txBody>
          <a:bodyPr lIns="91439" tIns="45719" rIns="91439" bIns="45719"/>
          <a:lstStyle/>
          <a:p>
            <a:pPr/>
          </a:p>
        </p:txBody>
      </p:sp>
      <p:sp>
        <p:nvSpPr>
          <p:cNvPr id="321" name="Body Level One…"/>
          <p:cNvSpPr txBox="1"/>
          <p:nvPr>
            <p:ph type="body" sz="quarter" idx="1"/>
          </p:nvPr>
        </p:nvSpPr>
        <p:spPr>
          <a:xfrm>
            <a:off x="439737" y="6162675"/>
            <a:ext cx="6176964" cy="374650"/>
          </a:xfrm>
          <a:prstGeom prst="rect">
            <a:avLst/>
          </a:prstGeom>
        </p:spPr>
        <p:txBody>
          <a:bodyPr>
            <a:normAutofit fontScale="100000" lnSpcReduction="0"/>
          </a:bodyPr>
          <a:lstStyle>
            <a:lvl1pPr>
              <a:spcBef>
                <a:spcPts val="0"/>
              </a:spcBef>
              <a:defRPr spc="-20" sz="1400"/>
            </a:lvl1pPr>
            <a:lvl2pPr marL="125571" indent="-125571">
              <a:spcBef>
                <a:spcPts val="0"/>
              </a:spcBef>
              <a:defRPr spc="-20" sz="1400"/>
            </a:lvl2pPr>
            <a:lvl3pPr marL="353660" indent="-123472">
              <a:spcBef>
                <a:spcPts val="0"/>
              </a:spcBef>
              <a:defRPr spc="-20" sz="1400"/>
            </a:lvl3pPr>
            <a:lvl4pPr marL="569383" indent="-151871">
              <a:spcBef>
                <a:spcPts val="0"/>
              </a:spcBef>
              <a:defRPr spc="-20" sz="1400"/>
            </a:lvl4pPr>
            <a:lvl5pPr marL="807685" indent="-145697">
              <a:spcBef>
                <a:spcPts val="0"/>
              </a:spcBef>
              <a:defRPr spc="-20" sz="1400"/>
            </a:lvl5pPr>
          </a:lstStyle>
          <a:p>
            <a:pPr/>
            <a:r>
              <a:t>Body Level One</a:t>
            </a:r>
          </a:p>
          <a:p>
            <a:pPr lvl="1"/>
            <a:r>
              <a:t>Body Level Two</a:t>
            </a:r>
          </a:p>
          <a:p>
            <a:pPr lvl="2"/>
            <a:r>
              <a:t>Body Level Three</a:t>
            </a:r>
          </a:p>
          <a:p>
            <a:pPr lvl="3"/>
            <a:r>
              <a:t>Body Level Four</a:t>
            </a:r>
          </a:p>
          <a:p>
            <a:pPr lvl="4"/>
            <a:r>
              <a:t>Body Level Five</a:t>
            </a:r>
          </a:p>
        </p:txBody>
      </p:sp>
      <p:sp>
        <p:nvSpPr>
          <p:cNvPr id="3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 with Large Image">
    <p:spTree>
      <p:nvGrpSpPr>
        <p:cNvPr id="1" name=""/>
        <p:cNvGrpSpPr/>
        <p:nvPr/>
      </p:nvGrpSpPr>
      <p:grpSpPr>
        <a:xfrm>
          <a:off x="0" y="0"/>
          <a:ext cx="0" cy="0"/>
          <a:chOff x="0" y="0"/>
          <a:chExt cx="0" cy="0"/>
        </a:xfrm>
      </p:grpSpPr>
      <p:sp>
        <p:nvSpPr>
          <p:cNvPr id="329" name="Image"/>
          <p:cNvSpPr/>
          <p:nvPr>
            <p:ph type="pic" idx="13"/>
          </p:nvPr>
        </p:nvSpPr>
        <p:spPr>
          <a:xfrm>
            <a:off x="0" y="2501999"/>
            <a:ext cx="9144000" cy="4356001"/>
          </a:xfrm>
          <a:prstGeom prst="rect">
            <a:avLst/>
          </a:prstGeom>
        </p:spPr>
        <p:txBody>
          <a:bodyPr lIns="91439" tIns="45719" rIns="91439" bIns="45719"/>
          <a:lstStyle/>
          <a:p>
            <a:pPr/>
          </a:p>
        </p:txBody>
      </p:sp>
      <p:sp>
        <p:nvSpPr>
          <p:cNvPr id="330" name="Title Text"/>
          <p:cNvSpPr txBox="1"/>
          <p:nvPr>
            <p:ph type="title"/>
          </p:nvPr>
        </p:nvSpPr>
        <p:spPr>
          <a:xfrm>
            <a:off x="439737" y="1295225"/>
            <a:ext cx="4464001" cy="1080776"/>
          </a:xfrm>
          <a:prstGeom prst="rect">
            <a:avLst/>
          </a:prstGeom>
        </p:spPr>
        <p:txBody>
          <a:bodyPr>
            <a:normAutofit fontScale="100000" lnSpcReduction="0"/>
          </a:bodyPr>
          <a:lstStyle>
            <a:lvl1pPr>
              <a:lnSpc>
                <a:spcPts val="3800"/>
              </a:lnSpc>
            </a:lvl1pPr>
          </a:lstStyle>
          <a:p>
            <a:pPr/>
            <a:r>
              <a:t>Title Text</a:t>
            </a:r>
          </a:p>
        </p:txBody>
      </p:sp>
      <p:sp>
        <p:nvSpPr>
          <p:cNvPr id="331" name="Body Level One…"/>
          <p:cNvSpPr txBox="1"/>
          <p:nvPr>
            <p:ph type="body" sz="quarter" idx="1"/>
          </p:nvPr>
        </p:nvSpPr>
        <p:spPr>
          <a:xfrm>
            <a:off x="5428800" y="1409400"/>
            <a:ext cx="3326401" cy="822601"/>
          </a:xfrm>
          <a:prstGeom prst="rect">
            <a:avLst/>
          </a:prstGeom>
        </p:spPr>
        <p:txBody>
          <a:bodyPr>
            <a:normAutofit fontScale="100000" lnSpcReduction="0"/>
          </a:bodyPr>
          <a:lstStyle>
            <a:lvl1pPr>
              <a:lnSpc>
                <a:spcPts val="1900"/>
              </a:lnSpc>
              <a:spcBef>
                <a:spcPts val="0"/>
              </a:spcBef>
              <a:defRPr b="1" spc="-20" sz="1800"/>
            </a:lvl1pPr>
            <a:lvl2pPr marL="0" indent="3175">
              <a:lnSpc>
                <a:spcPts val="1900"/>
              </a:lnSpc>
              <a:spcBef>
                <a:spcPts val="0"/>
              </a:spcBef>
              <a:buSzTx/>
              <a:buNone/>
              <a:defRPr b="1" spc="-20" sz="1800"/>
            </a:lvl2pPr>
            <a:lvl3pPr marL="0" indent="914400">
              <a:lnSpc>
                <a:spcPts val="1900"/>
              </a:lnSpc>
              <a:spcBef>
                <a:spcPts val="0"/>
              </a:spcBef>
              <a:buSzTx/>
              <a:buNone/>
              <a:defRPr b="1" spc="-20" sz="1800"/>
            </a:lvl3pPr>
            <a:lvl4pPr marL="0" indent="1371600">
              <a:lnSpc>
                <a:spcPts val="1900"/>
              </a:lnSpc>
              <a:spcBef>
                <a:spcPts val="0"/>
              </a:spcBef>
              <a:buSzTx/>
              <a:buNone/>
              <a:defRPr b="1" spc="-20" sz="1800"/>
            </a:lvl4pPr>
            <a:lvl5pPr marL="0" indent="1828800">
              <a:lnSpc>
                <a:spcPts val="1900"/>
              </a:lnSpc>
              <a:spcBef>
                <a:spcPts val="0"/>
              </a:spcBef>
              <a:buSzTx/>
              <a:buNone/>
              <a:defRPr b="1" spc="-20" sz="1800"/>
            </a:lvl5pPr>
          </a:lstStyle>
          <a:p>
            <a:pPr/>
            <a:r>
              <a:t>Body Level One</a:t>
            </a:r>
          </a:p>
          <a:p>
            <a:pPr lvl="1"/>
            <a:r>
              <a:t>Body Level Two</a:t>
            </a:r>
          </a:p>
          <a:p>
            <a:pPr lvl="2"/>
            <a:r>
              <a:t>Body Level Three</a:t>
            </a:r>
          </a:p>
          <a:p>
            <a:pPr lvl="3"/>
            <a:r>
              <a:t>Body Level Four</a:t>
            </a:r>
          </a:p>
          <a:p>
            <a:pPr lvl="4"/>
            <a:r>
              <a:t>Body Level Five</a:t>
            </a:r>
          </a:p>
        </p:txBody>
      </p:sp>
      <p:pic>
        <p:nvPicPr>
          <p:cNvPr id="332" name="image2.png" descr="image2.png"/>
          <p:cNvPicPr>
            <a:picLocks noChangeAspect="1"/>
          </p:cNvPicPr>
          <p:nvPr/>
        </p:nvPicPr>
        <p:blipFill>
          <a:blip r:embed="rId2">
            <a:extLst/>
          </a:blip>
          <a:stretch>
            <a:fillRect/>
          </a:stretch>
        </p:blipFill>
        <p:spPr>
          <a:xfrm>
            <a:off x="439737" y="502919"/>
            <a:ext cx="2075490" cy="566929"/>
          </a:xfrm>
          <a:prstGeom prst="rect">
            <a:avLst/>
          </a:prstGeom>
          <a:ln w="12700">
            <a:miter lim="400000"/>
          </a:ln>
        </p:spPr>
      </p:pic>
      <p:sp>
        <p:nvSpPr>
          <p:cNvPr id="3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 with Small Image">
    <p:spTree>
      <p:nvGrpSpPr>
        <p:cNvPr id="1" name=""/>
        <p:cNvGrpSpPr/>
        <p:nvPr/>
      </p:nvGrpSpPr>
      <p:grpSpPr>
        <a:xfrm>
          <a:off x="0" y="0"/>
          <a:ext cx="0" cy="0"/>
          <a:chOff x="0" y="0"/>
          <a:chExt cx="0" cy="0"/>
        </a:xfrm>
      </p:grpSpPr>
      <p:sp>
        <p:nvSpPr>
          <p:cNvPr id="340" name="Title Text"/>
          <p:cNvSpPr txBox="1"/>
          <p:nvPr>
            <p:ph type="title"/>
          </p:nvPr>
        </p:nvSpPr>
        <p:spPr>
          <a:xfrm>
            <a:off x="439737" y="2699224"/>
            <a:ext cx="4117863" cy="1080776"/>
          </a:xfrm>
          <a:prstGeom prst="rect">
            <a:avLst/>
          </a:prstGeom>
        </p:spPr>
        <p:txBody>
          <a:bodyPr>
            <a:normAutofit fontScale="100000" lnSpcReduction="0"/>
          </a:bodyPr>
          <a:lstStyle>
            <a:lvl1pPr>
              <a:lnSpc>
                <a:spcPts val="3800"/>
              </a:lnSpc>
            </a:lvl1pPr>
          </a:lstStyle>
          <a:p>
            <a:pPr/>
            <a:r>
              <a:t>Title Text</a:t>
            </a:r>
          </a:p>
        </p:txBody>
      </p:sp>
      <p:sp>
        <p:nvSpPr>
          <p:cNvPr id="341" name="Body Level One…"/>
          <p:cNvSpPr txBox="1"/>
          <p:nvPr>
            <p:ph type="body" sz="quarter" idx="1"/>
          </p:nvPr>
        </p:nvSpPr>
        <p:spPr>
          <a:xfrm>
            <a:off x="439737" y="3958199"/>
            <a:ext cx="4117863" cy="822601"/>
          </a:xfrm>
          <a:prstGeom prst="rect">
            <a:avLst/>
          </a:prstGeom>
        </p:spPr>
        <p:txBody>
          <a:bodyPr>
            <a:normAutofit fontScale="100000" lnSpcReduction="0"/>
          </a:bodyPr>
          <a:lstStyle>
            <a:lvl1pPr>
              <a:lnSpc>
                <a:spcPts val="1900"/>
              </a:lnSpc>
              <a:spcBef>
                <a:spcPts val="0"/>
              </a:spcBef>
              <a:defRPr b="1" spc="-20" sz="1800"/>
            </a:lvl1pPr>
            <a:lvl2pPr marL="0" indent="3175">
              <a:lnSpc>
                <a:spcPts val="1900"/>
              </a:lnSpc>
              <a:spcBef>
                <a:spcPts val="0"/>
              </a:spcBef>
              <a:buSzTx/>
              <a:buNone/>
              <a:defRPr b="1" spc="-20" sz="1800"/>
            </a:lvl2pPr>
            <a:lvl3pPr marL="0" indent="914400">
              <a:lnSpc>
                <a:spcPts val="1900"/>
              </a:lnSpc>
              <a:spcBef>
                <a:spcPts val="0"/>
              </a:spcBef>
              <a:buSzTx/>
              <a:buNone/>
              <a:defRPr b="1" spc="-20" sz="1800"/>
            </a:lvl3pPr>
            <a:lvl4pPr marL="0" indent="1371600">
              <a:lnSpc>
                <a:spcPts val="1900"/>
              </a:lnSpc>
              <a:spcBef>
                <a:spcPts val="0"/>
              </a:spcBef>
              <a:buSzTx/>
              <a:buNone/>
              <a:defRPr b="1" spc="-20" sz="1800"/>
            </a:lvl4pPr>
            <a:lvl5pPr marL="0" indent="1828800">
              <a:lnSpc>
                <a:spcPts val="1900"/>
              </a:lnSpc>
              <a:spcBef>
                <a:spcPts val="0"/>
              </a:spcBef>
              <a:buSzTx/>
              <a:buNone/>
              <a:defRPr b="1" spc="-20" sz="1800"/>
            </a:lvl5pPr>
          </a:lstStyle>
          <a:p>
            <a:pPr/>
            <a:r>
              <a:t>Body Level One</a:t>
            </a:r>
          </a:p>
          <a:p>
            <a:pPr lvl="1"/>
            <a:r>
              <a:t>Body Level Two</a:t>
            </a:r>
          </a:p>
          <a:p>
            <a:pPr lvl="2"/>
            <a:r>
              <a:t>Body Level Three</a:t>
            </a:r>
          </a:p>
          <a:p>
            <a:pPr lvl="3"/>
            <a:r>
              <a:t>Body Level Four</a:t>
            </a:r>
          </a:p>
          <a:p>
            <a:pPr lvl="4"/>
            <a:r>
              <a:t>Body Level Five</a:t>
            </a:r>
          </a:p>
        </p:txBody>
      </p:sp>
      <p:sp>
        <p:nvSpPr>
          <p:cNvPr id="342" name="Trusted evidence.…"/>
          <p:cNvSpPr txBox="1"/>
          <p:nvPr/>
        </p:nvSpPr>
        <p:spPr>
          <a:xfrm>
            <a:off x="439737" y="5695200"/>
            <a:ext cx="1982181" cy="76377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ts val="2000"/>
              </a:lnSpc>
              <a:defRPr spc="-30">
                <a:solidFill>
                  <a:schemeClr val="accent1"/>
                </a:solidFill>
              </a:defRPr>
            </a:pPr>
            <a:r>
              <a:t>Trusted evidence.</a:t>
            </a:r>
          </a:p>
          <a:p>
            <a:pPr>
              <a:lnSpc>
                <a:spcPts val="2000"/>
              </a:lnSpc>
              <a:defRPr spc="-30">
                <a:solidFill>
                  <a:schemeClr val="accent1"/>
                </a:solidFill>
              </a:defRPr>
            </a:pPr>
            <a:r>
              <a:t>Informed decisions.</a:t>
            </a:r>
          </a:p>
          <a:p>
            <a:pPr>
              <a:lnSpc>
                <a:spcPts val="2000"/>
              </a:lnSpc>
              <a:defRPr spc="-30">
                <a:solidFill>
                  <a:schemeClr val="accent2"/>
                </a:solidFill>
              </a:defRPr>
            </a:pPr>
            <a:r>
              <a:t>Better health.</a:t>
            </a:r>
          </a:p>
        </p:txBody>
      </p:sp>
      <p:pic>
        <p:nvPicPr>
          <p:cNvPr id="343" name="image7.png" descr="image7.png"/>
          <p:cNvPicPr>
            <a:picLocks noChangeAspect="1"/>
          </p:cNvPicPr>
          <p:nvPr/>
        </p:nvPicPr>
        <p:blipFill>
          <a:blip r:embed="rId2">
            <a:extLst/>
          </a:blip>
          <a:srcRect l="37863" t="0" r="0" b="0"/>
          <a:stretch>
            <a:fillRect/>
          </a:stretch>
        </p:blipFill>
        <p:spPr>
          <a:xfrm>
            <a:off x="5534025" y="0"/>
            <a:ext cx="3120981" cy="6858000"/>
          </a:xfrm>
          <a:prstGeom prst="rect">
            <a:avLst/>
          </a:prstGeom>
          <a:ln w="12700">
            <a:miter lim="400000"/>
          </a:ln>
        </p:spPr>
      </p:pic>
      <p:sp>
        <p:nvSpPr>
          <p:cNvPr id="344" name="Image"/>
          <p:cNvSpPr/>
          <p:nvPr>
            <p:ph type="pic" sz="half" idx="13"/>
          </p:nvPr>
        </p:nvSpPr>
        <p:spPr>
          <a:xfrm>
            <a:off x="4643999" y="1324800"/>
            <a:ext cx="4500001" cy="3384001"/>
          </a:xfrm>
          <a:prstGeom prst="rect">
            <a:avLst/>
          </a:prstGeom>
        </p:spPr>
        <p:txBody>
          <a:bodyPr lIns="91439" tIns="45719" rIns="91439" bIns="45719"/>
          <a:lstStyle/>
          <a:p>
            <a:pPr/>
          </a:p>
        </p:txBody>
      </p:sp>
      <p:pic>
        <p:nvPicPr>
          <p:cNvPr id="345" name="image2.png" descr="image2.png"/>
          <p:cNvPicPr>
            <a:picLocks noChangeAspect="1"/>
          </p:cNvPicPr>
          <p:nvPr/>
        </p:nvPicPr>
        <p:blipFill>
          <a:blip r:embed="rId3">
            <a:extLst/>
          </a:blip>
          <a:stretch>
            <a:fillRect/>
          </a:stretch>
        </p:blipFill>
        <p:spPr>
          <a:xfrm>
            <a:off x="439737" y="502919"/>
            <a:ext cx="2075490" cy="566929"/>
          </a:xfrm>
          <a:prstGeom prst="rect">
            <a:avLst/>
          </a:prstGeom>
          <a:ln w="12700">
            <a:miter lim="400000"/>
          </a:ln>
        </p:spPr>
      </p:pic>
      <p:sp>
        <p:nvSpPr>
          <p:cNvPr id="3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able of Contents">
    <p:spTree>
      <p:nvGrpSpPr>
        <p:cNvPr id="1" name=""/>
        <p:cNvGrpSpPr/>
        <p:nvPr/>
      </p:nvGrpSpPr>
      <p:grpSpPr>
        <a:xfrm>
          <a:off x="0" y="0"/>
          <a:ext cx="0" cy="0"/>
          <a:chOff x="0" y="0"/>
          <a:chExt cx="0" cy="0"/>
        </a:xfrm>
      </p:grpSpPr>
      <p:sp>
        <p:nvSpPr>
          <p:cNvPr id="353" name="Title Text"/>
          <p:cNvSpPr txBox="1"/>
          <p:nvPr>
            <p:ph type="title"/>
          </p:nvPr>
        </p:nvSpPr>
        <p:spPr>
          <a:xfrm>
            <a:off x="439737" y="1317600"/>
            <a:ext cx="6120002" cy="632839"/>
          </a:xfrm>
          <a:prstGeom prst="rect">
            <a:avLst/>
          </a:prstGeom>
        </p:spPr>
        <p:txBody>
          <a:bodyPr>
            <a:normAutofit fontScale="100000" lnSpcReduction="0"/>
          </a:bodyPr>
          <a:lstStyle/>
          <a:p>
            <a:pPr/>
            <a:r>
              <a:t>Title Text</a:t>
            </a:r>
          </a:p>
        </p:txBody>
      </p:sp>
      <p:sp>
        <p:nvSpPr>
          <p:cNvPr id="3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361" name="Line"/>
          <p:cNvSpPr/>
          <p:nvPr/>
        </p:nvSpPr>
        <p:spPr>
          <a:xfrm flipV="1">
            <a:off x="1371599" y="304799"/>
            <a:ext cx="1" cy="1295402"/>
          </a:xfrm>
          <a:prstGeom prst="line">
            <a:avLst/>
          </a:prstGeom>
          <a:ln w="25400">
            <a:solidFill>
              <a:srgbClr val="000000"/>
            </a:solidFill>
          </a:ln>
        </p:spPr>
        <p:txBody>
          <a:bodyPr lIns="32146" tIns="32146" rIns="32146" bIns="32146"/>
          <a:lstStyle/>
          <a:p>
            <a:pPr defTabSz="410765">
              <a:spcBef>
                <a:spcPts val="1600"/>
              </a:spcBef>
              <a:defRPr sz="4200">
                <a:solidFill>
                  <a:srgbClr val="838787"/>
                </a:solidFill>
                <a:latin typeface="DIN Condensed"/>
                <a:ea typeface="DIN Condensed"/>
                <a:cs typeface="DIN Condensed"/>
                <a:sym typeface="DIN Condensed"/>
              </a:defRPr>
            </a:pPr>
          </a:p>
        </p:txBody>
      </p:sp>
      <p:sp>
        <p:nvSpPr>
          <p:cNvPr id="362" name="Circle"/>
          <p:cNvSpPr/>
          <p:nvPr/>
        </p:nvSpPr>
        <p:spPr>
          <a:xfrm>
            <a:off x="152399" y="838199"/>
            <a:ext cx="228602" cy="228602"/>
          </a:xfrm>
          <a:prstGeom prst="ellipse">
            <a:avLst/>
          </a:prstGeom>
          <a:solidFill>
            <a:srgbClr val="336666"/>
          </a:solidFill>
          <a:ln w="12700">
            <a:miter lim="400000"/>
          </a:ln>
        </p:spPr>
        <p:txBody>
          <a:bodyPr lIns="35718" tIns="35718" rIns="35718" bIns="35718" anchor="ctr"/>
          <a:lstStyle/>
          <a:p>
            <a:pPr algn="ctr" defTabSz="457200">
              <a:defRPr sz="2200">
                <a:solidFill>
                  <a:srgbClr val="336666"/>
                </a:solidFill>
                <a:latin typeface="Times New Roman"/>
                <a:ea typeface="Times New Roman"/>
                <a:cs typeface="Times New Roman"/>
                <a:sym typeface="Times New Roman"/>
              </a:defRPr>
            </a:pPr>
          </a:p>
        </p:txBody>
      </p:sp>
      <p:sp>
        <p:nvSpPr>
          <p:cNvPr id="363" name="Circle"/>
          <p:cNvSpPr/>
          <p:nvPr/>
        </p:nvSpPr>
        <p:spPr>
          <a:xfrm>
            <a:off x="539749" y="838199"/>
            <a:ext cx="228603" cy="228602"/>
          </a:xfrm>
          <a:prstGeom prst="ellipse">
            <a:avLst/>
          </a:prstGeom>
          <a:solidFill>
            <a:srgbClr val="99CCCC"/>
          </a:solidFill>
          <a:ln w="12700">
            <a:miter lim="400000"/>
          </a:ln>
        </p:spPr>
        <p:txBody>
          <a:bodyPr lIns="35718" tIns="35718" rIns="35718" bIns="35718" anchor="ctr"/>
          <a:lstStyle/>
          <a:p>
            <a:pPr algn="ctr" defTabSz="457200">
              <a:defRPr sz="2200">
                <a:solidFill>
                  <a:srgbClr val="336666"/>
                </a:solidFill>
                <a:latin typeface="Times New Roman"/>
                <a:ea typeface="Times New Roman"/>
                <a:cs typeface="Times New Roman"/>
                <a:sym typeface="Times New Roman"/>
              </a:defRPr>
            </a:pPr>
          </a:p>
        </p:txBody>
      </p:sp>
      <p:sp>
        <p:nvSpPr>
          <p:cNvPr id="364" name="Circle"/>
          <p:cNvSpPr/>
          <p:nvPr/>
        </p:nvSpPr>
        <p:spPr>
          <a:xfrm>
            <a:off x="927099" y="838199"/>
            <a:ext cx="228603" cy="228602"/>
          </a:xfrm>
          <a:prstGeom prst="ellipse">
            <a:avLst/>
          </a:prstGeom>
          <a:solidFill>
            <a:schemeClr val="accent5"/>
          </a:solidFill>
          <a:ln w="12700">
            <a:miter lim="400000"/>
          </a:ln>
        </p:spPr>
        <p:txBody>
          <a:bodyPr lIns="35718" tIns="35718" rIns="35718" bIns="35718" anchor="ctr"/>
          <a:lstStyle/>
          <a:p>
            <a:pPr algn="ctr" defTabSz="457200">
              <a:defRPr sz="2200">
                <a:solidFill>
                  <a:srgbClr val="336666"/>
                </a:solidFill>
                <a:latin typeface="Times New Roman"/>
                <a:ea typeface="Times New Roman"/>
                <a:cs typeface="Times New Roman"/>
                <a:sym typeface="Times New Roman"/>
              </a:defRPr>
            </a:pPr>
          </a:p>
        </p:txBody>
      </p:sp>
      <p:pic>
        <p:nvPicPr>
          <p:cNvPr id="365" name="image1.png" descr="image1.png"/>
          <p:cNvPicPr>
            <a:picLocks noChangeAspect="1"/>
          </p:cNvPicPr>
          <p:nvPr/>
        </p:nvPicPr>
        <p:blipFill>
          <a:blip r:embed="rId2">
            <a:extLst/>
          </a:blip>
          <a:stretch>
            <a:fillRect/>
          </a:stretch>
        </p:blipFill>
        <p:spPr>
          <a:xfrm>
            <a:off x="6172200" y="6043224"/>
            <a:ext cx="2572331" cy="662377"/>
          </a:xfrm>
          <a:prstGeom prst="rect">
            <a:avLst/>
          </a:prstGeom>
          <a:ln w="12700">
            <a:miter lim="400000"/>
          </a:ln>
        </p:spPr>
      </p:pic>
      <p:pic>
        <p:nvPicPr>
          <p:cNvPr id="366" name="image2.png" descr="image2.png"/>
          <p:cNvPicPr>
            <a:picLocks noChangeAspect="1"/>
          </p:cNvPicPr>
          <p:nvPr/>
        </p:nvPicPr>
        <p:blipFill>
          <a:blip r:embed="rId3">
            <a:extLst/>
          </a:blip>
          <a:stretch>
            <a:fillRect/>
          </a:stretch>
        </p:blipFill>
        <p:spPr>
          <a:xfrm>
            <a:off x="152399" y="304799"/>
            <a:ext cx="1143002" cy="1206502"/>
          </a:xfrm>
          <a:prstGeom prst="rect">
            <a:avLst/>
          </a:prstGeom>
          <a:ln w="12700">
            <a:miter lim="400000"/>
          </a:ln>
        </p:spPr>
      </p:pic>
      <p:sp>
        <p:nvSpPr>
          <p:cNvPr id="367" name="Title Text"/>
          <p:cNvSpPr txBox="1"/>
          <p:nvPr>
            <p:ph type="title"/>
          </p:nvPr>
        </p:nvSpPr>
        <p:spPr>
          <a:xfrm>
            <a:off x="1523999" y="3174"/>
            <a:ext cx="7010402" cy="1901827"/>
          </a:xfrm>
          <a:prstGeom prst="rect">
            <a:avLst/>
          </a:prstGeom>
        </p:spPr>
        <p:txBody>
          <a:bodyPr lIns="45719" tIns="45719" rIns="45719" bIns="45719" anchor="ctr">
            <a:normAutofit fontScale="100000" lnSpcReduction="0"/>
          </a:bodyPr>
          <a:lstStyle>
            <a:lvl1pPr>
              <a:defRPr b="0" spc="0" sz="4000">
                <a:solidFill>
                  <a:srgbClr val="000000"/>
                </a:solidFill>
                <a:latin typeface="Arial"/>
                <a:ea typeface="Arial"/>
                <a:cs typeface="Arial"/>
                <a:sym typeface="Arial"/>
              </a:defRPr>
            </a:lvl1pPr>
          </a:lstStyle>
          <a:p>
            <a:pPr/>
            <a:r>
              <a:t>Title Text</a:t>
            </a:r>
          </a:p>
        </p:txBody>
      </p:sp>
      <p:sp>
        <p:nvSpPr>
          <p:cNvPr id="368" name="Body Level One…"/>
          <p:cNvSpPr txBox="1"/>
          <p:nvPr>
            <p:ph type="body" idx="1"/>
          </p:nvPr>
        </p:nvSpPr>
        <p:spPr>
          <a:xfrm>
            <a:off x="1523999" y="1904999"/>
            <a:ext cx="7010402" cy="4953002"/>
          </a:xfrm>
          <a:prstGeom prst="rect">
            <a:avLst/>
          </a:prstGeom>
        </p:spPr>
        <p:txBody>
          <a:bodyPr lIns="45719" tIns="45719" rIns="45719" bIns="45719">
            <a:normAutofit fontScale="100000" lnSpcReduction="0"/>
          </a:bodyPr>
          <a:lstStyle>
            <a:lvl1pPr marL="320039" indent="-320039">
              <a:spcBef>
                <a:spcPts val="700"/>
              </a:spcBef>
              <a:buClr>
                <a:srgbClr val="336666"/>
              </a:buClr>
              <a:buSzPct val="70000"/>
              <a:buChar char="○"/>
              <a:defRPr spc="0" sz="2800">
                <a:solidFill>
                  <a:srgbClr val="000000"/>
                </a:solidFill>
                <a:latin typeface="Arial"/>
                <a:ea typeface="Arial"/>
                <a:cs typeface="Arial"/>
                <a:sym typeface="Arial"/>
              </a:defRPr>
            </a:lvl1pPr>
            <a:lvl2pPr marL="742950" indent="-285750">
              <a:spcBef>
                <a:spcPts val="700"/>
              </a:spcBef>
              <a:buClr>
                <a:srgbClr val="336666"/>
              </a:buClr>
              <a:buSzPct val="75000"/>
              <a:buChar char="●"/>
              <a:defRPr spc="0" sz="2800">
                <a:solidFill>
                  <a:srgbClr val="000000"/>
                </a:solidFill>
                <a:latin typeface="Arial"/>
                <a:ea typeface="Arial"/>
                <a:cs typeface="Arial"/>
                <a:sym typeface="Arial"/>
              </a:defRPr>
            </a:lvl2pPr>
            <a:lvl3pPr marL="1181100" indent="-266700">
              <a:spcBef>
                <a:spcPts val="700"/>
              </a:spcBef>
              <a:buClr>
                <a:srgbClr val="336666"/>
              </a:buClr>
              <a:buChar char="•"/>
              <a:defRPr spc="0" sz="2800">
                <a:solidFill>
                  <a:srgbClr val="000000"/>
                </a:solidFill>
                <a:latin typeface="Arial"/>
                <a:ea typeface="Arial"/>
                <a:cs typeface="Arial"/>
                <a:sym typeface="Arial"/>
              </a:defRPr>
            </a:lvl3pPr>
            <a:lvl4pPr marL="1691639" indent="-320039">
              <a:spcBef>
                <a:spcPts val="700"/>
              </a:spcBef>
              <a:buClr>
                <a:srgbClr val="336666"/>
              </a:buClr>
              <a:defRPr spc="0" sz="2800">
                <a:solidFill>
                  <a:srgbClr val="000000"/>
                </a:solidFill>
                <a:latin typeface="Arial"/>
                <a:ea typeface="Arial"/>
                <a:cs typeface="Arial"/>
                <a:sym typeface="Arial"/>
              </a:defRPr>
            </a:lvl4pPr>
            <a:lvl5pPr marL="2148839" indent="-320039">
              <a:spcBef>
                <a:spcPts val="700"/>
              </a:spcBef>
              <a:buClr>
                <a:srgbClr val="336666"/>
              </a:buClr>
              <a:buChar char="•"/>
              <a:defRPr spc="0" sz="28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369" name="Slide Number"/>
          <p:cNvSpPr txBox="1"/>
          <p:nvPr>
            <p:ph type="sldNum" sz="quarter" idx="2"/>
          </p:nvPr>
        </p:nvSpPr>
        <p:spPr>
          <a:xfrm>
            <a:off x="1523999" y="6248400"/>
            <a:ext cx="273655" cy="264253"/>
          </a:xfrm>
          <a:prstGeom prst="rect">
            <a:avLst/>
          </a:prstGeom>
        </p:spPr>
        <p:txBody>
          <a:bodyPr lIns="45719" tIns="45719" rIns="45719" bIns="45719" anchor="t"/>
          <a:lstStyle>
            <a:lvl1pPr algn="l" defTabSz="457200">
              <a:defRPr>
                <a:solidFill>
                  <a:srgbClr val="336666"/>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Only">
    <p:spTree>
      <p:nvGrpSpPr>
        <p:cNvPr id="1" name=""/>
        <p:cNvGrpSpPr/>
        <p:nvPr/>
      </p:nvGrpSpPr>
      <p:grpSpPr>
        <a:xfrm>
          <a:off x="0" y="0"/>
          <a:ext cx="0" cy="0"/>
          <a:chOff x="0" y="0"/>
          <a:chExt cx="0" cy="0"/>
        </a:xfrm>
      </p:grpSpPr>
      <p:sp>
        <p:nvSpPr>
          <p:cNvPr id="376" name="Line"/>
          <p:cNvSpPr/>
          <p:nvPr/>
        </p:nvSpPr>
        <p:spPr>
          <a:xfrm flipV="1">
            <a:off x="1362685" y="296097"/>
            <a:ext cx="1" cy="1299010"/>
          </a:xfrm>
          <a:prstGeom prst="line">
            <a:avLst/>
          </a:prstGeom>
          <a:ln w="25400">
            <a:solidFill>
              <a:srgbClr val="000000"/>
            </a:solidFill>
            <a:bevel/>
          </a:ln>
        </p:spPr>
        <p:txBody>
          <a:bodyPr lIns="32146" tIns="32146" rIns="32146" bIns="32146"/>
          <a:lstStyle/>
          <a:p>
            <a:pPr defTabSz="410765">
              <a:spcBef>
                <a:spcPts val="1600"/>
              </a:spcBef>
              <a:defRPr sz="4200">
                <a:solidFill>
                  <a:srgbClr val="838787"/>
                </a:solidFill>
                <a:latin typeface="DIN Condensed"/>
                <a:ea typeface="DIN Condensed"/>
                <a:cs typeface="DIN Condensed"/>
                <a:sym typeface="DIN Condensed"/>
              </a:defRPr>
            </a:pPr>
          </a:p>
        </p:txBody>
      </p:sp>
      <p:sp>
        <p:nvSpPr>
          <p:cNvPr id="377" name="Shape"/>
          <p:cNvSpPr/>
          <p:nvPr/>
        </p:nvSpPr>
        <p:spPr>
          <a:xfrm>
            <a:off x="140583" y="830982"/>
            <a:ext cx="228742" cy="2291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38"/>
                </a:moveTo>
                <a:lnTo>
                  <a:pt x="20845" y="6838"/>
                </a:lnTo>
                <a:lnTo>
                  <a:pt x="18771" y="3517"/>
                </a:lnTo>
                <a:lnTo>
                  <a:pt x="15666" y="1159"/>
                </a:lnTo>
                <a:lnTo>
                  <a:pt x="11817" y="49"/>
                </a:lnTo>
                <a:lnTo>
                  <a:pt x="10777" y="0"/>
                </a:lnTo>
                <a:lnTo>
                  <a:pt x="9388" y="88"/>
                </a:lnTo>
                <a:lnTo>
                  <a:pt x="5587" y="1316"/>
                </a:lnTo>
                <a:lnTo>
                  <a:pt x="2551" y="3773"/>
                </a:lnTo>
                <a:lnTo>
                  <a:pt x="583" y="7156"/>
                </a:lnTo>
                <a:lnTo>
                  <a:pt x="0" y="9791"/>
                </a:lnTo>
                <a:lnTo>
                  <a:pt x="70" y="11324"/>
                </a:lnTo>
                <a:lnTo>
                  <a:pt x="1170" y="15417"/>
                </a:lnTo>
                <a:lnTo>
                  <a:pt x="3408" y="18614"/>
                </a:lnTo>
                <a:lnTo>
                  <a:pt x="6532" y="20735"/>
                </a:lnTo>
                <a:lnTo>
                  <a:pt x="10289" y="21600"/>
                </a:lnTo>
                <a:lnTo>
                  <a:pt x="11750" y="21519"/>
                </a:lnTo>
                <a:lnTo>
                  <a:pt x="15699" y="20348"/>
                </a:lnTo>
                <a:lnTo>
                  <a:pt x="18813" y="17997"/>
                </a:lnTo>
                <a:lnTo>
                  <a:pt x="20858" y="14737"/>
                </a:lnTo>
                <a:lnTo>
                  <a:pt x="21600" y="10838"/>
                </a:lnTo>
                <a:close/>
              </a:path>
            </a:pathLst>
          </a:custGeom>
          <a:solidFill>
            <a:srgbClr val="336666"/>
          </a:solidFill>
          <a:ln w="12700">
            <a:miter lim="400000"/>
          </a:ln>
        </p:spPr>
        <p:txBody>
          <a:bodyPr lIns="35718" tIns="35718" rIns="35718" bIns="35718"/>
          <a:lstStyle/>
          <a:p>
            <a:pPr defTabSz="458899">
              <a:defRPr sz="1600">
                <a:latin typeface="Calibri"/>
                <a:ea typeface="Calibri"/>
                <a:cs typeface="Calibri"/>
                <a:sym typeface="Calibri"/>
              </a:defRPr>
            </a:pPr>
          </a:p>
        </p:txBody>
      </p:sp>
      <p:sp>
        <p:nvSpPr>
          <p:cNvPr id="378" name="Shape"/>
          <p:cNvSpPr/>
          <p:nvPr/>
        </p:nvSpPr>
        <p:spPr>
          <a:xfrm>
            <a:off x="528757" y="830982"/>
            <a:ext cx="228742" cy="2291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38"/>
                </a:moveTo>
                <a:lnTo>
                  <a:pt x="20845" y="6838"/>
                </a:lnTo>
                <a:lnTo>
                  <a:pt x="18771" y="3517"/>
                </a:lnTo>
                <a:lnTo>
                  <a:pt x="15666" y="1159"/>
                </a:lnTo>
                <a:lnTo>
                  <a:pt x="11817" y="49"/>
                </a:lnTo>
                <a:lnTo>
                  <a:pt x="10777" y="0"/>
                </a:lnTo>
                <a:lnTo>
                  <a:pt x="9388" y="88"/>
                </a:lnTo>
                <a:lnTo>
                  <a:pt x="5587" y="1316"/>
                </a:lnTo>
                <a:lnTo>
                  <a:pt x="2551" y="3773"/>
                </a:lnTo>
                <a:lnTo>
                  <a:pt x="583" y="7156"/>
                </a:lnTo>
                <a:lnTo>
                  <a:pt x="0" y="9791"/>
                </a:lnTo>
                <a:lnTo>
                  <a:pt x="70" y="11324"/>
                </a:lnTo>
                <a:lnTo>
                  <a:pt x="1170" y="15417"/>
                </a:lnTo>
                <a:lnTo>
                  <a:pt x="3408" y="18614"/>
                </a:lnTo>
                <a:lnTo>
                  <a:pt x="6532" y="20735"/>
                </a:lnTo>
                <a:lnTo>
                  <a:pt x="10289" y="21600"/>
                </a:lnTo>
                <a:lnTo>
                  <a:pt x="11750" y="21519"/>
                </a:lnTo>
                <a:lnTo>
                  <a:pt x="15699" y="20348"/>
                </a:lnTo>
                <a:lnTo>
                  <a:pt x="18813" y="17997"/>
                </a:lnTo>
                <a:lnTo>
                  <a:pt x="20858" y="14737"/>
                </a:lnTo>
                <a:lnTo>
                  <a:pt x="21600" y="10838"/>
                </a:lnTo>
                <a:close/>
              </a:path>
            </a:pathLst>
          </a:custGeom>
          <a:solidFill>
            <a:srgbClr val="99CCCC"/>
          </a:solidFill>
          <a:ln w="12700">
            <a:miter lim="400000"/>
          </a:ln>
        </p:spPr>
        <p:txBody>
          <a:bodyPr lIns="35718" tIns="35718" rIns="35718" bIns="35718"/>
          <a:lstStyle/>
          <a:p>
            <a:pPr defTabSz="458899">
              <a:defRPr sz="1600">
                <a:latin typeface="Calibri"/>
                <a:ea typeface="Calibri"/>
                <a:cs typeface="Calibri"/>
                <a:sym typeface="Calibri"/>
              </a:defRPr>
            </a:pPr>
          </a:p>
        </p:txBody>
      </p:sp>
      <p:sp>
        <p:nvSpPr>
          <p:cNvPr id="379" name="Shape"/>
          <p:cNvSpPr/>
          <p:nvPr/>
        </p:nvSpPr>
        <p:spPr>
          <a:xfrm>
            <a:off x="917696" y="830982"/>
            <a:ext cx="228741" cy="2291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38"/>
                </a:moveTo>
                <a:lnTo>
                  <a:pt x="20836" y="6838"/>
                </a:lnTo>
                <a:lnTo>
                  <a:pt x="18745" y="3517"/>
                </a:lnTo>
                <a:lnTo>
                  <a:pt x="15634" y="1159"/>
                </a:lnTo>
                <a:lnTo>
                  <a:pt x="11806" y="49"/>
                </a:lnTo>
                <a:lnTo>
                  <a:pt x="10777" y="0"/>
                </a:lnTo>
                <a:lnTo>
                  <a:pt x="9388" y="88"/>
                </a:lnTo>
                <a:lnTo>
                  <a:pt x="5587" y="1316"/>
                </a:lnTo>
                <a:lnTo>
                  <a:pt x="2551" y="3773"/>
                </a:lnTo>
                <a:lnTo>
                  <a:pt x="583" y="7156"/>
                </a:lnTo>
                <a:lnTo>
                  <a:pt x="0" y="9791"/>
                </a:lnTo>
                <a:lnTo>
                  <a:pt x="70" y="11324"/>
                </a:lnTo>
                <a:lnTo>
                  <a:pt x="1170" y="15417"/>
                </a:lnTo>
                <a:lnTo>
                  <a:pt x="3408" y="18614"/>
                </a:lnTo>
                <a:lnTo>
                  <a:pt x="6532" y="20735"/>
                </a:lnTo>
                <a:lnTo>
                  <a:pt x="10289" y="21600"/>
                </a:lnTo>
                <a:lnTo>
                  <a:pt x="11736" y="21519"/>
                </a:lnTo>
                <a:lnTo>
                  <a:pt x="15667" y="20348"/>
                </a:lnTo>
                <a:lnTo>
                  <a:pt x="18788" y="17997"/>
                </a:lnTo>
                <a:lnTo>
                  <a:pt x="20849" y="14737"/>
                </a:lnTo>
                <a:lnTo>
                  <a:pt x="21600" y="10838"/>
                </a:lnTo>
                <a:close/>
              </a:path>
            </a:pathLst>
          </a:custGeom>
          <a:solidFill>
            <a:schemeClr val="accent5"/>
          </a:solidFill>
          <a:ln w="12700">
            <a:miter lim="400000"/>
          </a:ln>
        </p:spPr>
        <p:txBody>
          <a:bodyPr lIns="35718" tIns="35718" rIns="35718" bIns="35718"/>
          <a:lstStyle/>
          <a:p>
            <a:pPr defTabSz="458899">
              <a:defRPr sz="1600">
                <a:latin typeface="Calibri"/>
                <a:ea typeface="Calibri"/>
                <a:cs typeface="Calibri"/>
                <a:sym typeface="Calibri"/>
              </a:defRPr>
            </a:pPr>
          </a:p>
        </p:txBody>
      </p:sp>
      <p:sp>
        <p:nvSpPr>
          <p:cNvPr id="380" name="Rectangle"/>
          <p:cNvSpPr/>
          <p:nvPr/>
        </p:nvSpPr>
        <p:spPr>
          <a:xfrm>
            <a:off x="0" y="468024"/>
            <a:ext cx="1249596" cy="883327"/>
          </a:xfrm>
          <a:prstGeom prst="rect">
            <a:avLst/>
          </a:prstGeom>
          <a:blipFill>
            <a:blip r:embed="rId2"/>
            <a:stretch>
              <a:fillRect/>
            </a:stretch>
          </a:blipFill>
          <a:ln w="12700">
            <a:miter lim="400000"/>
          </a:ln>
        </p:spPr>
        <p:txBody>
          <a:bodyPr lIns="35718" tIns="35718" rIns="35718" bIns="35718"/>
          <a:lstStyle/>
          <a:p>
            <a:pPr defTabSz="458899">
              <a:defRPr sz="1600">
                <a:latin typeface="Calibri"/>
                <a:ea typeface="Calibri"/>
                <a:cs typeface="Calibri"/>
                <a:sym typeface="Calibri"/>
              </a:defRPr>
            </a:pPr>
          </a:p>
        </p:txBody>
      </p:sp>
      <p:sp>
        <p:nvSpPr>
          <p:cNvPr id="381" name="Title Text"/>
          <p:cNvSpPr txBox="1"/>
          <p:nvPr>
            <p:ph type="title"/>
          </p:nvPr>
        </p:nvSpPr>
        <p:spPr>
          <a:xfrm>
            <a:off x="700062" y="147689"/>
            <a:ext cx="7743874" cy="1818613"/>
          </a:xfrm>
          <a:prstGeom prst="rect">
            <a:avLst/>
          </a:prstGeom>
        </p:spPr>
        <p:txBody>
          <a:bodyPr anchor="t">
            <a:normAutofit fontScale="100000" lnSpcReduction="0"/>
          </a:bodyPr>
          <a:lstStyle>
            <a:lvl1pPr defTabSz="917798">
              <a:defRPr b="0" spc="0" sz="4000">
                <a:solidFill>
                  <a:srgbClr val="000000"/>
                </a:solidFill>
                <a:latin typeface="Arial"/>
                <a:ea typeface="Arial"/>
                <a:cs typeface="Arial"/>
                <a:sym typeface="Arial"/>
              </a:defRPr>
            </a:lvl1pPr>
          </a:lstStyle>
          <a:p>
            <a:pPr/>
            <a:r>
              <a:t>Title Text</a:t>
            </a:r>
          </a:p>
        </p:txBody>
      </p:sp>
      <p:sp>
        <p:nvSpPr>
          <p:cNvPr id="382" name="Slide Number"/>
          <p:cNvSpPr txBox="1"/>
          <p:nvPr>
            <p:ph type="sldNum" sz="quarter" idx="2"/>
          </p:nvPr>
        </p:nvSpPr>
        <p:spPr>
          <a:xfrm>
            <a:off x="8460978" y="6375200"/>
            <a:ext cx="225823" cy="241301"/>
          </a:xfrm>
          <a:prstGeom prst="rect">
            <a:avLst/>
          </a:prstGeom>
        </p:spPr>
        <p:txBody>
          <a:bodyPr lIns="0" tIns="0" rIns="0" bIns="0" anchor="t"/>
          <a:lstStyle>
            <a:lvl1pPr defTabSz="458899">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v4">
    <p:spTree>
      <p:nvGrpSpPr>
        <p:cNvPr id="1" name=""/>
        <p:cNvGrpSpPr/>
        <p:nvPr/>
      </p:nvGrpSpPr>
      <p:grpSpPr>
        <a:xfrm>
          <a:off x="0" y="0"/>
          <a:ext cx="0" cy="0"/>
          <a:chOff x="0" y="0"/>
          <a:chExt cx="0" cy="0"/>
        </a:xfrm>
      </p:grpSpPr>
      <p:sp>
        <p:nvSpPr>
          <p:cNvPr id="49" name="Title Text"/>
          <p:cNvSpPr txBox="1"/>
          <p:nvPr>
            <p:ph type="title"/>
          </p:nvPr>
        </p:nvSpPr>
        <p:spPr>
          <a:xfrm>
            <a:off x="439737" y="3563225"/>
            <a:ext cx="4464001" cy="1080776"/>
          </a:xfrm>
          <a:prstGeom prst="rect">
            <a:avLst/>
          </a:prstGeom>
        </p:spPr>
        <p:txBody>
          <a:bodyPr>
            <a:normAutofit fontScale="100000" lnSpcReduction="0"/>
          </a:bodyPr>
          <a:lstStyle>
            <a:lvl1pPr>
              <a:lnSpc>
                <a:spcPts val="3800"/>
              </a:lnSpc>
            </a:lvl1pPr>
          </a:lstStyle>
          <a:p>
            <a:pPr/>
            <a:r>
              <a:t>Title Text</a:t>
            </a:r>
          </a:p>
        </p:txBody>
      </p:sp>
      <p:sp>
        <p:nvSpPr>
          <p:cNvPr id="50" name="Body Level One…"/>
          <p:cNvSpPr txBox="1"/>
          <p:nvPr>
            <p:ph type="body" sz="quarter" idx="1"/>
          </p:nvPr>
        </p:nvSpPr>
        <p:spPr>
          <a:xfrm>
            <a:off x="439737" y="4728600"/>
            <a:ext cx="4464001" cy="822601"/>
          </a:xfrm>
          <a:prstGeom prst="rect">
            <a:avLst/>
          </a:prstGeom>
        </p:spPr>
        <p:txBody>
          <a:bodyPr>
            <a:normAutofit fontScale="100000" lnSpcReduction="0"/>
          </a:bodyPr>
          <a:lstStyle>
            <a:lvl1pPr>
              <a:lnSpc>
                <a:spcPts val="1900"/>
              </a:lnSpc>
              <a:spcBef>
                <a:spcPts val="0"/>
              </a:spcBef>
              <a:defRPr b="1" spc="-20" sz="1800"/>
            </a:lvl1pPr>
            <a:lvl2pPr marL="0" indent="3175">
              <a:lnSpc>
                <a:spcPts val="1900"/>
              </a:lnSpc>
              <a:spcBef>
                <a:spcPts val="0"/>
              </a:spcBef>
              <a:buSzTx/>
              <a:buNone/>
              <a:defRPr b="1" spc="-20" sz="1800"/>
            </a:lvl2pPr>
            <a:lvl3pPr marL="0" indent="914400">
              <a:lnSpc>
                <a:spcPts val="1900"/>
              </a:lnSpc>
              <a:spcBef>
                <a:spcPts val="0"/>
              </a:spcBef>
              <a:buSzTx/>
              <a:buNone/>
              <a:defRPr b="1" spc="-20" sz="1800"/>
            </a:lvl3pPr>
            <a:lvl4pPr marL="0" indent="1371600">
              <a:lnSpc>
                <a:spcPts val="1900"/>
              </a:lnSpc>
              <a:spcBef>
                <a:spcPts val="0"/>
              </a:spcBef>
              <a:buSzTx/>
              <a:buNone/>
              <a:defRPr b="1" spc="-20" sz="1800"/>
            </a:lvl4pPr>
            <a:lvl5pPr marL="0" indent="1828800">
              <a:lnSpc>
                <a:spcPts val="1900"/>
              </a:lnSpc>
              <a:spcBef>
                <a:spcPts val="0"/>
              </a:spcBef>
              <a:buSzTx/>
              <a:buNone/>
              <a:defRPr b="1" spc="-20" sz="1800"/>
            </a:lvl5pPr>
          </a:lstStyle>
          <a:p>
            <a:pPr/>
            <a:r>
              <a:t>Body Level One</a:t>
            </a:r>
          </a:p>
          <a:p>
            <a:pPr lvl="1"/>
            <a:r>
              <a:t>Body Level Two</a:t>
            </a:r>
          </a:p>
          <a:p>
            <a:pPr lvl="2"/>
            <a:r>
              <a:t>Body Level Three</a:t>
            </a:r>
          </a:p>
          <a:p>
            <a:pPr lvl="3"/>
            <a:r>
              <a:t>Body Level Four</a:t>
            </a:r>
          </a:p>
          <a:p>
            <a:pPr lvl="4"/>
            <a:r>
              <a:t>Body Level Five</a:t>
            </a:r>
          </a:p>
        </p:txBody>
      </p:sp>
      <p:sp>
        <p:nvSpPr>
          <p:cNvPr id="51" name="TextBox 7"/>
          <p:cNvSpPr txBox="1"/>
          <p:nvPr/>
        </p:nvSpPr>
        <p:spPr>
          <a:xfrm>
            <a:off x="439737" y="5695200"/>
            <a:ext cx="1982181" cy="76377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ts val="2000"/>
              </a:lnSpc>
              <a:defRPr spc="-30">
                <a:solidFill>
                  <a:schemeClr val="accent1"/>
                </a:solidFill>
              </a:defRPr>
            </a:pPr>
            <a:r>
              <a:t>Trusted evidence.</a:t>
            </a:r>
          </a:p>
          <a:p>
            <a:pPr>
              <a:lnSpc>
                <a:spcPts val="2000"/>
              </a:lnSpc>
              <a:defRPr spc="-30">
                <a:solidFill>
                  <a:schemeClr val="accent1"/>
                </a:solidFill>
              </a:defRPr>
            </a:pPr>
            <a:r>
              <a:t>Informed decisions.</a:t>
            </a:r>
          </a:p>
          <a:p>
            <a:pPr>
              <a:lnSpc>
                <a:spcPts val="2000"/>
              </a:lnSpc>
              <a:defRPr spc="-30">
                <a:solidFill>
                  <a:schemeClr val="accent2"/>
                </a:solidFill>
              </a:defRPr>
            </a:pPr>
            <a:r>
              <a:t>Better health.</a:t>
            </a:r>
          </a:p>
        </p:txBody>
      </p:sp>
      <p:pic>
        <p:nvPicPr>
          <p:cNvPr id="52" name="Picture 4" descr="Picture 4"/>
          <p:cNvPicPr>
            <a:picLocks noChangeAspect="1"/>
          </p:cNvPicPr>
          <p:nvPr/>
        </p:nvPicPr>
        <p:blipFill>
          <a:blip r:embed="rId2">
            <a:extLst/>
          </a:blip>
          <a:stretch>
            <a:fillRect/>
          </a:stretch>
        </p:blipFill>
        <p:spPr>
          <a:xfrm>
            <a:off x="4426584" y="0"/>
            <a:ext cx="4282441" cy="6858000"/>
          </a:xfrm>
          <a:prstGeom prst="rect">
            <a:avLst/>
          </a:prstGeom>
          <a:ln w="12700">
            <a:miter lim="400000"/>
          </a:ln>
        </p:spPr>
      </p:pic>
      <p:sp>
        <p:nvSpPr>
          <p:cNvPr id="53" name="Rectangle 8"/>
          <p:cNvSpPr/>
          <p:nvPr/>
        </p:nvSpPr>
        <p:spPr>
          <a:xfrm rot="18931218">
            <a:off x="6263551" y="5488794"/>
            <a:ext cx="838474" cy="838474"/>
          </a:xfrm>
          <a:prstGeom prst="rect">
            <a:avLst/>
          </a:prstGeom>
          <a:solidFill>
            <a:schemeClr val="accent2"/>
          </a:solidFill>
          <a:ln w="12700">
            <a:miter lim="400000"/>
          </a:ln>
        </p:spPr>
        <p:txBody>
          <a:bodyPr lIns="45719" rIns="45719" anchor="ctr"/>
          <a:lstStyle/>
          <a:p>
            <a:pPr algn="ctr">
              <a:defRPr>
                <a:solidFill>
                  <a:srgbClr val="FFFFFF"/>
                </a:solidFill>
              </a:defRPr>
            </a:pPr>
          </a:p>
        </p:txBody>
      </p:sp>
      <p:sp>
        <p:nvSpPr>
          <p:cNvPr id="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with Large Image">
    <p:spTree>
      <p:nvGrpSpPr>
        <p:cNvPr id="1" name=""/>
        <p:cNvGrpSpPr/>
        <p:nvPr/>
      </p:nvGrpSpPr>
      <p:grpSpPr>
        <a:xfrm>
          <a:off x="0" y="0"/>
          <a:ext cx="0" cy="0"/>
          <a:chOff x="0" y="0"/>
          <a:chExt cx="0" cy="0"/>
        </a:xfrm>
      </p:grpSpPr>
      <p:sp>
        <p:nvSpPr>
          <p:cNvPr id="61" name="Picture Placeholder 6"/>
          <p:cNvSpPr/>
          <p:nvPr>
            <p:ph type="pic" idx="13"/>
          </p:nvPr>
        </p:nvSpPr>
        <p:spPr>
          <a:xfrm>
            <a:off x="0" y="2501999"/>
            <a:ext cx="9144000" cy="4356001"/>
          </a:xfrm>
          <a:prstGeom prst="rect">
            <a:avLst/>
          </a:prstGeom>
        </p:spPr>
        <p:txBody>
          <a:bodyPr lIns="91439" tIns="45719" rIns="91439" bIns="45719"/>
          <a:lstStyle/>
          <a:p>
            <a:pPr/>
          </a:p>
        </p:txBody>
      </p:sp>
      <p:sp>
        <p:nvSpPr>
          <p:cNvPr id="62" name="Title Text"/>
          <p:cNvSpPr txBox="1"/>
          <p:nvPr>
            <p:ph type="title"/>
          </p:nvPr>
        </p:nvSpPr>
        <p:spPr>
          <a:xfrm>
            <a:off x="439737" y="1295225"/>
            <a:ext cx="4464001" cy="1080776"/>
          </a:xfrm>
          <a:prstGeom prst="rect">
            <a:avLst/>
          </a:prstGeom>
        </p:spPr>
        <p:txBody>
          <a:bodyPr>
            <a:normAutofit fontScale="100000" lnSpcReduction="0"/>
          </a:bodyPr>
          <a:lstStyle>
            <a:lvl1pPr>
              <a:lnSpc>
                <a:spcPts val="3800"/>
              </a:lnSpc>
            </a:lvl1pPr>
          </a:lstStyle>
          <a:p>
            <a:pPr/>
            <a:r>
              <a:t>Title Text</a:t>
            </a:r>
          </a:p>
        </p:txBody>
      </p:sp>
      <p:sp>
        <p:nvSpPr>
          <p:cNvPr id="63" name="Body Level One…"/>
          <p:cNvSpPr txBox="1"/>
          <p:nvPr>
            <p:ph type="body" sz="quarter" idx="1"/>
          </p:nvPr>
        </p:nvSpPr>
        <p:spPr>
          <a:xfrm>
            <a:off x="5428800" y="1409400"/>
            <a:ext cx="3326401" cy="822601"/>
          </a:xfrm>
          <a:prstGeom prst="rect">
            <a:avLst/>
          </a:prstGeom>
        </p:spPr>
        <p:txBody>
          <a:bodyPr>
            <a:normAutofit fontScale="100000" lnSpcReduction="0"/>
          </a:bodyPr>
          <a:lstStyle>
            <a:lvl1pPr>
              <a:lnSpc>
                <a:spcPts val="1900"/>
              </a:lnSpc>
              <a:spcBef>
                <a:spcPts val="0"/>
              </a:spcBef>
              <a:defRPr b="1" spc="-20" sz="1800"/>
            </a:lvl1pPr>
            <a:lvl2pPr marL="0" indent="3175">
              <a:lnSpc>
                <a:spcPts val="1900"/>
              </a:lnSpc>
              <a:spcBef>
                <a:spcPts val="0"/>
              </a:spcBef>
              <a:buSzTx/>
              <a:buNone/>
              <a:defRPr b="1" spc="-20" sz="1800"/>
            </a:lvl2pPr>
            <a:lvl3pPr marL="0" indent="914400">
              <a:lnSpc>
                <a:spcPts val="1900"/>
              </a:lnSpc>
              <a:spcBef>
                <a:spcPts val="0"/>
              </a:spcBef>
              <a:buSzTx/>
              <a:buNone/>
              <a:defRPr b="1" spc="-20" sz="1800"/>
            </a:lvl3pPr>
            <a:lvl4pPr marL="0" indent="1371600">
              <a:lnSpc>
                <a:spcPts val="1900"/>
              </a:lnSpc>
              <a:spcBef>
                <a:spcPts val="0"/>
              </a:spcBef>
              <a:buSzTx/>
              <a:buNone/>
              <a:defRPr b="1" spc="-20" sz="1800"/>
            </a:lvl4pPr>
            <a:lvl5pPr marL="0" indent="1828800">
              <a:lnSpc>
                <a:spcPts val="1900"/>
              </a:lnSpc>
              <a:spcBef>
                <a:spcPts val="0"/>
              </a:spcBef>
              <a:buSzTx/>
              <a:buNone/>
              <a:defRPr b="1" spc="-20" sz="1800"/>
            </a:lvl5pPr>
          </a:lstStyle>
          <a:p>
            <a:pPr/>
            <a:r>
              <a:t>Body Level One</a:t>
            </a:r>
          </a:p>
          <a:p>
            <a:pPr lvl="1"/>
            <a:r>
              <a:t>Body Level Two</a:t>
            </a:r>
          </a:p>
          <a:p>
            <a:pPr lvl="2"/>
            <a:r>
              <a:t>Body Level Three</a:t>
            </a:r>
          </a:p>
          <a:p>
            <a:pPr lvl="3"/>
            <a:r>
              <a:t>Body Level Four</a:t>
            </a:r>
          </a:p>
          <a:p>
            <a:pPr lvl="4"/>
            <a:r>
              <a:t>Body Level Five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with Small Image">
    <p:spTree>
      <p:nvGrpSpPr>
        <p:cNvPr id="1" name=""/>
        <p:cNvGrpSpPr/>
        <p:nvPr/>
      </p:nvGrpSpPr>
      <p:grpSpPr>
        <a:xfrm>
          <a:off x="0" y="0"/>
          <a:ext cx="0" cy="0"/>
          <a:chOff x="0" y="0"/>
          <a:chExt cx="0" cy="0"/>
        </a:xfrm>
      </p:grpSpPr>
      <p:sp>
        <p:nvSpPr>
          <p:cNvPr id="71" name="Title Text"/>
          <p:cNvSpPr txBox="1"/>
          <p:nvPr>
            <p:ph type="title"/>
          </p:nvPr>
        </p:nvSpPr>
        <p:spPr>
          <a:xfrm>
            <a:off x="439737" y="2699224"/>
            <a:ext cx="4117863" cy="1080776"/>
          </a:xfrm>
          <a:prstGeom prst="rect">
            <a:avLst/>
          </a:prstGeom>
        </p:spPr>
        <p:txBody>
          <a:bodyPr>
            <a:normAutofit fontScale="100000" lnSpcReduction="0"/>
          </a:bodyPr>
          <a:lstStyle>
            <a:lvl1pPr>
              <a:lnSpc>
                <a:spcPts val="3800"/>
              </a:lnSpc>
            </a:lvl1pPr>
          </a:lstStyle>
          <a:p>
            <a:pPr/>
            <a:r>
              <a:t>Title Text</a:t>
            </a:r>
          </a:p>
        </p:txBody>
      </p:sp>
      <p:sp>
        <p:nvSpPr>
          <p:cNvPr id="72" name="Body Level One…"/>
          <p:cNvSpPr txBox="1"/>
          <p:nvPr>
            <p:ph type="body" sz="quarter" idx="1"/>
          </p:nvPr>
        </p:nvSpPr>
        <p:spPr>
          <a:xfrm>
            <a:off x="439737" y="3958199"/>
            <a:ext cx="4117863" cy="822601"/>
          </a:xfrm>
          <a:prstGeom prst="rect">
            <a:avLst/>
          </a:prstGeom>
        </p:spPr>
        <p:txBody>
          <a:bodyPr>
            <a:normAutofit fontScale="100000" lnSpcReduction="0"/>
          </a:bodyPr>
          <a:lstStyle>
            <a:lvl1pPr>
              <a:lnSpc>
                <a:spcPts val="1900"/>
              </a:lnSpc>
              <a:spcBef>
                <a:spcPts val="0"/>
              </a:spcBef>
              <a:defRPr b="1" spc="-20" sz="1800"/>
            </a:lvl1pPr>
            <a:lvl2pPr marL="0" indent="3175">
              <a:lnSpc>
                <a:spcPts val="1900"/>
              </a:lnSpc>
              <a:spcBef>
                <a:spcPts val="0"/>
              </a:spcBef>
              <a:buSzTx/>
              <a:buNone/>
              <a:defRPr b="1" spc="-20" sz="1800"/>
            </a:lvl2pPr>
            <a:lvl3pPr marL="0" indent="914400">
              <a:lnSpc>
                <a:spcPts val="1900"/>
              </a:lnSpc>
              <a:spcBef>
                <a:spcPts val="0"/>
              </a:spcBef>
              <a:buSzTx/>
              <a:buNone/>
              <a:defRPr b="1" spc="-20" sz="1800"/>
            </a:lvl3pPr>
            <a:lvl4pPr marL="0" indent="1371600">
              <a:lnSpc>
                <a:spcPts val="1900"/>
              </a:lnSpc>
              <a:spcBef>
                <a:spcPts val="0"/>
              </a:spcBef>
              <a:buSzTx/>
              <a:buNone/>
              <a:defRPr b="1" spc="-20" sz="1800"/>
            </a:lvl4pPr>
            <a:lvl5pPr marL="0" indent="1828800">
              <a:lnSpc>
                <a:spcPts val="1900"/>
              </a:lnSpc>
              <a:spcBef>
                <a:spcPts val="0"/>
              </a:spcBef>
              <a:buSzTx/>
              <a:buNone/>
              <a:defRPr b="1" spc="-20" sz="1800"/>
            </a:lvl5pPr>
          </a:lstStyle>
          <a:p>
            <a:pPr/>
            <a:r>
              <a:t>Body Level One</a:t>
            </a:r>
          </a:p>
          <a:p>
            <a:pPr lvl="1"/>
            <a:r>
              <a:t>Body Level Two</a:t>
            </a:r>
          </a:p>
          <a:p>
            <a:pPr lvl="2"/>
            <a:r>
              <a:t>Body Level Three</a:t>
            </a:r>
          </a:p>
          <a:p>
            <a:pPr lvl="3"/>
            <a:r>
              <a:t>Body Level Four</a:t>
            </a:r>
          </a:p>
          <a:p>
            <a:pPr lvl="4"/>
            <a:r>
              <a:t>Body Level Five</a:t>
            </a:r>
          </a:p>
        </p:txBody>
      </p:sp>
      <p:sp>
        <p:nvSpPr>
          <p:cNvPr id="73" name="TextBox 7"/>
          <p:cNvSpPr txBox="1"/>
          <p:nvPr/>
        </p:nvSpPr>
        <p:spPr>
          <a:xfrm>
            <a:off x="439737" y="5695200"/>
            <a:ext cx="1982181" cy="76377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ts val="2000"/>
              </a:lnSpc>
              <a:defRPr spc="-30">
                <a:solidFill>
                  <a:schemeClr val="accent1"/>
                </a:solidFill>
              </a:defRPr>
            </a:pPr>
            <a:r>
              <a:t>Trusted evidence.</a:t>
            </a:r>
          </a:p>
          <a:p>
            <a:pPr>
              <a:lnSpc>
                <a:spcPts val="2000"/>
              </a:lnSpc>
              <a:defRPr spc="-30">
                <a:solidFill>
                  <a:schemeClr val="accent1"/>
                </a:solidFill>
              </a:defRPr>
            </a:pPr>
            <a:r>
              <a:t>Informed decisions.</a:t>
            </a:r>
          </a:p>
          <a:p>
            <a:pPr>
              <a:lnSpc>
                <a:spcPts val="2000"/>
              </a:lnSpc>
              <a:defRPr spc="-30">
                <a:solidFill>
                  <a:schemeClr val="accent2"/>
                </a:solidFill>
              </a:defRPr>
            </a:pPr>
            <a:r>
              <a:t>Better health.</a:t>
            </a:r>
          </a:p>
        </p:txBody>
      </p:sp>
      <p:pic>
        <p:nvPicPr>
          <p:cNvPr id="74" name="Picture 8" descr="Picture 8"/>
          <p:cNvPicPr>
            <a:picLocks noChangeAspect="1"/>
          </p:cNvPicPr>
          <p:nvPr/>
        </p:nvPicPr>
        <p:blipFill>
          <a:blip r:embed="rId2">
            <a:extLst/>
          </a:blip>
          <a:srcRect l="37863" t="0" r="0" b="0"/>
          <a:stretch>
            <a:fillRect/>
          </a:stretch>
        </p:blipFill>
        <p:spPr>
          <a:xfrm>
            <a:off x="5534025" y="0"/>
            <a:ext cx="3120981" cy="6858000"/>
          </a:xfrm>
          <a:prstGeom prst="rect">
            <a:avLst/>
          </a:prstGeom>
          <a:ln w="12700">
            <a:miter lim="400000"/>
          </a:ln>
        </p:spPr>
      </p:pic>
      <p:sp>
        <p:nvSpPr>
          <p:cNvPr id="75" name="Picture Placeholder 6"/>
          <p:cNvSpPr/>
          <p:nvPr>
            <p:ph type="pic" sz="half" idx="13"/>
          </p:nvPr>
        </p:nvSpPr>
        <p:spPr>
          <a:xfrm>
            <a:off x="4643999" y="1324800"/>
            <a:ext cx="4500001" cy="3384001"/>
          </a:xfrm>
          <a:prstGeom prst="rect">
            <a:avLst/>
          </a:prstGeom>
        </p:spPr>
        <p:txBody>
          <a:bodyPr lIns="91439" tIns="45719" rIns="91439" bIns="45719"/>
          <a:lstStyle/>
          <a:p>
            <a:pP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with Large Image v2">
    <p:spTree>
      <p:nvGrpSpPr>
        <p:cNvPr id="1" name=""/>
        <p:cNvGrpSpPr/>
        <p:nvPr/>
      </p:nvGrpSpPr>
      <p:grpSpPr>
        <a:xfrm>
          <a:off x="0" y="0"/>
          <a:ext cx="0" cy="0"/>
          <a:chOff x="0" y="0"/>
          <a:chExt cx="0" cy="0"/>
        </a:xfrm>
      </p:grpSpPr>
      <p:sp>
        <p:nvSpPr>
          <p:cNvPr id="83" name="Picture Placeholder 6"/>
          <p:cNvSpPr/>
          <p:nvPr>
            <p:ph type="pic" idx="13"/>
          </p:nvPr>
        </p:nvSpPr>
        <p:spPr>
          <a:xfrm>
            <a:off x="0" y="2501999"/>
            <a:ext cx="9144000" cy="4356001"/>
          </a:xfrm>
          <a:prstGeom prst="rect">
            <a:avLst/>
          </a:prstGeom>
        </p:spPr>
        <p:txBody>
          <a:bodyPr lIns="91439" tIns="45719" rIns="91439" bIns="45719"/>
          <a:lstStyle/>
          <a:p>
            <a:pPr/>
          </a:p>
        </p:txBody>
      </p:sp>
      <p:sp>
        <p:nvSpPr>
          <p:cNvPr id="84" name="Title Text"/>
          <p:cNvSpPr txBox="1"/>
          <p:nvPr>
            <p:ph type="title"/>
          </p:nvPr>
        </p:nvSpPr>
        <p:spPr>
          <a:xfrm>
            <a:off x="439737" y="3419225"/>
            <a:ext cx="4464001" cy="1080776"/>
          </a:xfrm>
          <a:prstGeom prst="rect">
            <a:avLst/>
          </a:prstGeom>
        </p:spPr>
        <p:txBody>
          <a:bodyPr>
            <a:normAutofit fontScale="100000" lnSpcReduction="0"/>
          </a:bodyPr>
          <a:lstStyle>
            <a:lvl1pPr>
              <a:lnSpc>
                <a:spcPts val="3800"/>
              </a:lnSpc>
            </a:lvl1pPr>
          </a:lstStyle>
          <a:p>
            <a:pPr/>
            <a:r>
              <a:t>Title Text</a:t>
            </a:r>
          </a:p>
        </p:txBody>
      </p:sp>
      <p:sp>
        <p:nvSpPr>
          <p:cNvPr id="85" name="Body Level One…"/>
          <p:cNvSpPr txBox="1"/>
          <p:nvPr>
            <p:ph type="body" sz="quarter" idx="1"/>
          </p:nvPr>
        </p:nvSpPr>
        <p:spPr>
          <a:xfrm>
            <a:off x="439737" y="4627800"/>
            <a:ext cx="3326402" cy="822601"/>
          </a:xfrm>
          <a:prstGeom prst="rect">
            <a:avLst/>
          </a:prstGeom>
        </p:spPr>
        <p:txBody>
          <a:bodyPr>
            <a:normAutofit fontScale="100000" lnSpcReduction="0"/>
          </a:bodyPr>
          <a:lstStyle>
            <a:lvl1pPr>
              <a:lnSpc>
                <a:spcPts val="1900"/>
              </a:lnSpc>
              <a:spcBef>
                <a:spcPts val="0"/>
              </a:spcBef>
              <a:defRPr b="1" spc="-20" sz="1800"/>
            </a:lvl1pPr>
            <a:lvl2pPr marL="0" indent="3175">
              <a:lnSpc>
                <a:spcPts val="1900"/>
              </a:lnSpc>
              <a:spcBef>
                <a:spcPts val="0"/>
              </a:spcBef>
              <a:buSzTx/>
              <a:buNone/>
              <a:defRPr b="1" spc="-20" sz="1800"/>
            </a:lvl2pPr>
            <a:lvl3pPr marL="0" indent="914400">
              <a:lnSpc>
                <a:spcPts val="1900"/>
              </a:lnSpc>
              <a:spcBef>
                <a:spcPts val="0"/>
              </a:spcBef>
              <a:buSzTx/>
              <a:buNone/>
              <a:defRPr b="1" spc="-20" sz="1800"/>
            </a:lvl3pPr>
            <a:lvl4pPr marL="0" indent="1371600">
              <a:lnSpc>
                <a:spcPts val="1900"/>
              </a:lnSpc>
              <a:spcBef>
                <a:spcPts val="0"/>
              </a:spcBef>
              <a:buSzTx/>
              <a:buNone/>
              <a:defRPr b="1" spc="-20" sz="1800"/>
            </a:lvl4pPr>
            <a:lvl5pPr marL="0" indent="1828800">
              <a:lnSpc>
                <a:spcPts val="1900"/>
              </a:lnSpc>
              <a:spcBef>
                <a:spcPts val="0"/>
              </a:spcBef>
              <a:buSzTx/>
              <a:buNone/>
              <a:defRPr b="1" spc="-20" sz="1800"/>
            </a:lvl5p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able of Contents">
    <p:spTree>
      <p:nvGrpSpPr>
        <p:cNvPr id="1" name=""/>
        <p:cNvGrpSpPr/>
        <p:nvPr/>
      </p:nvGrpSpPr>
      <p:grpSpPr>
        <a:xfrm>
          <a:off x="0" y="0"/>
          <a:ext cx="0" cy="0"/>
          <a:chOff x="0" y="0"/>
          <a:chExt cx="0" cy="0"/>
        </a:xfrm>
      </p:grpSpPr>
      <p:sp>
        <p:nvSpPr>
          <p:cNvPr id="93" name="Title Text"/>
          <p:cNvSpPr txBox="1"/>
          <p:nvPr>
            <p:ph type="title"/>
          </p:nvPr>
        </p:nvSpPr>
        <p:spPr>
          <a:xfrm>
            <a:off x="439737" y="1317600"/>
            <a:ext cx="6120002" cy="632839"/>
          </a:xfrm>
          <a:prstGeom prst="rect">
            <a:avLst/>
          </a:prstGeom>
        </p:spPr>
        <p:txBody>
          <a:bodyPr>
            <a:normAutofit fontScale="100000" lnSpcReduction="0"/>
          </a:bodyPr>
          <a:lstStyle/>
          <a:p>
            <a:pPr/>
            <a:r>
              <a:t>Title Text</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01" name="Title Text"/>
          <p:cNvSpPr txBox="1"/>
          <p:nvPr>
            <p:ph type="title"/>
          </p:nvPr>
        </p:nvSpPr>
        <p:spPr>
          <a:xfrm>
            <a:off x="439737" y="1317600"/>
            <a:ext cx="6120002" cy="632839"/>
          </a:xfrm>
          <a:prstGeom prst="rect">
            <a:avLst/>
          </a:prstGeom>
        </p:spPr>
        <p:txBody>
          <a:bodyPr>
            <a:normAutofit fontScale="100000" lnSpcReduction="0"/>
          </a:bodyPr>
          <a:lstStyle/>
          <a:p>
            <a:pPr/>
            <a:r>
              <a:t>Title Text</a:t>
            </a:r>
          </a:p>
        </p:txBody>
      </p:sp>
      <p:sp>
        <p:nvSpPr>
          <p:cNvPr id="102" name="Body Level One…"/>
          <p:cNvSpPr txBox="1"/>
          <p:nvPr>
            <p:ph type="body" sz="half" idx="1"/>
          </p:nvPr>
        </p:nvSpPr>
        <p:spPr>
          <a:xfrm>
            <a:off x="439737" y="2275200"/>
            <a:ext cx="6120002" cy="3909601"/>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 Id="rId20" Type="http://schemas.openxmlformats.org/officeDocument/2006/relationships/slideLayout" Target="../slideLayouts/slideLayout17.xml"/><Relationship Id="rId21" Type="http://schemas.openxmlformats.org/officeDocument/2006/relationships/slideLayout" Target="../slideLayouts/slideLayout18.xml"/><Relationship Id="rId22" Type="http://schemas.openxmlformats.org/officeDocument/2006/relationships/slideLayout" Target="../slideLayouts/slideLayout19.xml"/><Relationship Id="rId23" Type="http://schemas.openxmlformats.org/officeDocument/2006/relationships/slideLayout" Target="../slideLayouts/slideLayout20.xml"/><Relationship Id="rId24" Type="http://schemas.openxmlformats.org/officeDocument/2006/relationships/slideLayout" Target="../slideLayouts/slideLayout21.xml"/><Relationship Id="rId25" Type="http://schemas.openxmlformats.org/officeDocument/2006/relationships/slideLayout" Target="../slideLayouts/slideLayout22.xml"/><Relationship Id="rId26" Type="http://schemas.openxmlformats.org/officeDocument/2006/relationships/slideLayout" Target="../slideLayouts/slideLayout23.xml"/><Relationship Id="rId27" Type="http://schemas.openxmlformats.org/officeDocument/2006/relationships/slideLayout" Target="../slideLayouts/slideLayout24.xml"/><Relationship Id="rId28" Type="http://schemas.openxmlformats.org/officeDocument/2006/relationships/slideLayout" Target="../slideLayouts/slideLayout25.xml"/><Relationship Id="rId29" Type="http://schemas.openxmlformats.org/officeDocument/2006/relationships/slideLayout" Target="../slideLayouts/slideLayout26.xml"/><Relationship Id="rId30" Type="http://schemas.openxmlformats.org/officeDocument/2006/relationships/slideLayout" Target="../slideLayouts/slideLayout27.xml"/><Relationship Id="rId31" Type="http://schemas.openxmlformats.org/officeDocument/2006/relationships/slideLayout" Target="../slideLayouts/slideLayout28.xml"/><Relationship Id="rId32" Type="http://schemas.openxmlformats.org/officeDocument/2006/relationships/slideLayout" Target="../slideLayouts/slideLayout29.xml"/><Relationship Id="rId33" Type="http://schemas.openxmlformats.org/officeDocument/2006/relationships/slideLayout" Target="../slideLayouts/slideLayout30.xml"/><Relationship Id="rId34" Type="http://schemas.openxmlformats.org/officeDocument/2006/relationships/slideLayout" Target="../slideLayouts/slideLayout31.xml"/><Relationship Id="rId35" Type="http://schemas.openxmlformats.org/officeDocument/2006/relationships/slideLayout" Target="../slideLayouts/slideLayout32.xml"/><Relationship Id="rId36" Type="http://schemas.openxmlformats.org/officeDocument/2006/relationships/slideLayout" Target="../slideLayouts/slideLayout33.xml"/><Relationship Id="rId37" Type="http://schemas.openxmlformats.org/officeDocument/2006/relationships/slideLayout" Target="../slideLayouts/slideLayout34.xml"/><Relationship Id="rId38"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Picture 6" descr="Picture 6"/>
          <p:cNvPicPr>
            <a:picLocks noChangeAspect="1"/>
          </p:cNvPicPr>
          <p:nvPr/>
        </p:nvPicPr>
        <p:blipFill>
          <a:blip r:embed="rId2">
            <a:extLst/>
          </a:blip>
          <a:stretch>
            <a:fillRect/>
          </a:stretch>
        </p:blipFill>
        <p:spPr>
          <a:xfrm>
            <a:off x="7153656" y="0"/>
            <a:ext cx="165079" cy="568801"/>
          </a:xfrm>
          <a:prstGeom prst="rect">
            <a:avLst/>
          </a:prstGeom>
          <a:ln w="12700">
            <a:miter lim="400000"/>
          </a:ln>
        </p:spPr>
      </p:pic>
      <p:pic>
        <p:nvPicPr>
          <p:cNvPr id="3" name="Picture 3" descr="Picture 3"/>
          <p:cNvPicPr>
            <a:picLocks noChangeAspect="1"/>
          </p:cNvPicPr>
          <p:nvPr/>
        </p:nvPicPr>
        <p:blipFill>
          <a:blip r:embed="rId3">
            <a:extLst/>
          </a:blip>
          <a:stretch>
            <a:fillRect/>
          </a:stretch>
        </p:blipFill>
        <p:spPr>
          <a:xfrm>
            <a:off x="446399" y="504000"/>
            <a:ext cx="2082345" cy="568801"/>
          </a:xfrm>
          <a:prstGeom prst="rect">
            <a:avLst/>
          </a:prstGeom>
          <a:ln w="12700">
            <a:miter lim="400000"/>
          </a:ln>
        </p:spPr>
      </p:pic>
      <p:sp>
        <p:nvSpPr>
          <p:cNvPr id="4" name="Title Text"/>
          <p:cNvSpPr txBox="1"/>
          <p:nvPr>
            <p:ph type="title"/>
          </p:nvPr>
        </p:nvSpPr>
        <p:spPr>
          <a:xfrm>
            <a:off x="457200" y="0"/>
            <a:ext cx="8229600" cy="1417638"/>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lstStyle/>
          <a:p>
            <a:pPr/>
            <a:r>
              <a:t>Title Text</a:t>
            </a:r>
          </a:p>
        </p:txBody>
      </p:sp>
      <p:sp>
        <p:nvSpPr>
          <p:cNvPr id="5" name="Body Level One…"/>
          <p:cNvSpPr txBox="1"/>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a:r>
              <a:t>Body Level One</a:t>
            </a:r>
          </a:p>
          <a:p>
            <a:pPr lvl="1"/>
            <a:r>
              <a:t>Body Level Two</a:t>
            </a:r>
          </a:p>
          <a:p>
            <a:pPr lvl="2"/>
            <a:r>
              <a:t>Body Level Three</a:t>
            </a:r>
          </a:p>
          <a:p>
            <a:pPr lvl="3"/>
            <a:r>
              <a:t>Body Level Four</a:t>
            </a:r>
          </a:p>
          <a:p>
            <a:pPr lvl="4"/>
            <a:r>
              <a:t>Body Level Five</a:t>
            </a:r>
          </a:p>
        </p:txBody>
      </p:sp>
      <p:sp>
        <p:nvSpPr>
          <p:cNvPr id="6" name="Slide Number"/>
          <p:cNvSpPr txBox="1"/>
          <p:nvPr>
            <p:ph type="sldNum" sz="quarter" idx="2"/>
          </p:nvPr>
        </p:nvSpPr>
        <p:spPr>
          <a:xfrm>
            <a:off x="4419600" y="6172200"/>
            <a:ext cx="2133600" cy="368301"/>
          </a:xfrm>
          <a:prstGeom prst="rect">
            <a:avLst/>
          </a:prstGeom>
          <a:ln w="12700">
            <a:miter lim="400000"/>
          </a:ln>
        </p:spPr>
        <p:txBody>
          <a:bodyPr wrap="none" lIns="45719" rIns="45719" anchor="ctr">
            <a:spAutoFit/>
          </a:bodyPr>
          <a:lstStyle>
            <a:lvl1pPr algn="r">
              <a:defRPr sz="12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 id="2147483673" r:id="rId28"/>
    <p:sldLayoutId id="2147483674" r:id="rId29"/>
    <p:sldLayoutId id="2147483675" r:id="rId30"/>
    <p:sldLayoutId id="2147483676" r:id="rId31"/>
    <p:sldLayoutId id="2147483677" r:id="rId32"/>
    <p:sldLayoutId id="2147483678" r:id="rId33"/>
    <p:sldLayoutId id="2147483679" r:id="rId34"/>
    <p:sldLayoutId id="2147483680" r:id="rId35"/>
    <p:sldLayoutId id="2147483681" r:id="rId36"/>
    <p:sldLayoutId id="2147483682" r:id="rId37"/>
    <p:sldLayoutId id="2147483683" r:id="rId38"/>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1" baseline="0" cap="none" i="0" spc="-40" strike="noStrike" sz="3600" u="none">
          <a:ln>
            <a:noFill/>
          </a:ln>
          <a:solidFill>
            <a:schemeClr val="accent2"/>
          </a:solidFill>
          <a:uFillTx/>
          <a:latin typeface="+mj-lt"/>
          <a:ea typeface="+mj-ea"/>
          <a:cs typeface="+mj-cs"/>
          <a:sym typeface="Source Sans Pro"/>
        </a:defRPr>
      </a:lvl1pPr>
      <a:lvl2pPr marL="0" marR="0" indent="0" algn="l" defTabSz="914400" rtl="0" latinLnBrk="0">
        <a:lnSpc>
          <a:spcPct val="100000"/>
        </a:lnSpc>
        <a:spcBef>
          <a:spcPts val="0"/>
        </a:spcBef>
        <a:spcAft>
          <a:spcPts val="0"/>
        </a:spcAft>
        <a:buClrTx/>
        <a:buSzTx/>
        <a:buFontTx/>
        <a:buNone/>
        <a:tabLst/>
        <a:defRPr b="1" baseline="0" cap="none" i="0" spc="-40" strike="noStrike" sz="3600" u="none">
          <a:ln>
            <a:noFill/>
          </a:ln>
          <a:solidFill>
            <a:schemeClr val="accent2"/>
          </a:solidFill>
          <a:uFillTx/>
          <a:latin typeface="+mj-lt"/>
          <a:ea typeface="+mj-ea"/>
          <a:cs typeface="+mj-cs"/>
          <a:sym typeface="Source Sans Pro"/>
        </a:defRPr>
      </a:lvl2pPr>
      <a:lvl3pPr marL="0" marR="0" indent="0" algn="l" defTabSz="914400" rtl="0" latinLnBrk="0">
        <a:lnSpc>
          <a:spcPct val="100000"/>
        </a:lnSpc>
        <a:spcBef>
          <a:spcPts val="0"/>
        </a:spcBef>
        <a:spcAft>
          <a:spcPts val="0"/>
        </a:spcAft>
        <a:buClrTx/>
        <a:buSzTx/>
        <a:buFontTx/>
        <a:buNone/>
        <a:tabLst/>
        <a:defRPr b="1" baseline="0" cap="none" i="0" spc="-40" strike="noStrike" sz="3600" u="none">
          <a:ln>
            <a:noFill/>
          </a:ln>
          <a:solidFill>
            <a:schemeClr val="accent2"/>
          </a:solidFill>
          <a:uFillTx/>
          <a:latin typeface="+mj-lt"/>
          <a:ea typeface="+mj-ea"/>
          <a:cs typeface="+mj-cs"/>
          <a:sym typeface="Source Sans Pro"/>
        </a:defRPr>
      </a:lvl3pPr>
      <a:lvl4pPr marL="0" marR="0" indent="0" algn="l" defTabSz="914400" rtl="0" latinLnBrk="0">
        <a:lnSpc>
          <a:spcPct val="100000"/>
        </a:lnSpc>
        <a:spcBef>
          <a:spcPts val="0"/>
        </a:spcBef>
        <a:spcAft>
          <a:spcPts val="0"/>
        </a:spcAft>
        <a:buClrTx/>
        <a:buSzTx/>
        <a:buFontTx/>
        <a:buNone/>
        <a:tabLst/>
        <a:defRPr b="1" baseline="0" cap="none" i="0" spc="-40" strike="noStrike" sz="3600" u="none">
          <a:ln>
            <a:noFill/>
          </a:ln>
          <a:solidFill>
            <a:schemeClr val="accent2"/>
          </a:solidFill>
          <a:uFillTx/>
          <a:latin typeface="+mj-lt"/>
          <a:ea typeface="+mj-ea"/>
          <a:cs typeface="+mj-cs"/>
          <a:sym typeface="Source Sans Pro"/>
        </a:defRPr>
      </a:lvl4pPr>
      <a:lvl5pPr marL="0" marR="0" indent="0" algn="l" defTabSz="914400" rtl="0" latinLnBrk="0">
        <a:lnSpc>
          <a:spcPct val="100000"/>
        </a:lnSpc>
        <a:spcBef>
          <a:spcPts val="0"/>
        </a:spcBef>
        <a:spcAft>
          <a:spcPts val="0"/>
        </a:spcAft>
        <a:buClrTx/>
        <a:buSzTx/>
        <a:buFontTx/>
        <a:buNone/>
        <a:tabLst/>
        <a:defRPr b="1" baseline="0" cap="none" i="0" spc="-40" strike="noStrike" sz="3600" u="none">
          <a:ln>
            <a:noFill/>
          </a:ln>
          <a:solidFill>
            <a:schemeClr val="accent2"/>
          </a:solidFill>
          <a:uFillTx/>
          <a:latin typeface="+mj-lt"/>
          <a:ea typeface="+mj-ea"/>
          <a:cs typeface="+mj-cs"/>
          <a:sym typeface="Source Sans Pro"/>
        </a:defRPr>
      </a:lvl5pPr>
      <a:lvl6pPr marL="0" marR="0" indent="0" algn="l" defTabSz="914400" rtl="0" latinLnBrk="0">
        <a:lnSpc>
          <a:spcPct val="100000"/>
        </a:lnSpc>
        <a:spcBef>
          <a:spcPts val="0"/>
        </a:spcBef>
        <a:spcAft>
          <a:spcPts val="0"/>
        </a:spcAft>
        <a:buClrTx/>
        <a:buSzTx/>
        <a:buFontTx/>
        <a:buNone/>
        <a:tabLst/>
        <a:defRPr b="1" baseline="0" cap="none" i="0" spc="-40" strike="noStrike" sz="3600" u="none">
          <a:ln>
            <a:noFill/>
          </a:ln>
          <a:solidFill>
            <a:schemeClr val="accent2"/>
          </a:solidFill>
          <a:uFillTx/>
          <a:latin typeface="+mj-lt"/>
          <a:ea typeface="+mj-ea"/>
          <a:cs typeface="+mj-cs"/>
          <a:sym typeface="Source Sans Pro"/>
        </a:defRPr>
      </a:lvl6pPr>
      <a:lvl7pPr marL="0" marR="0" indent="0" algn="l" defTabSz="914400" rtl="0" latinLnBrk="0">
        <a:lnSpc>
          <a:spcPct val="100000"/>
        </a:lnSpc>
        <a:spcBef>
          <a:spcPts val="0"/>
        </a:spcBef>
        <a:spcAft>
          <a:spcPts val="0"/>
        </a:spcAft>
        <a:buClrTx/>
        <a:buSzTx/>
        <a:buFontTx/>
        <a:buNone/>
        <a:tabLst/>
        <a:defRPr b="1" baseline="0" cap="none" i="0" spc="-40" strike="noStrike" sz="3600" u="none">
          <a:ln>
            <a:noFill/>
          </a:ln>
          <a:solidFill>
            <a:schemeClr val="accent2"/>
          </a:solidFill>
          <a:uFillTx/>
          <a:latin typeface="+mj-lt"/>
          <a:ea typeface="+mj-ea"/>
          <a:cs typeface="+mj-cs"/>
          <a:sym typeface="Source Sans Pro"/>
        </a:defRPr>
      </a:lvl7pPr>
      <a:lvl8pPr marL="0" marR="0" indent="0" algn="l" defTabSz="914400" rtl="0" latinLnBrk="0">
        <a:lnSpc>
          <a:spcPct val="100000"/>
        </a:lnSpc>
        <a:spcBef>
          <a:spcPts val="0"/>
        </a:spcBef>
        <a:spcAft>
          <a:spcPts val="0"/>
        </a:spcAft>
        <a:buClrTx/>
        <a:buSzTx/>
        <a:buFontTx/>
        <a:buNone/>
        <a:tabLst/>
        <a:defRPr b="1" baseline="0" cap="none" i="0" spc="-40" strike="noStrike" sz="3600" u="none">
          <a:ln>
            <a:noFill/>
          </a:ln>
          <a:solidFill>
            <a:schemeClr val="accent2"/>
          </a:solidFill>
          <a:uFillTx/>
          <a:latin typeface="+mj-lt"/>
          <a:ea typeface="+mj-ea"/>
          <a:cs typeface="+mj-cs"/>
          <a:sym typeface="Source Sans Pro"/>
        </a:defRPr>
      </a:lvl8pPr>
      <a:lvl9pPr marL="0" marR="0" indent="0" algn="l" defTabSz="914400" rtl="0" latinLnBrk="0">
        <a:lnSpc>
          <a:spcPct val="100000"/>
        </a:lnSpc>
        <a:spcBef>
          <a:spcPts val="0"/>
        </a:spcBef>
        <a:spcAft>
          <a:spcPts val="0"/>
        </a:spcAft>
        <a:buClrTx/>
        <a:buSzTx/>
        <a:buFontTx/>
        <a:buNone/>
        <a:tabLst/>
        <a:defRPr b="1" baseline="0" cap="none" i="0" spc="-40" strike="noStrike" sz="3600" u="none">
          <a:ln>
            <a:noFill/>
          </a:ln>
          <a:solidFill>
            <a:schemeClr val="accent2"/>
          </a:solidFill>
          <a:uFillTx/>
          <a:latin typeface="+mj-lt"/>
          <a:ea typeface="+mj-ea"/>
          <a:cs typeface="+mj-cs"/>
          <a:sym typeface="Source Sans Pro"/>
        </a:defRPr>
      </a:lvl9pPr>
    </p:titleStyle>
    <p:bodyStyle>
      <a:lvl1pPr marL="0" marR="0" indent="0" algn="l" defTabSz="914400" rtl="0" latinLnBrk="0">
        <a:lnSpc>
          <a:spcPct val="100000"/>
        </a:lnSpc>
        <a:spcBef>
          <a:spcPts val="1100"/>
        </a:spcBef>
        <a:spcAft>
          <a:spcPts val="0"/>
        </a:spcAft>
        <a:buClrTx/>
        <a:buSzTx/>
        <a:buFontTx/>
        <a:buNone/>
        <a:tabLst/>
        <a:defRPr b="0" baseline="0" cap="none" i="0" spc="-19" strike="noStrike" sz="2000" u="none">
          <a:ln>
            <a:noFill/>
          </a:ln>
          <a:solidFill>
            <a:schemeClr val="accent1"/>
          </a:solidFill>
          <a:uFillTx/>
          <a:latin typeface="+mj-lt"/>
          <a:ea typeface="+mj-ea"/>
          <a:cs typeface="+mj-cs"/>
          <a:sym typeface="Source Sans Pro"/>
        </a:defRPr>
      </a:lvl1pPr>
      <a:lvl2pPr marL="179388" marR="0" indent="-179388" algn="l" defTabSz="914400" rtl="0" latinLnBrk="0">
        <a:lnSpc>
          <a:spcPct val="100000"/>
        </a:lnSpc>
        <a:spcBef>
          <a:spcPts val="1100"/>
        </a:spcBef>
        <a:spcAft>
          <a:spcPts val="0"/>
        </a:spcAft>
        <a:buClrTx/>
        <a:buSzPct val="100000"/>
        <a:buFontTx/>
        <a:buChar char="•"/>
        <a:tabLst/>
        <a:defRPr b="0" baseline="0" cap="none" i="0" spc="-19" strike="noStrike" sz="2000" u="none">
          <a:ln>
            <a:noFill/>
          </a:ln>
          <a:solidFill>
            <a:schemeClr val="accent1"/>
          </a:solidFill>
          <a:uFillTx/>
          <a:latin typeface="+mj-lt"/>
          <a:ea typeface="+mj-ea"/>
          <a:cs typeface="+mj-cs"/>
          <a:sym typeface="Source Sans Pro"/>
        </a:defRPr>
      </a:lvl2pPr>
      <a:lvl3pPr marL="406576" marR="0" indent="-176388" algn="l" defTabSz="914400" rtl="0" latinLnBrk="0">
        <a:lnSpc>
          <a:spcPct val="100000"/>
        </a:lnSpc>
        <a:spcBef>
          <a:spcPts val="1100"/>
        </a:spcBef>
        <a:spcAft>
          <a:spcPts val="0"/>
        </a:spcAft>
        <a:buClrTx/>
        <a:buSzPct val="100000"/>
        <a:buFontTx/>
        <a:buChar char="–"/>
        <a:tabLst/>
        <a:defRPr b="0" baseline="0" cap="none" i="0" spc="-19" strike="noStrike" sz="2000" u="none">
          <a:ln>
            <a:noFill/>
          </a:ln>
          <a:solidFill>
            <a:schemeClr val="accent1"/>
          </a:solidFill>
          <a:uFillTx/>
          <a:latin typeface="+mj-lt"/>
          <a:ea typeface="+mj-ea"/>
          <a:cs typeface="+mj-cs"/>
          <a:sym typeface="Source Sans Pro"/>
        </a:defRPr>
      </a:lvl3pPr>
      <a:lvl4pPr marL="634470" marR="0" indent="-216958" algn="l" defTabSz="914400" rtl="0" latinLnBrk="0">
        <a:lnSpc>
          <a:spcPct val="100000"/>
        </a:lnSpc>
        <a:spcBef>
          <a:spcPts val="1100"/>
        </a:spcBef>
        <a:spcAft>
          <a:spcPts val="0"/>
        </a:spcAft>
        <a:buClrTx/>
        <a:buSzPct val="100000"/>
        <a:buFontTx/>
        <a:buChar char="•"/>
        <a:tabLst/>
        <a:defRPr b="0" baseline="0" cap="none" i="0" spc="-19" strike="noStrike" sz="2000" u="none">
          <a:ln>
            <a:noFill/>
          </a:ln>
          <a:solidFill>
            <a:schemeClr val="accent1"/>
          </a:solidFill>
          <a:uFillTx/>
          <a:latin typeface="+mj-lt"/>
          <a:ea typeface="+mj-ea"/>
          <a:cs typeface="+mj-cs"/>
          <a:sym typeface="Source Sans Pro"/>
        </a:defRPr>
      </a:lvl4pPr>
      <a:lvl5pPr marL="870126" marR="0" indent="-208138" algn="l" defTabSz="914400" rtl="0" latinLnBrk="0">
        <a:lnSpc>
          <a:spcPct val="100000"/>
        </a:lnSpc>
        <a:spcBef>
          <a:spcPts val="1100"/>
        </a:spcBef>
        <a:spcAft>
          <a:spcPts val="0"/>
        </a:spcAft>
        <a:buClrTx/>
        <a:buSzPct val="100000"/>
        <a:buFontTx/>
        <a:buChar char="–"/>
        <a:tabLst/>
        <a:defRPr b="0" baseline="0" cap="none" i="0" spc="-19" strike="noStrike" sz="2000" u="none">
          <a:ln>
            <a:noFill/>
          </a:ln>
          <a:solidFill>
            <a:schemeClr val="accent1"/>
          </a:solidFill>
          <a:uFillTx/>
          <a:latin typeface="+mj-lt"/>
          <a:ea typeface="+mj-ea"/>
          <a:cs typeface="+mj-cs"/>
          <a:sym typeface="Source Sans Pro"/>
        </a:defRPr>
      </a:lvl5pPr>
      <a:lvl6pPr marL="2514600" marR="0" indent="-228600" algn="l" defTabSz="914400" rtl="0" latinLnBrk="0">
        <a:lnSpc>
          <a:spcPct val="100000"/>
        </a:lnSpc>
        <a:spcBef>
          <a:spcPts val="1100"/>
        </a:spcBef>
        <a:spcAft>
          <a:spcPts val="0"/>
        </a:spcAft>
        <a:buClrTx/>
        <a:buSzPct val="100000"/>
        <a:buFontTx/>
        <a:buChar char="•"/>
        <a:tabLst/>
        <a:defRPr b="0" baseline="0" cap="none" i="0" spc="-19" strike="noStrike" sz="2000" u="none">
          <a:ln>
            <a:noFill/>
          </a:ln>
          <a:solidFill>
            <a:schemeClr val="accent1"/>
          </a:solidFill>
          <a:uFillTx/>
          <a:latin typeface="+mj-lt"/>
          <a:ea typeface="+mj-ea"/>
          <a:cs typeface="+mj-cs"/>
          <a:sym typeface="Source Sans Pro"/>
        </a:defRPr>
      </a:lvl6pPr>
      <a:lvl7pPr marL="2971800" marR="0" indent="-228600" algn="l" defTabSz="914400" rtl="0" latinLnBrk="0">
        <a:lnSpc>
          <a:spcPct val="100000"/>
        </a:lnSpc>
        <a:spcBef>
          <a:spcPts val="1100"/>
        </a:spcBef>
        <a:spcAft>
          <a:spcPts val="0"/>
        </a:spcAft>
        <a:buClrTx/>
        <a:buSzPct val="100000"/>
        <a:buFontTx/>
        <a:buChar char="•"/>
        <a:tabLst/>
        <a:defRPr b="0" baseline="0" cap="none" i="0" spc="-19" strike="noStrike" sz="2000" u="none">
          <a:ln>
            <a:noFill/>
          </a:ln>
          <a:solidFill>
            <a:schemeClr val="accent1"/>
          </a:solidFill>
          <a:uFillTx/>
          <a:latin typeface="+mj-lt"/>
          <a:ea typeface="+mj-ea"/>
          <a:cs typeface="+mj-cs"/>
          <a:sym typeface="Source Sans Pro"/>
        </a:defRPr>
      </a:lvl7pPr>
      <a:lvl8pPr marL="3429000" marR="0" indent="-228600" algn="l" defTabSz="914400" rtl="0" latinLnBrk="0">
        <a:lnSpc>
          <a:spcPct val="100000"/>
        </a:lnSpc>
        <a:spcBef>
          <a:spcPts val="1100"/>
        </a:spcBef>
        <a:spcAft>
          <a:spcPts val="0"/>
        </a:spcAft>
        <a:buClrTx/>
        <a:buSzPct val="100000"/>
        <a:buFontTx/>
        <a:buChar char="•"/>
        <a:tabLst/>
        <a:defRPr b="0" baseline="0" cap="none" i="0" spc="-19" strike="noStrike" sz="2000" u="none">
          <a:ln>
            <a:noFill/>
          </a:ln>
          <a:solidFill>
            <a:schemeClr val="accent1"/>
          </a:solidFill>
          <a:uFillTx/>
          <a:latin typeface="+mj-lt"/>
          <a:ea typeface="+mj-ea"/>
          <a:cs typeface="+mj-cs"/>
          <a:sym typeface="Source Sans Pro"/>
        </a:defRPr>
      </a:lvl8pPr>
      <a:lvl9pPr marL="3886200" marR="0" indent="-228600" algn="l" defTabSz="914400" rtl="0" latinLnBrk="0">
        <a:lnSpc>
          <a:spcPct val="100000"/>
        </a:lnSpc>
        <a:spcBef>
          <a:spcPts val="1100"/>
        </a:spcBef>
        <a:spcAft>
          <a:spcPts val="0"/>
        </a:spcAft>
        <a:buClrTx/>
        <a:buSzPct val="100000"/>
        <a:buFontTx/>
        <a:buChar char="•"/>
        <a:tabLst/>
        <a:defRPr b="0" baseline="0" cap="none" i="0" spc="-19" strike="noStrike" sz="2000" u="none">
          <a:ln>
            <a:noFill/>
          </a:ln>
          <a:solidFill>
            <a:schemeClr val="accent1"/>
          </a:solidFill>
          <a:uFillTx/>
          <a:latin typeface="+mj-lt"/>
          <a:ea typeface="+mj-ea"/>
          <a:cs typeface="+mj-cs"/>
          <a:sym typeface="Source Sans Pro"/>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Source Sans Pro Semibold"/>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Source Sans Pro Semibold"/>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Source Sans Pro Semibold"/>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Source Sans Pro Semibold"/>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Source Sans Pro Semibold"/>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Source Sans Pro Semibold"/>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Source Sans Pro Semibold"/>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Source Sans Pro Semibold"/>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Source Sans Pro Semibold"/>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4.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7.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34.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8.png"/><Relationship Id="rId3" Type="http://schemas.openxmlformats.org/officeDocument/2006/relationships/image" Target="../media/image19.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4.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28.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25.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25.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25.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5.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20.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21.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22.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23.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2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25.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26.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27.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28.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29.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0.png"/><Relationship Id="rId3" Type="http://schemas.openxmlformats.org/officeDocument/2006/relationships/image" Target="../media/image31.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2.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25.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33.png"/><Relationship Id="rId3" Type="http://schemas.openxmlformats.org/officeDocument/2006/relationships/image" Target="../media/image34.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35.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63.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hyperlink" Target="http://www.equator-network.org" TargetMode="External"/><Relationship Id="rId3" Type="http://schemas.openxmlformats.org/officeDocument/2006/relationships/hyperlink" Target="http://www.crd.york.ac.uk/PROSPERO/" TargetMode="External"/><Relationship Id="rId4" Type="http://schemas.openxmlformats.org/officeDocument/2006/relationships/hyperlink" Target="http://eyes.cochrane.org" TargetMode="External"/></Relationships>

</file>

<file path=ppt/slides/_rels/slide7.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 name="Audit, Comparative Effectiveness Research and Systematic reviews"/>
          <p:cNvSpPr txBox="1"/>
          <p:nvPr>
            <p:ph type="ctrTitle"/>
          </p:nvPr>
        </p:nvSpPr>
        <p:spPr>
          <a:prstGeom prst="rect">
            <a:avLst/>
          </a:prstGeom>
        </p:spPr>
        <p:txBody>
          <a:bodyPr/>
          <a:lstStyle>
            <a:lvl1pPr defTabSz="676655">
              <a:lnSpc>
                <a:spcPts val="2800"/>
              </a:lnSpc>
              <a:defRPr spc="-29" sz="2664"/>
            </a:lvl1pPr>
          </a:lstStyle>
          <a:p>
            <a:pPr/>
            <a:r>
              <a:t>Audit, Comparative Effectiveness Research and Systematic reviews</a:t>
            </a:r>
          </a:p>
        </p:txBody>
      </p:sp>
      <p:sp>
        <p:nvSpPr>
          <p:cNvPr id="392" name="Fundamentals of evidence based practice…"/>
          <p:cNvSpPr txBox="1"/>
          <p:nvPr>
            <p:ph type="subTitle" sz="quarter" idx="1"/>
          </p:nvPr>
        </p:nvSpPr>
        <p:spPr>
          <a:prstGeom prst="rect">
            <a:avLst/>
          </a:prstGeom>
        </p:spPr>
        <p:txBody>
          <a:bodyPr/>
          <a:lstStyle/>
          <a:p>
            <a:pPr/>
            <a:r>
              <a:t>Fundamentals of evidence based practice</a:t>
            </a:r>
          </a:p>
          <a:p>
            <a:pPr/>
          </a:p>
          <a:p>
            <a:pPr/>
            <a:r>
              <a:t>Richard Wormald</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0" name="Text"/>
          <p:cNvSpPr txBox="1"/>
          <p:nvPr>
            <p:ph type="body" sz="quarter" idx="1"/>
          </p:nvPr>
        </p:nvSpPr>
        <p:spPr>
          <a:prstGeom prst="rect">
            <a:avLst/>
          </a:prstGeom>
        </p:spPr>
        <p:txBody>
          <a:bodyPr/>
          <a:lstStyle>
            <a:lvl1pPr>
              <a:defRPr spc="66"/>
            </a:lvl1pPr>
          </a:lstStyle>
          <a:p>
            <a:pPr/>
            <a:r>
              <a:t>Text</a:t>
            </a:r>
          </a:p>
        </p:txBody>
      </p:sp>
      <p:sp>
        <p:nvSpPr>
          <p:cNvPr id="431" name="Clinical Uncertainty"/>
          <p:cNvSpPr txBox="1"/>
          <p:nvPr>
            <p:ph type="title"/>
          </p:nvPr>
        </p:nvSpPr>
        <p:spPr>
          <a:prstGeom prst="rect">
            <a:avLst/>
          </a:prstGeom>
        </p:spPr>
        <p:txBody>
          <a:bodyPr/>
          <a:lstStyle>
            <a:lvl1pPr defTabSz="328611">
              <a:spcBef>
                <a:spcPts val="1500"/>
              </a:spcBef>
              <a:defRPr sz="3200"/>
            </a:lvl1pPr>
          </a:lstStyle>
          <a:p>
            <a:pPr/>
            <a:r>
              <a:t>Clinical Uncertainty</a:t>
            </a:r>
          </a:p>
        </p:txBody>
      </p:sp>
      <p:sp>
        <p:nvSpPr>
          <p:cNvPr id="432" name="How does it make you feel?…"/>
          <p:cNvSpPr txBox="1"/>
          <p:nvPr>
            <p:ph type="body" idx="13"/>
          </p:nvPr>
        </p:nvSpPr>
        <p:spPr>
          <a:prstGeom prst="rect">
            <a:avLst/>
          </a:prstGeom>
          <a:extLst>
            <a:ext uri="{C572A759-6A51-4108-AA02-DFA0A04FC94B}">
              <ma14:wrappingTextBoxFlag xmlns:ma14="http://schemas.microsoft.com/office/mac/drawingml/2011/main" val="1"/>
            </a:ext>
          </a:extLst>
        </p:spPr>
        <p:txBody>
          <a:bodyPr/>
          <a:lstStyle/>
          <a:p>
            <a:pPr marL="290314" indent="-290314" defTabSz="390227">
              <a:spcBef>
                <a:spcPts val="1800"/>
              </a:spcBef>
              <a:buClr>
                <a:srgbClr val="34A5DA"/>
              </a:buClr>
              <a:buSzPct val="104999"/>
              <a:buFont typeface="Avenir Next"/>
              <a:buChar char="▸"/>
              <a:defRPr spc="0" sz="2200">
                <a:solidFill>
                  <a:srgbClr val="838787"/>
                </a:solidFill>
                <a:latin typeface="Avenir Next Medium"/>
                <a:ea typeface="Avenir Next Medium"/>
                <a:cs typeface="Avenir Next Medium"/>
                <a:sym typeface="Avenir Next Medium"/>
              </a:defRPr>
            </a:pPr>
            <a:r>
              <a:t>How does it make you feel?</a:t>
            </a:r>
          </a:p>
          <a:p>
            <a:pPr marL="290314" indent="-290314" defTabSz="390227">
              <a:spcBef>
                <a:spcPts val="1800"/>
              </a:spcBef>
              <a:buClr>
                <a:srgbClr val="34A5DA"/>
              </a:buClr>
              <a:buSzPct val="104999"/>
              <a:buFont typeface="Avenir Next"/>
              <a:buChar char="▸"/>
              <a:defRPr spc="0" sz="2200">
                <a:solidFill>
                  <a:srgbClr val="838787"/>
                </a:solidFill>
                <a:latin typeface="Avenir Next Medium"/>
                <a:ea typeface="Avenir Next Medium"/>
                <a:cs typeface="Avenir Next Medium"/>
                <a:sym typeface="Avenir Next Medium"/>
              </a:defRPr>
            </a:pPr>
            <a:r>
              <a:t>Can you give an example?</a:t>
            </a:r>
          </a:p>
          <a:p>
            <a:pPr marL="290314" indent="-290314" defTabSz="390227">
              <a:spcBef>
                <a:spcPts val="1800"/>
              </a:spcBef>
              <a:buClr>
                <a:srgbClr val="34A5DA"/>
              </a:buClr>
              <a:buSzPct val="104999"/>
              <a:buFont typeface="Avenir Next"/>
              <a:buChar char="▸"/>
              <a:defRPr spc="0" sz="2200">
                <a:solidFill>
                  <a:srgbClr val="838787"/>
                </a:solidFill>
                <a:latin typeface="Avenir Next Medium"/>
                <a:ea typeface="Avenir Next Medium"/>
                <a:cs typeface="Avenir Next Medium"/>
                <a:sym typeface="Avenir Next Medium"/>
              </a:defRPr>
            </a:pPr>
            <a:r>
              <a:t>How to spot uncertainties</a:t>
            </a:r>
          </a:p>
          <a:p>
            <a:pPr lvl="1" marL="712589" indent="-290314" defTabSz="390227">
              <a:spcBef>
                <a:spcPts val="1800"/>
              </a:spcBef>
              <a:buClr>
                <a:srgbClr val="34A5DA"/>
              </a:buClr>
              <a:buSzPct val="104999"/>
              <a:buFont typeface="Avenir Next"/>
              <a:buChar char="▸"/>
              <a:defRPr spc="0" sz="2200">
                <a:solidFill>
                  <a:srgbClr val="838787"/>
                </a:solidFill>
                <a:latin typeface="Avenir Next Medium"/>
                <a:ea typeface="Avenir Next Medium"/>
                <a:cs typeface="Avenir Next Medium"/>
                <a:sym typeface="Avenir Next Medium"/>
              </a:defRPr>
            </a:pPr>
            <a:r>
              <a:t>Variation in practice and outcomes</a:t>
            </a:r>
          </a:p>
          <a:p>
            <a:pPr lvl="1" marL="712589" indent="-290314" defTabSz="390227">
              <a:spcBef>
                <a:spcPts val="1800"/>
              </a:spcBef>
              <a:buClr>
                <a:srgbClr val="34A5DA"/>
              </a:buClr>
              <a:buSzPct val="104999"/>
              <a:buFont typeface="Avenir Next"/>
              <a:buChar char="▸"/>
              <a:defRPr spc="0" sz="2200">
                <a:solidFill>
                  <a:srgbClr val="838787"/>
                </a:solidFill>
                <a:latin typeface="Avenir Next Medium"/>
                <a:ea typeface="Avenir Next Medium"/>
                <a:cs typeface="Avenir Next Medium"/>
                <a:sym typeface="Avenir Next Medium"/>
              </a:defRPr>
            </a:pPr>
            <a:r>
              <a:t>We do it this way because we have always done it this way</a:t>
            </a:r>
          </a:p>
          <a:p>
            <a:pPr lvl="1" marL="712589" indent="-290314" defTabSz="390227">
              <a:spcBef>
                <a:spcPts val="1800"/>
              </a:spcBef>
              <a:buClr>
                <a:srgbClr val="34A5DA"/>
              </a:buClr>
              <a:buSzPct val="104999"/>
              <a:buFont typeface="Avenir Next"/>
              <a:buChar char="▸"/>
              <a:defRPr spc="0" sz="2200">
                <a:solidFill>
                  <a:srgbClr val="838787"/>
                </a:solidFill>
                <a:latin typeface="Avenir Next Medium"/>
                <a:ea typeface="Avenir Next Medium"/>
                <a:cs typeface="Avenir Next Medium"/>
                <a:sym typeface="Avenir Next Medium"/>
              </a:defRPr>
            </a:pPr>
            <a:r>
              <a:t>Shoulder shrugging</a:t>
            </a:r>
          </a:p>
          <a:p>
            <a:pPr marL="290314" indent="-290314" defTabSz="390227">
              <a:spcBef>
                <a:spcPts val="1800"/>
              </a:spcBef>
              <a:buClr>
                <a:srgbClr val="34A5DA"/>
              </a:buClr>
              <a:buSzPct val="104999"/>
              <a:buFont typeface="Avenir Next"/>
              <a:buChar char="▸"/>
              <a:defRPr spc="0" sz="2200">
                <a:solidFill>
                  <a:srgbClr val="838787"/>
                </a:solidFill>
                <a:latin typeface="Avenir Next Medium"/>
                <a:ea typeface="Avenir Next Medium"/>
                <a:cs typeface="Avenir Next Medium"/>
                <a:sym typeface="Avenir Next Medium"/>
              </a:defRPr>
            </a:pPr>
            <a:r>
              <a:t>The patient’s perspective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3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32">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432">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1" fill="hold">
                                  <p:stCondLst>
                                    <p:cond delay="0"/>
                                  </p:stCondLst>
                                  <p:iterate type="el" backwards="0">
                                    <p:tmAbs val="0"/>
                                  </p:iterate>
                                  <p:childTnLst>
                                    <p:set>
                                      <p:cBhvr>
                                        <p:cTn id="15" fill="hold"/>
                                        <p:tgtEl>
                                          <p:spTgt spid="432">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1" fill="hold">
                                  <p:stCondLst>
                                    <p:cond delay="0"/>
                                  </p:stCondLst>
                                  <p:iterate type="el" backwards="0">
                                    <p:tmAbs val="0"/>
                                  </p:iterate>
                                  <p:childTnLst>
                                    <p:set>
                                      <p:cBhvr>
                                        <p:cTn id="19" fill="hold"/>
                                        <p:tgtEl>
                                          <p:spTgt spid="432">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0" presetID="1" grpId="1" fill="hold">
                                  <p:stCondLst>
                                    <p:cond delay="0"/>
                                  </p:stCondLst>
                                  <p:iterate type="el" backwards="0">
                                    <p:tmAbs val="0"/>
                                  </p:iterate>
                                  <p:childTnLst>
                                    <p:set>
                                      <p:cBhvr>
                                        <p:cTn id="23" fill="hold"/>
                                        <p:tgtEl>
                                          <p:spTgt spid="432">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0" presetID="1" grpId="1" fill="hold">
                                  <p:stCondLst>
                                    <p:cond delay="0"/>
                                  </p:stCondLst>
                                  <p:iterate type="el" backwards="0">
                                    <p:tmAbs val="0"/>
                                  </p:iterate>
                                  <p:childTnLst>
                                    <p:set>
                                      <p:cBhvr>
                                        <p:cTn id="27" fill="hold"/>
                                        <p:tgtEl>
                                          <p:spTgt spid="432">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0" presetID="1" grpId="1" fill="hold">
                                  <p:stCondLst>
                                    <p:cond delay="0"/>
                                  </p:stCondLst>
                                  <p:iterate type="el" backwards="0">
                                    <p:tmAbs val="0"/>
                                  </p:iterate>
                                  <p:childTnLst>
                                    <p:set>
                                      <p:cBhvr>
                                        <p:cTn id="31" fill="hold"/>
                                        <p:tgtEl>
                                          <p:spTgt spid="432">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2"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BMJ 2008"/>
          <p:cNvSpPr txBox="1"/>
          <p:nvPr>
            <p:ph type="title"/>
          </p:nvPr>
        </p:nvSpPr>
        <p:spPr>
          <a:xfrm>
            <a:off x="700062" y="147689"/>
            <a:ext cx="7743874" cy="1206245"/>
          </a:xfrm>
          <a:prstGeom prst="rect">
            <a:avLst/>
          </a:prstGeom>
        </p:spPr>
        <p:txBody>
          <a:bodyPr/>
          <a:lstStyle/>
          <a:p>
            <a:pPr indent="636240">
              <a:defRPr spc="-137"/>
            </a:pPr>
            <a:r>
              <a:t> </a:t>
            </a:r>
            <a:r>
              <a:rPr spc="0"/>
              <a:t>BMJ 2008</a:t>
            </a:r>
          </a:p>
        </p:txBody>
      </p:sp>
      <p:sp>
        <p:nvSpPr>
          <p:cNvPr id="435" name="Rectangle"/>
          <p:cNvSpPr/>
          <p:nvPr/>
        </p:nvSpPr>
        <p:spPr>
          <a:xfrm>
            <a:off x="936304" y="2435639"/>
            <a:ext cx="7272155" cy="3591376"/>
          </a:xfrm>
          <a:prstGeom prst="rect">
            <a:avLst/>
          </a:prstGeom>
          <a:blipFill>
            <a:blip r:embed="rId2"/>
            <a:stretch>
              <a:fillRect/>
            </a:stretch>
          </a:blipFill>
          <a:ln w="12700">
            <a:miter lim="400000"/>
          </a:ln>
        </p:spPr>
        <p:txBody>
          <a:bodyPr lIns="35718" tIns="35718" rIns="35718" bIns="35718"/>
          <a:lstStyle/>
          <a:p>
            <a:pPr defTabSz="458899">
              <a:defRPr sz="1600">
                <a:latin typeface="Calibri"/>
                <a:ea typeface="Calibri"/>
                <a:cs typeface="Calibri"/>
                <a:sym typeface="Calibri"/>
              </a:defRPr>
            </a:pP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Grading uncertainty"/>
          <p:cNvSpPr txBox="1"/>
          <p:nvPr>
            <p:ph type="title"/>
          </p:nvPr>
        </p:nvSpPr>
        <p:spPr>
          <a:prstGeom prst="rect">
            <a:avLst/>
          </a:prstGeom>
        </p:spPr>
        <p:txBody>
          <a:bodyPr/>
          <a:lstStyle/>
          <a:p>
            <a:pPr/>
            <a:r>
              <a:t>Grading uncertainty</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9" name="CDC6D50E-41AC-464B-988C-27EBE8857D73-L0-001.png" descr="CDC6D50E-41AC-464B-988C-27EBE8857D73-L0-001.png"/>
          <p:cNvPicPr>
            <a:picLocks noChangeAspect="1"/>
          </p:cNvPicPr>
          <p:nvPr/>
        </p:nvPicPr>
        <p:blipFill>
          <a:blip r:embed="rId2">
            <a:extLst/>
          </a:blip>
          <a:stretch>
            <a:fillRect/>
          </a:stretch>
        </p:blipFill>
        <p:spPr>
          <a:xfrm>
            <a:off x="0" y="0"/>
            <a:ext cx="9144000" cy="6858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 name="Text"/>
          <p:cNvSpPr txBox="1"/>
          <p:nvPr>
            <p:ph type="body" sz="quarter" idx="1"/>
          </p:nvPr>
        </p:nvSpPr>
        <p:spPr>
          <a:prstGeom prst="rect">
            <a:avLst/>
          </a:prstGeom>
        </p:spPr>
        <p:txBody>
          <a:bodyPr/>
          <a:lstStyle>
            <a:lvl1pPr>
              <a:defRPr spc="66"/>
            </a:lvl1pPr>
          </a:lstStyle>
          <a:p>
            <a:pPr/>
            <a:r>
              <a:t>Text</a:t>
            </a:r>
          </a:p>
        </p:txBody>
      </p:sp>
      <p:sp>
        <p:nvSpPr>
          <p:cNvPr id="442" name="Understanding uncertainty"/>
          <p:cNvSpPr txBox="1"/>
          <p:nvPr>
            <p:ph type="title"/>
          </p:nvPr>
        </p:nvSpPr>
        <p:spPr>
          <a:prstGeom prst="rect">
            <a:avLst/>
          </a:prstGeom>
        </p:spPr>
        <p:txBody>
          <a:bodyPr/>
          <a:lstStyle>
            <a:lvl1pPr defTabSz="328611">
              <a:spcBef>
                <a:spcPts val="1500"/>
              </a:spcBef>
              <a:defRPr sz="3200"/>
            </a:lvl1pPr>
          </a:lstStyle>
          <a:p>
            <a:pPr/>
            <a:r>
              <a:t>Understanding uncertainty </a:t>
            </a:r>
          </a:p>
        </p:txBody>
      </p:sp>
      <p:sp>
        <p:nvSpPr>
          <p:cNvPr id="443" name="GRADE Pro"/>
          <p:cNvSpPr txBox="1"/>
          <p:nvPr>
            <p:ph type="body" idx="13"/>
          </p:nvPr>
        </p:nvSpPr>
        <p:spPr>
          <a:prstGeom prst="rect">
            <a:avLst/>
          </a:prstGeom>
          <a:extLst>
            <a:ext uri="{C572A759-6A51-4108-AA02-DFA0A04FC94B}">
              <ma14:wrappingTextBoxFlag xmlns:ma14="http://schemas.microsoft.com/office/mac/drawingml/2011/main" val="1"/>
            </a:ext>
          </a:extLst>
        </p:spPr>
        <p:txBody>
          <a:bodyPr/>
          <a:lstStyle>
            <a:lvl1pPr marL="287617" indent="-287617" defTabSz="410765">
              <a:spcBef>
                <a:spcPts val="1900"/>
              </a:spcBef>
              <a:buClr>
                <a:srgbClr val="34A5DA"/>
              </a:buClr>
              <a:buSzPct val="104999"/>
              <a:buFont typeface="Avenir Next"/>
              <a:buChar char="▸"/>
              <a:defRPr spc="0" sz="2200">
                <a:solidFill>
                  <a:srgbClr val="838787"/>
                </a:solidFill>
                <a:latin typeface="Avenir Next Medium"/>
                <a:ea typeface="Avenir Next Medium"/>
                <a:cs typeface="Avenir Next Medium"/>
                <a:sym typeface="Avenir Next Medium"/>
              </a:defRPr>
            </a:lvl1pPr>
          </a:lstStyle>
          <a:p>
            <a:pPr/>
            <a:r>
              <a:t>GRADE Pro</a:t>
            </a:r>
          </a:p>
        </p:txBody>
      </p:sp>
      <p:pic>
        <p:nvPicPr>
          <p:cNvPr id="444" name="AF7E7928-F60C-41DC-BB6D-4697B738D7E4-L0-001.png" descr="AF7E7928-F60C-41DC-BB6D-4697B738D7E4-L0-001.png"/>
          <p:cNvPicPr>
            <a:picLocks noChangeAspect="1"/>
          </p:cNvPicPr>
          <p:nvPr/>
        </p:nvPicPr>
        <p:blipFill>
          <a:blip r:embed="rId2">
            <a:extLst/>
          </a:blip>
          <a:stretch>
            <a:fillRect/>
          </a:stretch>
        </p:blipFill>
        <p:spPr>
          <a:xfrm>
            <a:off x="0" y="0"/>
            <a:ext cx="9144000" cy="6858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6" name="Grade"/>
          <p:cNvSpPr txBox="1"/>
          <p:nvPr>
            <p:ph type="title"/>
          </p:nvPr>
        </p:nvSpPr>
        <p:spPr>
          <a:prstGeom prst="rect">
            <a:avLst/>
          </a:prstGeom>
        </p:spPr>
        <p:txBody>
          <a:bodyPr/>
          <a:lstStyle/>
          <a:p>
            <a:pPr/>
            <a:r>
              <a:t>Grade</a:t>
            </a:r>
          </a:p>
        </p:txBody>
      </p:sp>
      <p:sp>
        <p:nvSpPr>
          <p:cNvPr id="447" name="Risk of bias in studies…"/>
          <p:cNvSpPr txBox="1"/>
          <p:nvPr>
            <p:ph type="body" idx="1"/>
          </p:nvPr>
        </p:nvSpPr>
        <p:spPr>
          <a:xfrm>
            <a:off x="1523999" y="1872655"/>
            <a:ext cx="7010402" cy="4953002"/>
          </a:xfrm>
          <a:prstGeom prst="rect">
            <a:avLst/>
          </a:prstGeom>
        </p:spPr>
        <p:txBody>
          <a:bodyPr/>
          <a:lstStyle/>
          <a:p>
            <a:pPr/>
            <a:r>
              <a:t>Risk of bias in studies</a:t>
            </a:r>
          </a:p>
          <a:p>
            <a:pPr/>
            <a:r>
              <a:t>Imprecision</a:t>
            </a:r>
          </a:p>
          <a:p>
            <a:pPr/>
            <a:r>
              <a:t>Inconsistency</a:t>
            </a:r>
          </a:p>
          <a:p>
            <a:pPr/>
            <a:r>
              <a:t>Indirectness</a:t>
            </a:r>
          </a:p>
          <a:p>
            <a:pPr/>
            <a:r>
              <a:t>Publication bias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4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4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4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4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44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447">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447"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9" name="How do we know how effective an intervention might be and how do we measure it?…"/>
          <p:cNvSpPr txBox="1"/>
          <p:nvPr>
            <p:ph type="body" idx="1"/>
          </p:nvPr>
        </p:nvSpPr>
        <p:spPr>
          <a:xfrm>
            <a:off x="1549400" y="308880"/>
            <a:ext cx="7194998" cy="5674212"/>
          </a:xfrm>
          <a:prstGeom prst="rect">
            <a:avLst/>
          </a:prstGeom>
        </p:spPr>
        <p:txBody>
          <a:bodyPr/>
          <a:lstStyle/>
          <a:p>
            <a:pPr marL="255591" indent="-255591">
              <a:defRPr sz="3200"/>
            </a:pPr>
            <a:r>
              <a:t>How do we know how effective an intervention might be and how do we measure it?</a:t>
            </a:r>
          </a:p>
          <a:p>
            <a:pPr marL="255591" indent="-255591">
              <a:defRPr sz="3200"/>
            </a:pPr>
            <a:r>
              <a:t>Audit measures against a standard - how well are we do doing?</a:t>
            </a:r>
          </a:p>
          <a:p>
            <a:pPr marL="255591" indent="-255591">
              <a:defRPr sz="3200"/>
            </a:pPr>
            <a:r>
              <a:t>CER measures effectiveness of new interventions compared to a standard</a:t>
            </a:r>
          </a:p>
          <a:p>
            <a:pPr marL="255591" indent="-255591">
              <a:defRPr sz="3200"/>
            </a:pPr>
            <a:r>
              <a:t>Systematic reviews synthesise all CER studies to increase precision of the effects of an estimate and to reduce biases </a:t>
            </a:r>
          </a:p>
        </p:txBody>
      </p:sp>
      <p:sp>
        <p:nvSpPr>
          <p:cNvPr id="45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4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4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4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4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449">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9"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2" name="Audit"/>
          <p:cNvSpPr txBox="1"/>
          <p:nvPr>
            <p:ph type="title"/>
          </p:nvPr>
        </p:nvSpPr>
        <p:spPr>
          <a:prstGeom prst="rect">
            <a:avLst/>
          </a:prstGeom>
        </p:spPr>
        <p:txBody>
          <a:bodyPr/>
          <a:lstStyle/>
          <a:p>
            <a:pPr/>
            <a:r>
              <a:t>Audit</a:t>
            </a:r>
          </a:p>
        </p:txBody>
      </p:sp>
      <p:sp>
        <p:nvSpPr>
          <p:cNvPr id="453" name="Compares outcomes to established standards…"/>
          <p:cNvSpPr txBox="1"/>
          <p:nvPr>
            <p:ph type="body" idx="1"/>
          </p:nvPr>
        </p:nvSpPr>
        <p:spPr>
          <a:prstGeom prst="rect">
            <a:avLst/>
          </a:prstGeom>
        </p:spPr>
        <p:txBody>
          <a:bodyPr/>
          <a:lstStyle/>
          <a:p>
            <a:pPr/>
            <a:r>
              <a:t>Compares outcomes to established standards</a:t>
            </a:r>
          </a:p>
          <a:p>
            <a:pPr/>
            <a:r>
              <a:t>Identifies shortfalls</a:t>
            </a:r>
          </a:p>
          <a:p>
            <a:pPr/>
            <a:r>
              <a:t>Comes up with a plan to improve</a:t>
            </a:r>
          </a:p>
          <a:p>
            <a:pPr/>
            <a:r>
              <a:t>Implements</a:t>
            </a:r>
          </a:p>
          <a:p>
            <a:pPr/>
            <a:r>
              <a:t>Reaudit</a:t>
            </a:r>
          </a:p>
          <a:p>
            <a:pPr/>
            <a:r>
              <a:t>Not big brother!!</a:t>
            </a:r>
          </a:p>
          <a:p>
            <a:pPr/>
            <a:r>
              <a:t>Key is good electronic record keeping</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5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5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5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5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45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45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45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453">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3"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5" name="AUDIT TOPICS"/>
          <p:cNvSpPr txBox="1"/>
          <p:nvPr>
            <p:ph type="title"/>
          </p:nvPr>
        </p:nvSpPr>
        <p:spPr>
          <a:prstGeom prst="rect">
            <a:avLst/>
          </a:prstGeom>
        </p:spPr>
        <p:txBody>
          <a:bodyPr/>
          <a:lstStyle/>
          <a:p>
            <a:pPr/>
            <a:r>
              <a:t>AUDIT TOPICS</a:t>
            </a:r>
          </a:p>
        </p:txBody>
      </p:sp>
      <p:sp>
        <p:nvSpPr>
          <p:cNvPr id="456" name="NICE Quality standards - a gift!…"/>
          <p:cNvSpPr txBox="1"/>
          <p:nvPr>
            <p:ph type="body" idx="1"/>
          </p:nvPr>
        </p:nvSpPr>
        <p:spPr>
          <a:prstGeom prst="rect">
            <a:avLst/>
          </a:prstGeom>
        </p:spPr>
        <p:txBody>
          <a:bodyPr/>
          <a:lstStyle/>
          <a:p>
            <a:pPr/>
            <a:r>
              <a:t>NICE Quality standards - a gift!</a:t>
            </a:r>
          </a:p>
          <a:p>
            <a:pPr/>
            <a:r>
              <a:t>CVI - essential</a:t>
            </a:r>
          </a:p>
          <a:p>
            <a:pPr/>
            <a:r>
              <a:t>Info for patients with glaucoma</a:t>
            </a:r>
          </a:p>
          <a:p>
            <a:pPr/>
          </a:p>
          <a:p>
            <a:pPr/>
            <a:r>
              <a:t>Things that matter and can make a difference to patients.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5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5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5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5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45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456">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6"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9" name="F1C2394A-A0B5-4A27-A0C9-6015E1D0BBE7-L0-001.png" descr="F1C2394A-A0B5-4A27-A0C9-6015E1D0BBE7-L0-001.png"/>
          <p:cNvPicPr>
            <a:picLocks noChangeAspect="0"/>
          </p:cNvPicPr>
          <p:nvPr/>
        </p:nvPicPr>
        <p:blipFill>
          <a:blip r:embed="rId2">
            <a:extLst/>
          </a:blip>
          <a:stretch>
            <a:fillRect/>
          </a:stretch>
        </p:blipFill>
        <p:spPr>
          <a:xfrm>
            <a:off x="1587500" y="318105"/>
            <a:ext cx="7260833" cy="5445625"/>
          </a:xfrm>
          <a:prstGeom prst="rect">
            <a:avLst/>
          </a:prstGeom>
          <a:ln w="12700">
            <a:miter lim="400000"/>
          </a:ln>
        </p:spPr>
      </p:pic>
      <p:pic>
        <p:nvPicPr>
          <p:cNvPr id="460" name="4868C326-2ED6-4E80-9C02-092329BB2269-L0-001.png" descr="4868C326-2ED6-4E80-9C02-092329BB2269-L0-001.png"/>
          <p:cNvPicPr>
            <a:picLocks noChangeAspect="1"/>
          </p:cNvPicPr>
          <p:nvPr/>
        </p:nvPicPr>
        <p:blipFill>
          <a:blip r:embed="rId3">
            <a:extLst/>
          </a:blip>
          <a:stretch>
            <a:fillRect/>
          </a:stretch>
        </p:blipFill>
        <p:spPr>
          <a:xfrm>
            <a:off x="1458838" y="1079227"/>
            <a:ext cx="7518152" cy="563861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9" grpId="1"/>
      <p:bldP build="whole" bldLvl="1" animBg="1" rev="0" advAuto="0" spid="460" grpId="2"/>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4" name="Relevance"/>
          <p:cNvSpPr txBox="1"/>
          <p:nvPr>
            <p:ph type="title"/>
          </p:nvPr>
        </p:nvSpPr>
        <p:spPr>
          <a:xfrm>
            <a:off x="321141" y="314921"/>
            <a:ext cx="6120001" cy="632839"/>
          </a:xfrm>
          <a:prstGeom prst="rect">
            <a:avLst/>
          </a:prstGeom>
        </p:spPr>
        <p:txBody>
          <a:bodyPr/>
          <a:lstStyle/>
          <a:p>
            <a:pPr/>
            <a:r>
              <a:t>Relevance</a:t>
            </a:r>
          </a:p>
        </p:txBody>
      </p:sp>
      <p:sp>
        <p:nvSpPr>
          <p:cNvPr id="395" name="Systematic reviews of trials of comparative effectiveness which control for bias in studies provide the basis for guidelines using best estimates of the true effect of interventions, in terms of benefit, harm and cost…"/>
          <p:cNvSpPr txBox="1"/>
          <p:nvPr>
            <p:ph type="body" idx="1"/>
          </p:nvPr>
        </p:nvSpPr>
        <p:spPr>
          <a:xfrm>
            <a:off x="375049" y="1018783"/>
            <a:ext cx="8067762" cy="5153877"/>
          </a:xfrm>
          <a:prstGeom prst="rect">
            <a:avLst/>
          </a:prstGeom>
        </p:spPr>
        <p:txBody>
          <a:bodyPr/>
          <a:lstStyle/>
          <a:p>
            <a:pPr/>
            <a:r>
              <a:t>Systematic reviews of trials of comparative effectiveness which control for bias in studies provide the basis for guidelines using best estimates of the true effect of interventions, in terms of benefit, harm and cost</a:t>
            </a:r>
          </a:p>
          <a:p>
            <a:pPr/>
            <a:r>
              <a:t>Hence the framework for evidence based practice in terms of recommendations for interventions</a:t>
            </a:r>
          </a:p>
          <a:p>
            <a:pPr/>
            <a:r>
              <a:t>Comparative effectiveness research means randomised controlled trials combined when appropriate in meta-analysis grading evidence for certainty based on precision, risk of bias and applicability to the population(s) of interest.</a:t>
            </a:r>
          </a:p>
          <a:p>
            <a:pPr/>
            <a:r>
              <a:t>Audit is the means by which we can be sure we are meeting standards and not wasting resources.</a:t>
            </a:r>
          </a:p>
          <a:p>
            <a:pPr/>
            <a:r>
              <a:t>All trainees must get involved in audit, some can do systematic reviews and some can contribute to the conduct of CER but to get a grant to do this in training is very hard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9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9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9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9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39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395">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5"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2" name="How do we measure effectiveness?"/>
          <p:cNvSpPr txBox="1"/>
          <p:nvPr>
            <p:ph type="title"/>
          </p:nvPr>
        </p:nvSpPr>
        <p:spPr>
          <a:xfrm>
            <a:off x="1549400" y="227012"/>
            <a:ext cx="7108182" cy="1285429"/>
          </a:xfrm>
          <a:prstGeom prst="rect">
            <a:avLst/>
          </a:prstGeom>
        </p:spPr>
        <p:txBody>
          <a:bodyPr/>
          <a:lstStyle>
            <a:lvl1pPr>
              <a:defRPr spc="-36" sz="3300"/>
            </a:lvl1pPr>
          </a:lstStyle>
          <a:p>
            <a:pPr/>
            <a:r>
              <a:t>How do we measure effectiveness?</a:t>
            </a:r>
          </a:p>
        </p:txBody>
      </p:sp>
      <p:sp>
        <p:nvSpPr>
          <p:cNvPr id="463" name="Comparative effectiveness research - CER…"/>
          <p:cNvSpPr txBox="1"/>
          <p:nvPr>
            <p:ph type="body" idx="1"/>
          </p:nvPr>
        </p:nvSpPr>
        <p:spPr>
          <a:xfrm>
            <a:off x="1455985" y="1419373"/>
            <a:ext cx="7194998" cy="5254676"/>
          </a:xfrm>
          <a:prstGeom prst="rect">
            <a:avLst/>
          </a:prstGeom>
        </p:spPr>
        <p:txBody>
          <a:bodyPr/>
          <a:lstStyle/>
          <a:p>
            <a:pPr marL="204395" indent="-204395">
              <a:defRPr sz="2100"/>
            </a:pPr>
            <a:r>
              <a:t>Comparative effectiveness research - CER</a:t>
            </a:r>
          </a:p>
          <a:p>
            <a:pPr marL="204395" indent="-204395">
              <a:defRPr sz="2100"/>
            </a:pPr>
            <a:r>
              <a:t>Compared to doing nothing - (when no treatment available)</a:t>
            </a:r>
          </a:p>
          <a:p>
            <a:pPr lvl="1" marL="639695" indent="-182495">
              <a:defRPr sz="2100"/>
            </a:pPr>
            <a:r>
              <a:t>When the effect is obvious and there is no doubt, trials and systematic reviews are not relevant - but where this level of no doubt exists is potentially contentious</a:t>
            </a:r>
          </a:p>
          <a:p>
            <a:pPr lvl="1" marL="639695" indent="-182495">
              <a:defRPr sz="2100"/>
            </a:pPr>
            <a:r>
              <a:t>When there is no previous treatment, the placebo effect must be considered hence the need for placebo controlled trials</a:t>
            </a:r>
          </a:p>
          <a:p>
            <a:pPr marL="204395" indent="-204395">
              <a:defRPr sz="2100"/>
            </a:pPr>
            <a:r>
              <a:t>With new treatments compared to established ones, CER is needed especially when there are new or additional costs. Is there an additional benefit which can justify the additional cost?</a:t>
            </a:r>
          </a:p>
        </p:txBody>
      </p:sp>
      <p:sp>
        <p:nvSpPr>
          <p:cNvPr id="46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6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6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6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6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46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463">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63"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6" name="Common types of comparisons"/>
          <p:cNvSpPr txBox="1"/>
          <p:nvPr>
            <p:ph type="title"/>
          </p:nvPr>
        </p:nvSpPr>
        <p:spPr>
          <a:prstGeom prst="rect">
            <a:avLst/>
          </a:prstGeom>
        </p:spPr>
        <p:txBody>
          <a:bodyPr/>
          <a:lstStyle/>
          <a:p>
            <a:pPr/>
            <a:r>
              <a:t>Common types of comparisons</a:t>
            </a:r>
          </a:p>
        </p:txBody>
      </p:sp>
      <p:sp>
        <p:nvSpPr>
          <p:cNvPr id="467" name="Before and after studies…"/>
          <p:cNvSpPr txBox="1"/>
          <p:nvPr>
            <p:ph type="body" idx="1"/>
          </p:nvPr>
        </p:nvSpPr>
        <p:spPr>
          <a:xfrm>
            <a:off x="1267261" y="1168706"/>
            <a:ext cx="7194998" cy="4520588"/>
          </a:xfrm>
          <a:prstGeom prst="rect">
            <a:avLst/>
          </a:prstGeom>
        </p:spPr>
        <p:txBody>
          <a:bodyPr/>
          <a:lstStyle/>
          <a:p>
            <a:pPr/>
            <a:r>
              <a:t>Before and after studies</a:t>
            </a:r>
          </a:p>
          <a:p>
            <a:pPr lvl="1" marL="777239" indent="-320039">
              <a:buSzPct val="70000"/>
              <a:buChar char="○"/>
            </a:pPr>
            <a:r>
              <a:t>Case series</a:t>
            </a:r>
          </a:p>
          <a:p>
            <a:pPr lvl="1" marL="777239" indent="-320039">
              <a:buSzPct val="70000"/>
              <a:buChar char="○"/>
            </a:pPr>
            <a:r>
              <a:t>Time series - the person is their own comparator</a:t>
            </a:r>
          </a:p>
          <a:p>
            <a:pPr/>
            <a:r>
              <a:t>Ecological studies</a:t>
            </a:r>
          </a:p>
          <a:p>
            <a:pPr/>
            <a:r>
              <a:t>Observational studies</a:t>
            </a:r>
          </a:p>
          <a:p>
            <a:pPr lvl="1" marL="777239" indent="-320039">
              <a:buSzPct val="70000"/>
              <a:buChar char="○"/>
            </a:pPr>
            <a:r>
              <a:t>Case control</a:t>
            </a:r>
          </a:p>
          <a:p>
            <a:pPr lvl="1" marL="777239" indent="-320039">
              <a:buSzPct val="70000"/>
              <a:buChar char="○"/>
            </a:pPr>
            <a:r>
              <a:t>Cohort</a:t>
            </a:r>
          </a:p>
          <a:p>
            <a:pPr/>
            <a:r>
              <a:t>All afflicted by </a:t>
            </a:r>
            <a:r>
              <a:rPr b="1"/>
              <a:t>bias</a:t>
            </a:r>
            <a:r>
              <a:t> and </a:t>
            </a:r>
            <a:r>
              <a:rPr b="1"/>
              <a:t>confounding</a:t>
            </a:r>
            <a:r>
              <a:t> </a:t>
            </a:r>
          </a:p>
        </p:txBody>
      </p:sp>
      <p:sp>
        <p:nvSpPr>
          <p:cNvPr id="46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6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6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6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6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46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46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467">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467">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467">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67"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0" name="Confounding"/>
          <p:cNvSpPr txBox="1"/>
          <p:nvPr>
            <p:ph type="title"/>
          </p:nvPr>
        </p:nvSpPr>
        <p:spPr>
          <a:prstGeom prst="rect">
            <a:avLst/>
          </a:prstGeom>
        </p:spPr>
        <p:txBody>
          <a:bodyPr/>
          <a:lstStyle/>
          <a:p>
            <a:pPr/>
            <a:r>
              <a:t>Confounding</a:t>
            </a:r>
          </a:p>
        </p:txBody>
      </p:sp>
      <p:sp>
        <p:nvSpPr>
          <p:cNvPr id="471" name="What is it?…"/>
          <p:cNvSpPr txBox="1"/>
          <p:nvPr>
            <p:ph type="body" idx="1"/>
          </p:nvPr>
        </p:nvSpPr>
        <p:spPr>
          <a:prstGeom prst="rect">
            <a:avLst/>
          </a:prstGeom>
        </p:spPr>
        <p:txBody>
          <a:bodyPr/>
          <a:lstStyle/>
          <a:p>
            <a:pPr/>
            <a:r>
              <a:t>What is it?</a:t>
            </a:r>
          </a:p>
          <a:p>
            <a:pPr/>
            <a:r>
              <a:t>When a factor other than the intervention of exposure of interest actually determines the difference in outcome in the comparator groups</a:t>
            </a:r>
          </a:p>
          <a:p>
            <a:pPr/>
            <a:r>
              <a:t>Classic HRT and stroke or breast cancer</a:t>
            </a:r>
          </a:p>
          <a:p>
            <a:pPr/>
            <a:r>
              <a:t>Antioxidant vitamin status and cataract and probably AMD</a:t>
            </a:r>
          </a:p>
        </p:txBody>
      </p:sp>
      <p:sp>
        <p:nvSpPr>
          <p:cNvPr id="47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7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7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7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7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471">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71"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4" name="The “truth” of the estimate"/>
          <p:cNvSpPr txBox="1"/>
          <p:nvPr>
            <p:ph type="title"/>
          </p:nvPr>
        </p:nvSpPr>
        <p:spPr>
          <a:xfrm>
            <a:off x="1549399" y="250031"/>
            <a:ext cx="7108182" cy="1370410"/>
          </a:xfrm>
          <a:prstGeom prst="rect">
            <a:avLst/>
          </a:prstGeom>
        </p:spPr>
        <p:txBody>
          <a:bodyPr/>
          <a:lstStyle>
            <a:lvl1pPr>
              <a:defRPr b="0" spc="0" sz="4300">
                <a:solidFill>
                  <a:schemeClr val="accent2">
                    <a:lumOff val="-6666"/>
                  </a:schemeClr>
                </a:solidFill>
                <a:latin typeface="Arial"/>
                <a:ea typeface="Arial"/>
                <a:cs typeface="Arial"/>
                <a:sym typeface="Arial"/>
              </a:defRPr>
            </a:lvl1pPr>
          </a:lstStyle>
          <a:p>
            <a:pPr/>
            <a:r>
              <a:t>The “truth” of the estimate</a:t>
            </a:r>
          </a:p>
        </p:txBody>
      </p:sp>
      <p:sp>
        <p:nvSpPr>
          <p:cNvPr id="475" name="Depends on two sources of error…"/>
          <p:cNvSpPr txBox="1"/>
          <p:nvPr>
            <p:ph type="body" idx="1"/>
          </p:nvPr>
        </p:nvSpPr>
        <p:spPr>
          <a:xfrm>
            <a:off x="1354385" y="1440110"/>
            <a:ext cx="7194998" cy="4328469"/>
          </a:xfrm>
          <a:prstGeom prst="rect">
            <a:avLst/>
          </a:prstGeom>
        </p:spPr>
        <p:txBody>
          <a:bodyPr/>
          <a:lstStyle/>
          <a:p>
            <a:pPr marL="262890" indent="-262890">
              <a:defRPr sz="2400"/>
            </a:pPr>
            <a:r>
              <a:t>Depends on two sources of error</a:t>
            </a:r>
          </a:p>
          <a:p>
            <a:pPr marL="262890" indent="-262890">
              <a:defRPr sz="2400"/>
            </a:pPr>
            <a:r>
              <a:t>RANDOM ERROR (or sampling error)</a:t>
            </a:r>
          </a:p>
          <a:p>
            <a:pPr marL="262890" indent="-262890">
              <a:defRPr sz="2400"/>
            </a:pPr>
            <a:r>
              <a:t>SYSTEMATIC ERROR (or bias)</a:t>
            </a:r>
          </a:p>
          <a:p>
            <a:pPr marL="262890" indent="-262890">
              <a:defRPr sz="2400"/>
            </a:pPr>
            <a:r>
              <a:t>Random error is reduced by increasing the power of a study to detect a real difference if it is there</a:t>
            </a:r>
          </a:p>
          <a:p>
            <a:pPr lvl="1" marL="691923" indent="-234723">
              <a:defRPr sz="2400"/>
            </a:pPr>
            <a:r>
              <a:t>By increasing the sample size but also influenced by the number of outcome events or the size of the difference of mean values and their variability</a:t>
            </a:r>
          </a:p>
          <a:p>
            <a:pPr marL="262890" indent="-262890">
              <a:defRPr sz="2400"/>
            </a:pPr>
            <a:r>
              <a:t>Systematic error by improving the study design </a:t>
            </a:r>
          </a:p>
        </p:txBody>
      </p:sp>
      <p:sp>
        <p:nvSpPr>
          <p:cNvPr id="47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7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7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7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7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47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47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475">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75"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8" name="Random error"/>
          <p:cNvSpPr txBox="1"/>
          <p:nvPr>
            <p:ph type="title"/>
          </p:nvPr>
        </p:nvSpPr>
        <p:spPr>
          <a:prstGeom prst="rect">
            <a:avLst/>
          </a:prstGeom>
        </p:spPr>
        <p:txBody>
          <a:bodyPr/>
          <a:lstStyle>
            <a:lvl1pPr>
              <a:defRPr spc="-55" sz="5000"/>
            </a:lvl1pPr>
          </a:lstStyle>
          <a:p>
            <a:pPr/>
            <a:r>
              <a:t>Random error</a:t>
            </a:r>
          </a:p>
        </p:txBody>
      </p:sp>
      <p:sp>
        <p:nvSpPr>
          <p:cNvPr id="479" name="Chance - or biological variability - plays havoc with experiments…"/>
          <p:cNvSpPr txBox="1"/>
          <p:nvPr>
            <p:ph type="body" idx="1"/>
          </p:nvPr>
        </p:nvSpPr>
        <p:spPr>
          <a:xfrm>
            <a:off x="1367085" y="1266973"/>
            <a:ext cx="7194998" cy="5687319"/>
          </a:xfrm>
          <a:prstGeom prst="rect">
            <a:avLst/>
          </a:prstGeom>
        </p:spPr>
        <p:txBody>
          <a:bodyPr/>
          <a:lstStyle/>
          <a:p>
            <a:pPr marL="262889" indent="-262889">
              <a:defRPr sz="2300"/>
            </a:pPr>
            <a:r>
              <a:t>Chance - or biological variability - plays havoc with experiments</a:t>
            </a:r>
          </a:p>
          <a:p>
            <a:pPr marL="262889" indent="-262889">
              <a:defRPr sz="2300"/>
            </a:pPr>
            <a:r>
              <a:t>An improved understanding of the truth is achieved by repetition of the experiment looking for consistency in the results</a:t>
            </a:r>
          </a:p>
          <a:p>
            <a:pPr marL="262889" indent="-262889">
              <a:defRPr sz="2300"/>
            </a:pPr>
            <a:r>
              <a:t>Randomised controlled trials are a single experiment and can be wrong just by chance even when properly conducted and analysed</a:t>
            </a:r>
          </a:p>
          <a:p>
            <a:pPr marL="262889" indent="-262889">
              <a:defRPr sz="2300"/>
            </a:pPr>
            <a:r>
              <a:t>RCTs hardly ever get exactly the same results - when there are several, which is the most accurate?</a:t>
            </a:r>
          </a:p>
          <a:p>
            <a:pPr marL="262889" indent="-262889">
              <a:defRPr sz="2300"/>
            </a:pPr>
            <a:r>
              <a:t>Not necessarily the most powerful</a:t>
            </a:r>
          </a:p>
          <a:p>
            <a:pPr marL="262889" indent="-262889">
              <a:defRPr sz="2300"/>
            </a:pPr>
            <a:r>
              <a:t>Check out the Cochrane logo</a:t>
            </a:r>
          </a:p>
        </p:txBody>
      </p:sp>
      <p:sp>
        <p:nvSpPr>
          <p:cNvPr id="48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7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7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7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7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47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47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479">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79"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3" name="Systematic reviews…"/>
          <p:cNvSpPr txBox="1"/>
          <p:nvPr/>
        </p:nvSpPr>
        <p:spPr>
          <a:xfrm>
            <a:off x="1447800" y="549275"/>
            <a:ext cx="7260110" cy="116785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457200">
              <a:defRPr sz="3800">
                <a:solidFill>
                  <a:srgbClr val="336666"/>
                </a:solidFill>
                <a:latin typeface="Arial"/>
                <a:ea typeface="Arial"/>
                <a:cs typeface="Arial"/>
                <a:sym typeface="Arial"/>
              </a:defRPr>
            </a:pPr>
            <a:r>
              <a:rPr b="1">
                <a:solidFill>
                  <a:srgbClr val="000000"/>
                </a:solidFill>
              </a:rPr>
              <a:t>Systematic reviews</a:t>
            </a:r>
            <a:endParaRPr b="1">
              <a:solidFill>
                <a:srgbClr val="000000"/>
              </a:solidFill>
            </a:endParaRPr>
          </a:p>
          <a:p>
            <a:pPr defTabSz="457200">
              <a:defRPr sz="3800">
                <a:solidFill>
                  <a:srgbClr val="336666"/>
                </a:solidFill>
                <a:latin typeface="Arial"/>
                <a:ea typeface="Arial"/>
                <a:cs typeface="Arial"/>
                <a:sym typeface="Arial"/>
              </a:defRPr>
            </a:pPr>
            <a:r>
              <a:rPr b="1">
                <a:solidFill>
                  <a:srgbClr val="000000"/>
                </a:solidFill>
              </a:rPr>
              <a:t>the highest level of evidence?</a:t>
            </a:r>
          </a:p>
        </p:txBody>
      </p:sp>
      <p:sp>
        <p:nvSpPr>
          <p:cNvPr id="484" name="A review using a unbiased approach for searching for all relevant studies, minimising random errors by meta-analysis and systematically controlling for known sources of bias in trials documented in an a priori protocol."/>
          <p:cNvSpPr txBox="1"/>
          <p:nvPr/>
        </p:nvSpPr>
        <p:spPr>
          <a:xfrm>
            <a:off x="971550" y="1989137"/>
            <a:ext cx="7856538" cy="43436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457200">
              <a:defRPr>
                <a:solidFill>
                  <a:srgbClr val="336666"/>
                </a:solidFill>
                <a:latin typeface="Arial"/>
                <a:ea typeface="Arial"/>
                <a:cs typeface="Arial"/>
                <a:sym typeface="Arial"/>
              </a:defRPr>
            </a:pPr>
            <a:r>
              <a:rPr b="1" sz="3600"/>
              <a:t>A review using a unbiased approach for searching for all relevant studies, minimising random errors by meta-analysis and systematically controlling for known sources of bias in trials documented in an </a:t>
            </a:r>
            <a:r>
              <a:rPr b="1" i="1" sz="3600"/>
              <a:t>a priori</a:t>
            </a:r>
            <a:r>
              <a:rPr b="1" sz="3600"/>
              <a:t> protocol.</a:t>
            </a:r>
            <a:endParaRPr b="1" sz="3600"/>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8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8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84">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84"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 name="Meta-analysis"/>
          <p:cNvSpPr txBox="1"/>
          <p:nvPr>
            <p:ph type="title"/>
          </p:nvPr>
        </p:nvSpPr>
        <p:spPr>
          <a:prstGeom prst="rect">
            <a:avLst/>
          </a:prstGeom>
        </p:spPr>
        <p:txBody>
          <a:bodyPr/>
          <a:lstStyle>
            <a:lvl1pPr>
              <a:defRPr spc="-66" sz="6000"/>
            </a:lvl1pPr>
          </a:lstStyle>
          <a:p>
            <a:pPr/>
            <a:r>
              <a:t>Meta-analysis</a:t>
            </a:r>
          </a:p>
        </p:txBody>
      </p:sp>
      <p:sp>
        <p:nvSpPr>
          <p:cNvPr id="487" name="Provides the method for synthesising the summary results of separate trials maintaining the original parallel group comparisons…"/>
          <p:cNvSpPr txBox="1"/>
          <p:nvPr>
            <p:ph type="body" idx="1"/>
          </p:nvPr>
        </p:nvSpPr>
        <p:spPr>
          <a:xfrm>
            <a:off x="1190704" y="1641965"/>
            <a:ext cx="7194998" cy="3877283"/>
          </a:xfrm>
          <a:prstGeom prst="rect">
            <a:avLst/>
          </a:prstGeom>
        </p:spPr>
        <p:txBody>
          <a:bodyPr/>
          <a:lstStyle/>
          <a:p>
            <a:pPr marL="262890" indent="-262890">
              <a:defRPr sz="2300"/>
            </a:pPr>
            <a:r>
              <a:t>Provides the method for synthesising the summary results of separate trials maintaining the original parallel group comparisons</a:t>
            </a:r>
          </a:p>
          <a:p>
            <a:pPr marL="262890" indent="-262890">
              <a:defRPr sz="2300"/>
            </a:pPr>
            <a:r>
              <a:t>Statistical methods assume lack of heterogeneity</a:t>
            </a:r>
          </a:p>
          <a:p>
            <a:pPr marL="262890" indent="-262890">
              <a:defRPr sz="2300"/>
            </a:pPr>
            <a:r>
              <a:t>If included studies are subject to biased selection, then the results of the meta-analysis will be biased</a:t>
            </a:r>
          </a:p>
          <a:p>
            <a:pPr marL="262890" indent="-262890">
              <a:defRPr sz="2300"/>
            </a:pPr>
            <a:r>
              <a:t>If included studies are themselves biased, the result will likewise be biased</a:t>
            </a:r>
          </a:p>
          <a:p>
            <a:pPr marL="262890" indent="-262890">
              <a:defRPr sz="2300"/>
            </a:pPr>
            <a:r>
              <a:t>Hence all valid research syntheses and meta-analysis must be based on a systematic review </a:t>
            </a:r>
          </a:p>
        </p:txBody>
      </p:sp>
      <p:sp>
        <p:nvSpPr>
          <p:cNvPr id="48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8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8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8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8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48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487">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87"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91" name="Oval"/>
          <p:cNvSpPr/>
          <p:nvPr/>
        </p:nvSpPr>
        <p:spPr>
          <a:xfrm>
            <a:off x="2149475" y="1675953"/>
            <a:ext cx="3936703" cy="3835847"/>
          </a:xfrm>
          <a:prstGeom prst="ellipse">
            <a:avLst/>
          </a:prstGeom>
          <a:solidFill>
            <a:srgbClr val="336666"/>
          </a:solidFill>
          <a:ln>
            <a:solidFill>
              <a:srgbClr val="666699"/>
            </a:solidFill>
          </a:ln>
        </p:spPr>
        <p:txBody>
          <a:bodyPr lIns="45719" rIns="45719" anchor="ctr"/>
          <a:lstStyle/>
          <a:p>
            <a:pPr algn="ctr" defTabSz="457200">
              <a:defRPr>
                <a:solidFill>
                  <a:srgbClr val="99CCCC"/>
                </a:solidFill>
                <a:latin typeface="Times New Roman"/>
                <a:ea typeface="Times New Roman"/>
                <a:cs typeface="Times New Roman"/>
                <a:sym typeface="Times New Roman"/>
              </a:defRPr>
            </a:pPr>
          </a:p>
        </p:txBody>
      </p:sp>
      <p:sp>
        <p:nvSpPr>
          <p:cNvPr id="492" name="Systematic reviews"/>
          <p:cNvSpPr txBox="1"/>
          <p:nvPr/>
        </p:nvSpPr>
        <p:spPr>
          <a:xfrm>
            <a:off x="2688153" y="3187632"/>
            <a:ext cx="2859347" cy="48273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57200">
              <a:defRPr sz="2800">
                <a:solidFill>
                  <a:srgbClr val="99CCCC"/>
                </a:solidFill>
                <a:latin typeface="Times New Roman"/>
                <a:ea typeface="Times New Roman"/>
                <a:cs typeface="Times New Roman"/>
                <a:sym typeface="Times New Roman"/>
              </a:defRPr>
            </a:lvl1pPr>
          </a:lstStyle>
          <a:p>
            <a:pPr>
              <a:defRPr sz="1800">
                <a:solidFill>
                  <a:srgbClr val="336666"/>
                </a:solidFill>
                <a:latin typeface="Arial"/>
                <a:ea typeface="Arial"/>
                <a:cs typeface="Arial"/>
                <a:sym typeface="Arial"/>
              </a:defRPr>
            </a:pPr>
            <a:r>
              <a:rPr sz="2800">
                <a:solidFill>
                  <a:srgbClr val="99CCCC"/>
                </a:solidFill>
                <a:latin typeface="Times New Roman"/>
                <a:ea typeface="Times New Roman"/>
                <a:cs typeface="Times New Roman"/>
                <a:sym typeface="Times New Roman"/>
              </a:rPr>
              <a:t>Systematic reviews</a:t>
            </a:r>
          </a:p>
        </p:txBody>
      </p:sp>
      <p:sp>
        <p:nvSpPr>
          <p:cNvPr id="493" name="Oval"/>
          <p:cNvSpPr/>
          <p:nvPr/>
        </p:nvSpPr>
        <p:spPr>
          <a:xfrm>
            <a:off x="4429125" y="3581400"/>
            <a:ext cx="2514600" cy="2286001"/>
          </a:xfrm>
          <a:prstGeom prst="ellipse">
            <a:avLst/>
          </a:prstGeom>
          <a:solidFill>
            <a:srgbClr val="FFFF99">
              <a:alpha val="50195"/>
            </a:srgbClr>
          </a:solidFill>
          <a:ln>
            <a:solidFill>
              <a:srgbClr val="666699"/>
            </a:solidFill>
          </a:ln>
        </p:spPr>
        <p:txBody>
          <a:bodyPr lIns="45719" rIns="45719" anchor="ctr"/>
          <a:lstStyle/>
          <a:p>
            <a:pPr defTabSz="457200">
              <a:defRPr>
                <a:solidFill>
                  <a:srgbClr val="336666"/>
                </a:solidFill>
                <a:latin typeface="Arial"/>
                <a:ea typeface="Arial"/>
                <a:cs typeface="Arial"/>
                <a:sym typeface="Arial"/>
              </a:defRPr>
            </a:pPr>
          </a:p>
        </p:txBody>
      </p:sp>
      <p:sp>
        <p:nvSpPr>
          <p:cNvPr id="494" name="Meta-analyses"/>
          <p:cNvSpPr txBox="1"/>
          <p:nvPr/>
        </p:nvSpPr>
        <p:spPr>
          <a:xfrm>
            <a:off x="4607490" y="4381433"/>
            <a:ext cx="2157870" cy="48273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57200">
              <a:defRPr sz="2800">
                <a:latin typeface="Times New Roman"/>
                <a:ea typeface="Times New Roman"/>
                <a:cs typeface="Times New Roman"/>
                <a:sym typeface="Times New Roman"/>
              </a:defRPr>
            </a:lvl1pPr>
          </a:lstStyle>
          <a:p>
            <a:pPr>
              <a:defRPr sz="1800">
                <a:solidFill>
                  <a:srgbClr val="336666"/>
                </a:solidFill>
                <a:latin typeface="Arial"/>
                <a:ea typeface="Arial"/>
                <a:cs typeface="Arial"/>
                <a:sym typeface="Arial"/>
              </a:defRPr>
            </a:pPr>
            <a:r>
              <a:rPr sz="2800">
                <a:solidFill>
                  <a:srgbClr val="000000"/>
                </a:solidFill>
                <a:latin typeface="Times New Roman"/>
                <a:ea typeface="Times New Roman"/>
                <a:cs typeface="Times New Roman"/>
                <a:sym typeface="Times New Roman"/>
              </a:rPr>
              <a:t>Meta-analyses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1" grpId="2"/>
      <p:bldP build="whole" bldLvl="1" animBg="1" rev="0" advAuto="0" spid="493"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6" name="Main sources of bias in RCTs"/>
          <p:cNvSpPr txBox="1"/>
          <p:nvPr>
            <p:ph type="title" idx="4294967295"/>
          </p:nvPr>
        </p:nvSpPr>
        <p:spPr>
          <a:xfrm>
            <a:off x="1524000" y="190500"/>
            <a:ext cx="7010400" cy="1527175"/>
          </a:xfrm>
          <a:prstGeom prst="rect">
            <a:avLst/>
          </a:prstGeom>
        </p:spPr>
        <p:txBody>
          <a:bodyPr lIns="45719" tIns="45719" rIns="45719" bIns="45719" anchor="ctr">
            <a:normAutofit fontScale="100000" lnSpcReduction="0"/>
          </a:bodyPr>
          <a:lstStyle/>
          <a:p>
            <a:pPr/>
            <a:r>
              <a:t>Main sources of bias in RCTs</a:t>
            </a:r>
          </a:p>
        </p:txBody>
      </p:sp>
      <p:sp>
        <p:nvSpPr>
          <p:cNvPr id="497" name="Method of randomisation…"/>
          <p:cNvSpPr txBox="1"/>
          <p:nvPr>
            <p:ph type="body" idx="4294967295"/>
          </p:nvPr>
        </p:nvSpPr>
        <p:spPr>
          <a:xfrm>
            <a:off x="1524000" y="1905000"/>
            <a:ext cx="7010400" cy="4114800"/>
          </a:xfrm>
          <a:prstGeom prst="rect">
            <a:avLst/>
          </a:prstGeom>
        </p:spPr>
        <p:txBody>
          <a:bodyPr lIns="45719" tIns="45719" rIns="45719" bIns="45719">
            <a:normAutofit fontScale="100000" lnSpcReduction="0"/>
          </a:bodyPr>
          <a:lstStyle/>
          <a:p>
            <a:pPr marL="320039" indent="-320039">
              <a:spcBef>
                <a:spcPts val="600"/>
              </a:spcBef>
              <a:buClr>
                <a:srgbClr val="336666"/>
              </a:buClr>
              <a:buSzPct val="70000"/>
              <a:buChar char="○"/>
              <a:defRPr spc="0" sz="3000">
                <a:solidFill>
                  <a:srgbClr val="000000"/>
                </a:solidFill>
                <a:latin typeface="Arial"/>
                <a:ea typeface="Arial"/>
                <a:cs typeface="Arial"/>
                <a:sym typeface="Arial"/>
              </a:defRPr>
            </a:pPr>
            <a:r>
              <a:rPr sz="2800">
                <a:latin typeface="Tahoma"/>
                <a:ea typeface="Tahoma"/>
                <a:cs typeface="Tahoma"/>
                <a:sym typeface="Tahoma"/>
              </a:rPr>
              <a:t>Method of randomisation</a:t>
            </a:r>
            <a:endParaRPr sz="2800">
              <a:latin typeface="Tahoma"/>
              <a:ea typeface="Tahoma"/>
              <a:cs typeface="Tahoma"/>
              <a:sym typeface="Tahoma"/>
            </a:endParaRPr>
          </a:p>
          <a:p>
            <a:pPr marL="320039" indent="-320039">
              <a:spcBef>
                <a:spcPts val="600"/>
              </a:spcBef>
              <a:buClr>
                <a:srgbClr val="336666"/>
              </a:buClr>
              <a:buSzPct val="70000"/>
              <a:buChar char="○"/>
              <a:defRPr spc="0" sz="3000">
                <a:solidFill>
                  <a:srgbClr val="000000"/>
                </a:solidFill>
                <a:latin typeface="Arial"/>
                <a:ea typeface="Arial"/>
                <a:cs typeface="Arial"/>
                <a:sym typeface="Arial"/>
              </a:defRPr>
            </a:pPr>
            <a:r>
              <a:rPr sz="2800">
                <a:latin typeface="Tahoma"/>
                <a:ea typeface="Tahoma"/>
                <a:cs typeface="Tahoma"/>
                <a:sym typeface="Tahoma"/>
              </a:rPr>
              <a:t>Allocation concealment</a:t>
            </a:r>
            <a:endParaRPr sz="2800">
              <a:latin typeface="Tahoma"/>
              <a:ea typeface="Tahoma"/>
              <a:cs typeface="Tahoma"/>
              <a:sym typeface="Tahoma"/>
            </a:endParaRPr>
          </a:p>
          <a:p>
            <a:pPr marL="320039" indent="-320039">
              <a:spcBef>
                <a:spcPts val="600"/>
              </a:spcBef>
              <a:buClr>
                <a:srgbClr val="336666"/>
              </a:buClr>
              <a:buSzPct val="70000"/>
              <a:buChar char="○"/>
              <a:defRPr spc="0" sz="3000">
                <a:solidFill>
                  <a:srgbClr val="000000"/>
                </a:solidFill>
                <a:latin typeface="Arial"/>
                <a:ea typeface="Arial"/>
                <a:cs typeface="Arial"/>
                <a:sym typeface="Arial"/>
              </a:defRPr>
            </a:pPr>
            <a:r>
              <a:rPr sz="2800">
                <a:latin typeface="Tahoma"/>
                <a:ea typeface="Tahoma"/>
                <a:cs typeface="Tahoma"/>
                <a:sym typeface="Tahoma"/>
              </a:rPr>
              <a:t>Masking (blinding)</a:t>
            </a:r>
            <a:endParaRPr sz="2800">
              <a:latin typeface="Tahoma"/>
              <a:ea typeface="Tahoma"/>
              <a:cs typeface="Tahoma"/>
              <a:sym typeface="Tahoma"/>
            </a:endParaRPr>
          </a:p>
          <a:p>
            <a:pPr marL="320039" indent="-320039">
              <a:spcBef>
                <a:spcPts val="600"/>
              </a:spcBef>
              <a:buClr>
                <a:srgbClr val="336666"/>
              </a:buClr>
              <a:buSzPct val="70000"/>
              <a:buChar char="○"/>
              <a:defRPr spc="0" sz="3000">
                <a:solidFill>
                  <a:srgbClr val="000000"/>
                </a:solidFill>
                <a:latin typeface="Arial"/>
                <a:ea typeface="Arial"/>
                <a:cs typeface="Arial"/>
                <a:sym typeface="Arial"/>
              </a:defRPr>
            </a:pPr>
            <a:r>
              <a:rPr sz="2800">
                <a:latin typeface="Tahoma"/>
                <a:ea typeface="Tahoma"/>
                <a:cs typeface="Tahoma"/>
                <a:sym typeface="Tahoma"/>
              </a:rPr>
              <a:t>Intention to treat analysis and losses to follow-up</a:t>
            </a:r>
            <a:endParaRPr sz="2800">
              <a:latin typeface="Tahoma"/>
              <a:ea typeface="Tahoma"/>
              <a:cs typeface="Tahoma"/>
              <a:sym typeface="Tahoma"/>
            </a:endParaRPr>
          </a:p>
          <a:p>
            <a:pPr marL="320039" indent="-320039">
              <a:spcBef>
                <a:spcPts val="600"/>
              </a:spcBef>
              <a:buClr>
                <a:srgbClr val="336666"/>
              </a:buClr>
              <a:buSzPct val="70000"/>
              <a:buChar char="○"/>
              <a:defRPr spc="0" sz="3000">
                <a:solidFill>
                  <a:srgbClr val="000000"/>
                </a:solidFill>
                <a:latin typeface="Arial"/>
                <a:ea typeface="Arial"/>
                <a:cs typeface="Arial"/>
                <a:sym typeface="Arial"/>
              </a:defRPr>
            </a:pPr>
            <a:r>
              <a:rPr sz="2800">
                <a:latin typeface="Tahoma"/>
                <a:ea typeface="Tahoma"/>
                <a:cs typeface="Tahoma"/>
                <a:sym typeface="Tahoma"/>
              </a:rPr>
              <a:t>Selective outcome reporting</a:t>
            </a:r>
            <a:endParaRPr sz="2800">
              <a:latin typeface="Tahoma"/>
              <a:ea typeface="Tahoma"/>
              <a:cs typeface="Tahoma"/>
              <a:sym typeface="Tahoma"/>
            </a:endParaRPr>
          </a:p>
          <a:p>
            <a:pPr marL="320039" indent="-320039">
              <a:spcBef>
                <a:spcPts val="600"/>
              </a:spcBef>
              <a:buClr>
                <a:srgbClr val="336666"/>
              </a:buClr>
              <a:buSzPct val="70000"/>
              <a:buChar char="○"/>
              <a:defRPr spc="0" sz="3000">
                <a:solidFill>
                  <a:srgbClr val="000000"/>
                </a:solidFill>
                <a:latin typeface="Arial"/>
                <a:ea typeface="Arial"/>
                <a:cs typeface="Arial"/>
                <a:sym typeface="Arial"/>
              </a:defRPr>
            </a:pPr>
            <a:r>
              <a:rPr sz="2800">
                <a:latin typeface="Tahoma"/>
                <a:ea typeface="Tahoma"/>
                <a:cs typeface="Tahoma"/>
                <a:sym typeface="Tahoma"/>
              </a:rPr>
              <a:t>Other sources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9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9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9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9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49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49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497">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497"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400" name="Image Gallery"/>
          <p:cNvGrpSpPr/>
          <p:nvPr/>
        </p:nvGrpSpPr>
        <p:grpSpPr>
          <a:xfrm>
            <a:off x="1323975" y="327105"/>
            <a:ext cx="7366000" cy="6251672"/>
            <a:chOff x="0" y="0"/>
            <a:chExt cx="7366000" cy="6251670"/>
          </a:xfrm>
        </p:grpSpPr>
        <p:pic>
          <p:nvPicPr>
            <p:cNvPr id="398" name="95FB5F2E-1AAC-4248-9B22-0DBDE1DF0C8E-L0-001.png" descr="95FB5F2E-1AAC-4248-9B22-0DBDE1DF0C8E-L0-001.png"/>
            <p:cNvPicPr>
              <a:picLocks noChangeAspect="1"/>
            </p:cNvPicPr>
            <p:nvPr/>
          </p:nvPicPr>
          <p:blipFill>
            <a:blip r:embed="rId2">
              <a:extLst/>
            </a:blip>
            <a:srcRect l="5622" t="3454" r="5622" b="3454"/>
            <a:stretch>
              <a:fillRect/>
            </a:stretch>
          </p:blipFill>
          <p:spPr>
            <a:xfrm>
              <a:off x="0" y="0"/>
              <a:ext cx="7366000" cy="5794471"/>
            </a:xfrm>
            <a:prstGeom prst="rect">
              <a:avLst/>
            </a:prstGeom>
            <a:ln w="12700" cap="flat">
              <a:noFill/>
              <a:miter lim="400000"/>
            </a:ln>
            <a:effectLst/>
          </p:spPr>
        </p:pic>
        <p:sp>
          <p:nvSpPr>
            <p:cNvPr id="399" name="GMC Generic Professional Capabilities Framework"/>
            <p:cNvSpPr/>
            <p:nvPr/>
          </p:nvSpPr>
          <p:spPr>
            <a:xfrm>
              <a:off x="0" y="5870670"/>
              <a:ext cx="7366000" cy="381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defRPr sz="1500"/>
              </a:lvl1pPr>
            </a:lstStyle>
            <a:p>
              <a:pPr/>
              <a:r>
                <a:t>GMC Generic Professional Capabilities Framework</a:t>
              </a:r>
            </a:p>
          </p:txBody>
        </p:sp>
      </p:grpSp>
      <p:sp>
        <p:nvSpPr>
          <p:cNvPr id="401" name="Circle"/>
          <p:cNvSpPr/>
          <p:nvPr/>
        </p:nvSpPr>
        <p:spPr>
          <a:xfrm>
            <a:off x="5452354" y="1225846"/>
            <a:ext cx="1905001" cy="1905001"/>
          </a:xfrm>
          <a:prstGeom prst="ellipse">
            <a:avLst/>
          </a:prstGeom>
          <a:ln w="76200">
            <a:solidFill>
              <a:schemeClr val="accent2"/>
            </a:solidFill>
          </a:ln>
        </p:spPr>
        <p:txBody>
          <a:bodyPr lIns="45719" rIns="45719" anchor="ctr"/>
          <a:lstStyle/>
          <a:p>
            <a:pPr/>
          </a:p>
        </p:txBody>
      </p:sp>
      <p:sp>
        <p:nvSpPr>
          <p:cNvPr id="402" name="Circle"/>
          <p:cNvSpPr/>
          <p:nvPr/>
        </p:nvSpPr>
        <p:spPr>
          <a:xfrm>
            <a:off x="3415989" y="3757119"/>
            <a:ext cx="1905001" cy="1905001"/>
          </a:xfrm>
          <a:prstGeom prst="ellipse">
            <a:avLst/>
          </a:prstGeom>
          <a:ln w="76200">
            <a:solidFill>
              <a:schemeClr val="accent2"/>
            </a:solidFill>
          </a:ln>
        </p:spPr>
        <p:txBody>
          <a:bodyPr lIns="45719" rIns="45719" anchor="ctr"/>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1" grpId="1"/>
      <p:bldP build="whole" bldLvl="1" animBg="1" rev="0" advAuto="0" spid="402" grpId="2"/>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99" name="Randomisation"/>
          <p:cNvSpPr txBox="1"/>
          <p:nvPr>
            <p:ph type="title"/>
          </p:nvPr>
        </p:nvSpPr>
        <p:spPr>
          <a:prstGeom prst="rect">
            <a:avLst/>
          </a:prstGeom>
        </p:spPr>
        <p:txBody>
          <a:bodyPr/>
          <a:lstStyle/>
          <a:p>
            <a:pPr lvl="1"/>
            <a:r>
              <a:t>Randomisation</a:t>
            </a:r>
          </a:p>
        </p:txBody>
      </p:sp>
      <p:sp>
        <p:nvSpPr>
          <p:cNvPr id="500" name="what is random - how defined?…"/>
          <p:cNvSpPr txBox="1"/>
          <p:nvPr>
            <p:ph type="body" idx="1"/>
          </p:nvPr>
        </p:nvSpPr>
        <p:spPr>
          <a:xfrm>
            <a:off x="1272181" y="1570980"/>
            <a:ext cx="7194998" cy="4019253"/>
          </a:xfrm>
          <a:prstGeom prst="rect">
            <a:avLst/>
          </a:prstGeom>
        </p:spPr>
        <p:txBody>
          <a:bodyPr/>
          <a:lstStyle/>
          <a:p>
            <a:pPr/>
            <a:r>
              <a:t>what is random - how defined?</a:t>
            </a:r>
          </a:p>
          <a:p>
            <a:pPr/>
            <a:r>
              <a:t>and why does it matter?</a:t>
            </a:r>
          </a:p>
          <a:p>
            <a:pPr lvl="1" marL="777239" indent="-320039">
              <a:buSzPct val="70000"/>
              <a:buChar char="○"/>
            </a:pPr>
            <a:r>
              <a:t>controls for selection bias</a:t>
            </a:r>
          </a:p>
          <a:p>
            <a:pPr lvl="1" marL="777239" indent="-320039">
              <a:buSzPct val="70000"/>
              <a:buChar char="○"/>
            </a:pPr>
            <a:r>
              <a:t>controls for confounding</a:t>
            </a:r>
          </a:p>
          <a:p>
            <a:pPr/>
            <a:r>
              <a:t>ensures that comparator groups only differ by chance alone</a:t>
            </a:r>
          </a:p>
          <a:p>
            <a:pPr/>
            <a:r>
              <a:t>generated by computer, calculator or random number tables or tossing a coin?</a:t>
            </a:r>
          </a:p>
          <a:p>
            <a:pPr/>
          </a:p>
        </p:txBody>
      </p:sp>
      <p:sp>
        <p:nvSpPr>
          <p:cNvPr id="50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0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0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50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50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50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50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500">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500">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500">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00"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503" name="quasi randomisation methods"/>
          <p:cNvSpPr txBox="1"/>
          <p:nvPr>
            <p:ph type="title"/>
          </p:nvPr>
        </p:nvSpPr>
        <p:spPr>
          <a:prstGeom prst="rect">
            <a:avLst/>
          </a:prstGeom>
        </p:spPr>
        <p:txBody>
          <a:bodyPr/>
          <a:lstStyle/>
          <a:p>
            <a:pPr/>
            <a:r>
              <a:t>quasi randomisation methods</a:t>
            </a:r>
          </a:p>
        </p:txBody>
      </p:sp>
      <p:sp>
        <p:nvSpPr>
          <p:cNvPr id="504" name="day of the week…"/>
          <p:cNvSpPr txBox="1"/>
          <p:nvPr>
            <p:ph type="body" idx="1"/>
          </p:nvPr>
        </p:nvSpPr>
        <p:spPr>
          <a:prstGeom prst="rect">
            <a:avLst/>
          </a:prstGeom>
        </p:spPr>
        <p:txBody>
          <a:bodyPr/>
          <a:lstStyle/>
          <a:p>
            <a:pPr marL="342900" indent="-342900" defTabSz="457200">
              <a:spcBef>
                <a:spcPts val="300"/>
              </a:spcBef>
              <a:buClr>
                <a:srgbClr val="000000"/>
              </a:buClr>
              <a:buSzPct val="100000"/>
              <a:buFont typeface="Arial"/>
              <a:buChar char="•"/>
              <a:defRPr sz="2200">
                <a:uFill>
                  <a:solidFill>
                    <a:srgbClr val="000000"/>
                  </a:solidFill>
                </a:uFill>
                <a:latin typeface="Calibri"/>
                <a:ea typeface="Calibri"/>
                <a:cs typeface="Calibri"/>
                <a:sym typeface="Calibri"/>
              </a:defRPr>
            </a:pPr>
            <a:r>
              <a:t>day of the week</a:t>
            </a:r>
          </a:p>
          <a:p>
            <a:pPr lvl="1" marL="806450" indent="-349250" defTabSz="457200">
              <a:spcBef>
                <a:spcPts val="300"/>
              </a:spcBef>
              <a:buClr>
                <a:srgbClr val="000000"/>
              </a:buClr>
              <a:buSzPct val="100000"/>
              <a:buFont typeface="Arial"/>
              <a:buChar char="–"/>
              <a:defRPr sz="1800">
                <a:uFill>
                  <a:solidFill>
                    <a:srgbClr val="000000"/>
                  </a:solidFill>
                </a:uFill>
                <a:latin typeface="Calibri"/>
                <a:ea typeface="Calibri"/>
                <a:cs typeface="Calibri"/>
                <a:sym typeface="Calibri"/>
              </a:defRPr>
            </a:pPr>
            <a:r>
              <a:rPr sz="2200"/>
              <a:t>ok? yes or no</a:t>
            </a:r>
          </a:p>
          <a:p>
            <a:pPr marL="342900" indent="-342900" defTabSz="457200">
              <a:spcBef>
                <a:spcPts val="300"/>
              </a:spcBef>
              <a:buClr>
                <a:srgbClr val="000000"/>
              </a:buClr>
              <a:buSzPct val="100000"/>
              <a:buFont typeface="Arial"/>
              <a:buChar char="•"/>
              <a:defRPr sz="2200">
                <a:uFill>
                  <a:solidFill>
                    <a:srgbClr val="000000"/>
                  </a:solidFill>
                </a:uFill>
                <a:latin typeface="Calibri"/>
                <a:ea typeface="Calibri"/>
                <a:cs typeface="Calibri"/>
                <a:sym typeface="Calibri"/>
              </a:defRPr>
            </a:pPr>
            <a:r>
              <a:t>hospital number</a:t>
            </a:r>
          </a:p>
          <a:p>
            <a:pPr lvl="1" marL="806450" indent="-349250" defTabSz="457200">
              <a:spcBef>
                <a:spcPts val="300"/>
              </a:spcBef>
              <a:buClr>
                <a:srgbClr val="000000"/>
              </a:buClr>
              <a:buSzPct val="100000"/>
              <a:buFont typeface="Arial"/>
              <a:buChar char="–"/>
              <a:defRPr sz="1800">
                <a:uFill>
                  <a:solidFill>
                    <a:srgbClr val="000000"/>
                  </a:solidFill>
                </a:uFill>
                <a:latin typeface="Calibri"/>
                <a:ea typeface="Calibri"/>
                <a:cs typeface="Calibri"/>
                <a:sym typeface="Calibri"/>
              </a:defRPr>
            </a:pPr>
            <a:r>
              <a:rPr sz="2200"/>
              <a:t>odd or even?</a:t>
            </a:r>
          </a:p>
          <a:p>
            <a:pPr lvl="1" marL="806450" indent="-349250" defTabSz="457200">
              <a:spcBef>
                <a:spcPts val="300"/>
              </a:spcBef>
              <a:buClr>
                <a:srgbClr val="000000"/>
              </a:buClr>
              <a:buSzPct val="100000"/>
              <a:buFont typeface="Arial"/>
              <a:buChar char="–"/>
              <a:defRPr sz="1800">
                <a:uFill>
                  <a:solidFill>
                    <a:srgbClr val="000000"/>
                  </a:solidFill>
                </a:uFill>
                <a:latin typeface="Calibri"/>
                <a:ea typeface="Calibri"/>
                <a:cs typeface="Calibri"/>
                <a:sym typeface="Calibri"/>
              </a:defRPr>
            </a:pPr>
            <a:r>
              <a:rPr sz="2200"/>
              <a:t>ok? yes or no</a:t>
            </a:r>
          </a:p>
          <a:p>
            <a:pPr marL="342900" indent="-342900" defTabSz="457200">
              <a:spcBef>
                <a:spcPts val="300"/>
              </a:spcBef>
              <a:buClr>
                <a:srgbClr val="000000"/>
              </a:buClr>
              <a:buSzPct val="100000"/>
              <a:buFont typeface="Arial"/>
              <a:buChar char="•"/>
              <a:defRPr sz="2200">
                <a:uFill>
                  <a:solidFill>
                    <a:srgbClr val="000000"/>
                  </a:solidFill>
                </a:uFill>
                <a:latin typeface="Calibri"/>
                <a:ea typeface="Calibri"/>
                <a:cs typeface="Calibri"/>
                <a:sym typeface="Calibri"/>
              </a:defRPr>
            </a:pPr>
            <a:r>
              <a:t>date of birth</a:t>
            </a:r>
          </a:p>
          <a:p>
            <a:pPr lvl="1" marL="806450" indent="-349250" defTabSz="457200">
              <a:spcBef>
                <a:spcPts val="300"/>
              </a:spcBef>
              <a:buClr>
                <a:srgbClr val="000000"/>
              </a:buClr>
              <a:buSzPct val="100000"/>
              <a:buFont typeface="Arial"/>
              <a:buChar char="–"/>
              <a:defRPr sz="1800">
                <a:uFill>
                  <a:solidFill>
                    <a:srgbClr val="000000"/>
                  </a:solidFill>
                </a:uFill>
                <a:latin typeface="Calibri"/>
                <a:ea typeface="Calibri"/>
                <a:cs typeface="Calibri"/>
                <a:sym typeface="Calibri"/>
              </a:defRPr>
            </a:pPr>
            <a:r>
              <a:rPr sz="2200"/>
              <a:t>day, month, year or a combination</a:t>
            </a:r>
          </a:p>
          <a:p>
            <a:pPr lvl="1" marL="806450" indent="-349250" defTabSz="457200">
              <a:spcBef>
                <a:spcPts val="300"/>
              </a:spcBef>
              <a:buClr>
                <a:srgbClr val="000000"/>
              </a:buClr>
              <a:buSzPct val="100000"/>
              <a:buFont typeface="Arial"/>
              <a:buChar char="–"/>
              <a:defRPr sz="1800">
                <a:uFill>
                  <a:solidFill>
                    <a:srgbClr val="000000"/>
                  </a:solidFill>
                </a:uFill>
                <a:latin typeface="Calibri"/>
                <a:ea typeface="Calibri"/>
                <a:cs typeface="Calibri"/>
                <a:sym typeface="Calibri"/>
              </a:defRPr>
            </a:pPr>
            <a:r>
              <a:rPr sz="2200"/>
              <a:t>ok? yes or no</a:t>
            </a:r>
          </a:p>
          <a:p>
            <a:pPr marL="342900" indent="-342900" defTabSz="457200">
              <a:spcBef>
                <a:spcPts val="300"/>
              </a:spcBef>
              <a:buClr>
                <a:srgbClr val="000000"/>
              </a:buClr>
              <a:buSzPct val="100000"/>
              <a:buFont typeface="Arial"/>
              <a:buChar char="•"/>
              <a:defRPr sz="2200">
                <a:uFill>
                  <a:solidFill>
                    <a:srgbClr val="000000"/>
                  </a:solidFill>
                </a:uFill>
                <a:latin typeface="Calibri"/>
                <a:ea typeface="Calibri"/>
                <a:cs typeface="Calibri"/>
                <a:sym typeface="Calibri"/>
              </a:defRPr>
            </a:pPr>
            <a:r>
              <a:t>clinic or centre</a:t>
            </a:r>
          </a:p>
          <a:p>
            <a:pPr lvl="1" marL="806450" indent="-349250" defTabSz="457200">
              <a:spcBef>
                <a:spcPts val="300"/>
              </a:spcBef>
              <a:buClr>
                <a:srgbClr val="000000"/>
              </a:buClr>
              <a:buSzPct val="100000"/>
              <a:buFont typeface="Arial"/>
              <a:buChar char="–"/>
              <a:defRPr sz="1800">
                <a:uFill>
                  <a:solidFill>
                    <a:srgbClr val="000000"/>
                  </a:solidFill>
                </a:uFill>
                <a:latin typeface="Calibri"/>
                <a:ea typeface="Calibri"/>
                <a:cs typeface="Calibri"/>
                <a:sym typeface="Calibri"/>
              </a:defRPr>
            </a:pPr>
            <a:r>
              <a:rPr sz="2200"/>
              <a:t>cluster randomisation</a:t>
            </a:r>
            <a:endParaRPr sz="2200"/>
          </a:p>
          <a:p>
            <a:pPr lvl="1" marL="806450" indent="-349250" defTabSz="457200">
              <a:spcBef>
                <a:spcPts val="300"/>
              </a:spcBef>
              <a:buClr>
                <a:srgbClr val="000000"/>
              </a:buClr>
              <a:buSzPct val="100000"/>
              <a:buFont typeface="Arial"/>
              <a:buChar char="–"/>
              <a:defRPr sz="1800">
                <a:uFill>
                  <a:solidFill>
                    <a:srgbClr val="000000"/>
                  </a:solidFill>
                </a:uFill>
                <a:latin typeface="Calibri"/>
                <a:ea typeface="Calibri"/>
                <a:cs typeface="Calibri"/>
                <a:sym typeface="Calibri"/>
              </a:defRPr>
            </a:pPr>
            <a:r>
              <a:rPr sz="2200"/>
              <a:t>ok? yes or no</a:t>
            </a:r>
          </a:p>
        </p:txBody>
      </p:sp>
      <p:sp>
        <p:nvSpPr>
          <p:cNvPr id="50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0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0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50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50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50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50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504">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504">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504">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504">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0" presetID="1" grpId="1" fill="hold">
                                  <p:stCondLst>
                                    <p:cond delay="0"/>
                                  </p:stCondLst>
                                  <p:iterate type="el" backwards="0">
                                    <p:tmAbs val="0"/>
                                  </p:iterate>
                                  <p:childTnLst>
                                    <p:set>
                                      <p:cBhvr>
                                        <p:cTn id="44" fill="hold"/>
                                        <p:tgtEl>
                                          <p:spTgt spid="504">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0" presetID="1" grpId="1" fill="hold">
                                  <p:stCondLst>
                                    <p:cond delay="0"/>
                                  </p:stCondLst>
                                  <p:iterate type="el" backwards="0">
                                    <p:tmAbs val="0"/>
                                  </p:iterate>
                                  <p:childTnLst>
                                    <p:set>
                                      <p:cBhvr>
                                        <p:cTn id="48" fill="hold"/>
                                        <p:tgtEl>
                                          <p:spTgt spid="504">
                                            <p:txEl>
                                              <p:pRg st="10" end="1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04"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507" name="allocation concealment"/>
          <p:cNvSpPr txBox="1"/>
          <p:nvPr>
            <p:ph type="title"/>
          </p:nvPr>
        </p:nvSpPr>
        <p:spPr>
          <a:prstGeom prst="rect">
            <a:avLst/>
          </a:prstGeom>
        </p:spPr>
        <p:txBody>
          <a:bodyPr/>
          <a:lstStyle/>
          <a:p>
            <a:pPr/>
            <a:r>
              <a:t>allocation concealment</a:t>
            </a:r>
          </a:p>
        </p:txBody>
      </p:sp>
      <p:sp>
        <p:nvSpPr>
          <p:cNvPr id="508" name="often confused with masking and happens automatically in “double and triple” masked studies but is a risk when the investigator is not/cannot be masked to the intervention – ie surgical trials…"/>
          <p:cNvSpPr txBox="1"/>
          <p:nvPr>
            <p:ph type="body" idx="1"/>
          </p:nvPr>
        </p:nvSpPr>
        <p:spPr>
          <a:xfrm>
            <a:off x="339934" y="1176194"/>
            <a:ext cx="8157966" cy="5134643"/>
          </a:xfrm>
          <a:prstGeom prst="rect">
            <a:avLst/>
          </a:prstGeom>
        </p:spPr>
        <p:txBody>
          <a:bodyPr/>
          <a:lstStyle/>
          <a:p>
            <a:pPr marL="436418" indent="-436418" defTabSz="457200">
              <a:spcBef>
                <a:spcPts val="300"/>
              </a:spcBef>
              <a:buClr>
                <a:srgbClr val="000000"/>
              </a:buClr>
              <a:buSzPct val="100000"/>
              <a:buFont typeface="Arial"/>
              <a:buChar char="•"/>
              <a:defRPr sz="2200">
                <a:uFill>
                  <a:solidFill>
                    <a:srgbClr val="000000"/>
                  </a:solidFill>
                </a:uFill>
                <a:latin typeface="Calibri"/>
                <a:ea typeface="Calibri"/>
                <a:cs typeface="Calibri"/>
                <a:sym typeface="Calibri"/>
              </a:defRPr>
            </a:pPr>
            <a:r>
              <a:rPr sz="2800"/>
              <a:t>often confused with masking and happens automatically in “double and triple” masked studies but is a risk when the investigator is not/cannot be masked to the intervention – ie surgical trials</a:t>
            </a:r>
          </a:p>
          <a:p>
            <a:pPr marL="436418" indent="-436418" defTabSz="457200">
              <a:spcBef>
                <a:spcPts val="300"/>
              </a:spcBef>
              <a:buClr>
                <a:srgbClr val="000000"/>
              </a:buClr>
              <a:buSzPct val="100000"/>
              <a:buFont typeface="Arial"/>
              <a:buChar char="•"/>
              <a:defRPr sz="2200">
                <a:uFill>
                  <a:solidFill>
                    <a:srgbClr val="000000"/>
                  </a:solidFill>
                </a:uFill>
                <a:latin typeface="Calibri"/>
                <a:ea typeface="Calibri"/>
                <a:cs typeface="Calibri"/>
                <a:sym typeface="Calibri"/>
              </a:defRPr>
            </a:pPr>
            <a:r>
              <a:rPr sz="2800"/>
              <a:t>a genuinely random sequence may be generated (by computer or tables)</a:t>
            </a:r>
          </a:p>
          <a:p>
            <a:pPr marL="436418" indent="-436418" defTabSz="457200">
              <a:spcBef>
                <a:spcPts val="300"/>
              </a:spcBef>
              <a:buClr>
                <a:srgbClr val="000000"/>
              </a:buClr>
              <a:buSzPct val="100000"/>
              <a:buFont typeface="Arial"/>
              <a:buChar char="•"/>
              <a:defRPr sz="2200">
                <a:uFill>
                  <a:solidFill>
                    <a:srgbClr val="000000"/>
                  </a:solidFill>
                </a:uFill>
                <a:latin typeface="Calibri"/>
                <a:ea typeface="Calibri"/>
                <a:cs typeface="Calibri"/>
                <a:sym typeface="Calibri"/>
              </a:defRPr>
            </a:pPr>
            <a:r>
              <a:rPr sz="2800"/>
              <a:t>but if the sequence is known by the investigator, selection of the next participant may be influenced by knowledge of what that allocation will be</a:t>
            </a:r>
          </a:p>
        </p:txBody>
      </p:sp>
      <p:sp>
        <p:nvSpPr>
          <p:cNvPr id="50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0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0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50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508">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08" grpId="1"/>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511" name="controlling allocation bias"/>
          <p:cNvSpPr txBox="1"/>
          <p:nvPr>
            <p:ph type="title"/>
          </p:nvPr>
        </p:nvSpPr>
        <p:spPr>
          <a:prstGeom prst="rect">
            <a:avLst/>
          </a:prstGeom>
        </p:spPr>
        <p:txBody>
          <a:bodyPr/>
          <a:lstStyle/>
          <a:p>
            <a:pPr/>
            <a:r>
              <a:t>controlling allocation bias</a:t>
            </a:r>
          </a:p>
        </p:txBody>
      </p:sp>
      <p:sp>
        <p:nvSpPr>
          <p:cNvPr id="512" name="on line allocation…"/>
          <p:cNvSpPr txBox="1"/>
          <p:nvPr>
            <p:ph type="body" idx="1"/>
          </p:nvPr>
        </p:nvSpPr>
        <p:spPr>
          <a:xfrm>
            <a:off x="552468" y="940182"/>
            <a:ext cx="8254202" cy="5195661"/>
          </a:xfrm>
          <a:prstGeom prst="rect">
            <a:avLst/>
          </a:prstGeom>
        </p:spPr>
        <p:txBody>
          <a:bodyPr/>
          <a:lstStyle/>
          <a:p>
            <a:pPr marL="374072" indent="-374072" defTabSz="457200">
              <a:spcBef>
                <a:spcPts val="300"/>
              </a:spcBef>
              <a:buClr>
                <a:srgbClr val="000000"/>
              </a:buClr>
              <a:buSzPct val="100000"/>
              <a:buFont typeface="Arial"/>
              <a:buChar char="•"/>
              <a:defRPr sz="2200">
                <a:uFill>
                  <a:solidFill>
                    <a:srgbClr val="000000"/>
                  </a:solidFill>
                </a:uFill>
                <a:latin typeface="Calibri"/>
                <a:ea typeface="Calibri"/>
                <a:cs typeface="Calibri"/>
                <a:sym typeface="Calibri"/>
              </a:defRPr>
            </a:pPr>
            <a:r>
              <a:rPr sz="2400"/>
              <a:t>on line allocation</a:t>
            </a:r>
            <a:endParaRPr sz="2400"/>
          </a:p>
          <a:p>
            <a:pPr lvl="2" marL="1143000" indent="-228600" defTabSz="457200">
              <a:spcBef>
                <a:spcPts val="300"/>
              </a:spcBef>
              <a:buClr>
                <a:srgbClr val="000000"/>
              </a:buClr>
              <a:buFont typeface="Arial"/>
              <a:defRPr sz="1800">
                <a:uFill>
                  <a:solidFill>
                    <a:srgbClr val="000000"/>
                  </a:solidFill>
                </a:uFill>
                <a:latin typeface="Calibri"/>
                <a:ea typeface="Calibri"/>
                <a:cs typeface="Calibri"/>
                <a:sym typeface="Calibri"/>
              </a:defRPr>
            </a:pPr>
            <a:r>
              <a:t>allocation generated “on demand” at the time of randomisation by prospectively programmed online facility</a:t>
            </a:r>
          </a:p>
          <a:p>
            <a:pPr lvl="2" marL="1143000" indent="-228600" defTabSz="457200">
              <a:spcBef>
                <a:spcPts val="300"/>
              </a:spcBef>
              <a:buClr>
                <a:srgbClr val="000000"/>
              </a:buClr>
              <a:buFont typeface="Arial"/>
              <a:defRPr sz="1800">
                <a:uFill>
                  <a:solidFill>
                    <a:srgbClr val="000000"/>
                  </a:solidFill>
                </a:uFill>
                <a:latin typeface="Calibri"/>
                <a:ea typeface="Calibri"/>
                <a:cs typeface="Calibri"/>
                <a:sym typeface="Calibri"/>
              </a:defRPr>
            </a:pPr>
            <a:r>
              <a:t>outcome of allocation to unique study ID independently recorded which can be later compared to what treatment was actually given</a:t>
            </a:r>
          </a:p>
          <a:p>
            <a:pPr marL="374072" indent="-374072" defTabSz="457200">
              <a:spcBef>
                <a:spcPts val="300"/>
              </a:spcBef>
              <a:buClr>
                <a:srgbClr val="000000"/>
              </a:buClr>
              <a:buSzPct val="100000"/>
              <a:buFont typeface="Arial"/>
              <a:buChar char="•"/>
              <a:defRPr sz="2200">
                <a:uFill>
                  <a:solidFill>
                    <a:srgbClr val="000000"/>
                  </a:solidFill>
                </a:uFill>
                <a:latin typeface="Calibri"/>
                <a:ea typeface="Calibri"/>
                <a:cs typeface="Calibri"/>
                <a:sym typeface="Calibri"/>
              </a:defRPr>
            </a:pPr>
            <a:r>
              <a:rPr sz="2400"/>
              <a:t>telephone allocation</a:t>
            </a:r>
            <a:endParaRPr sz="2400"/>
          </a:p>
          <a:p>
            <a:pPr lvl="2" marL="1143000" indent="-228600" defTabSz="457200">
              <a:spcBef>
                <a:spcPts val="300"/>
              </a:spcBef>
              <a:buClr>
                <a:srgbClr val="000000"/>
              </a:buClr>
              <a:buFont typeface="Arial"/>
              <a:defRPr sz="1800">
                <a:uFill>
                  <a:solidFill>
                    <a:srgbClr val="000000"/>
                  </a:solidFill>
                </a:uFill>
                <a:latin typeface="Calibri"/>
                <a:ea typeface="Calibri"/>
                <a:cs typeface="Calibri"/>
                <a:sym typeface="Calibri"/>
              </a:defRPr>
            </a:pPr>
            <a:r>
              <a:t>as above but the process provided by a person at the end of a telephone either generating an allocation prospectively or consulting a prepared allocation sequence</a:t>
            </a:r>
          </a:p>
          <a:p>
            <a:pPr marL="374072" indent="-374072" defTabSz="457200">
              <a:spcBef>
                <a:spcPts val="300"/>
              </a:spcBef>
              <a:buClr>
                <a:srgbClr val="000000"/>
              </a:buClr>
              <a:buSzPct val="100000"/>
              <a:buFont typeface="Arial"/>
              <a:buChar char="•"/>
              <a:defRPr sz="2200">
                <a:uFill>
                  <a:solidFill>
                    <a:srgbClr val="000000"/>
                  </a:solidFill>
                </a:uFill>
                <a:latin typeface="Calibri"/>
                <a:ea typeface="Calibri"/>
                <a:cs typeface="Calibri"/>
                <a:sym typeface="Calibri"/>
              </a:defRPr>
            </a:pPr>
            <a:r>
              <a:rPr sz="2400"/>
              <a:t>opaque envelopes allocation</a:t>
            </a:r>
          </a:p>
          <a:p>
            <a:pPr lvl="2" marL="1143000" indent="-228600" defTabSz="457200">
              <a:spcBef>
                <a:spcPts val="300"/>
              </a:spcBef>
              <a:buClr>
                <a:srgbClr val="000000"/>
              </a:buClr>
              <a:buFont typeface="Arial"/>
              <a:defRPr sz="1800">
                <a:uFill>
                  <a:solidFill>
                    <a:srgbClr val="000000"/>
                  </a:solidFill>
                </a:uFill>
                <a:latin typeface="Calibri"/>
                <a:ea typeface="Calibri"/>
                <a:cs typeface="Calibri"/>
                <a:sym typeface="Calibri"/>
              </a:defRPr>
            </a:pPr>
            <a:r>
              <a:t>allocation sequence provided in a sequence of sealed opaque (so cannot be transilluminated!) to be opened at the the time of randomisation</a:t>
            </a:r>
          </a:p>
          <a:p>
            <a:pPr marL="311727" indent="-311727" defTabSz="457200">
              <a:spcBef>
                <a:spcPts val="300"/>
              </a:spcBef>
              <a:buClr>
                <a:srgbClr val="000000"/>
              </a:buClr>
              <a:buSzPct val="100000"/>
              <a:buFont typeface="Arial"/>
              <a:buChar char="•"/>
              <a:defRPr sz="2200">
                <a:uFill>
                  <a:solidFill>
                    <a:srgbClr val="000000"/>
                  </a:solidFill>
                </a:uFill>
                <a:latin typeface="Calibri"/>
                <a:ea typeface="Calibri"/>
                <a:cs typeface="Calibri"/>
                <a:sym typeface="Calibri"/>
              </a:defRPr>
            </a:pPr>
            <a:r>
              <a:rPr sz="2000"/>
              <a:t>in all these models, the independent allocation sequence is held by a trial office separate to and out of the influence of the investigators</a:t>
            </a:r>
          </a:p>
        </p:txBody>
      </p:sp>
      <p:sp>
        <p:nvSpPr>
          <p:cNvPr id="51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1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1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51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51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51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51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51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512">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512">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12"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515" name="masking (blinding)"/>
          <p:cNvSpPr txBox="1"/>
          <p:nvPr>
            <p:ph type="title"/>
          </p:nvPr>
        </p:nvSpPr>
        <p:spPr>
          <a:prstGeom prst="rect">
            <a:avLst/>
          </a:prstGeom>
        </p:spPr>
        <p:txBody>
          <a:bodyPr/>
          <a:lstStyle/>
          <a:p>
            <a:pPr/>
            <a:r>
              <a:t>masking (blinding)</a:t>
            </a:r>
          </a:p>
        </p:txBody>
      </p:sp>
      <p:sp>
        <p:nvSpPr>
          <p:cNvPr id="516" name="single…"/>
          <p:cNvSpPr txBox="1"/>
          <p:nvPr>
            <p:ph type="body" idx="1"/>
          </p:nvPr>
        </p:nvSpPr>
        <p:spPr>
          <a:xfrm>
            <a:off x="595923" y="1207413"/>
            <a:ext cx="7952154" cy="5005450"/>
          </a:xfrm>
          <a:prstGeom prst="rect">
            <a:avLst/>
          </a:prstGeom>
        </p:spPr>
        <p:txBody>
          <a:bodyPr/>
          <a:lstStyle/>
          <a:p>
            <a:pPr marL="374072" indent="-374072" defTabSz="457200">
              <a:spcBef>
                <a:spcPts val="300"/>
              </a:spcBef>
              <a:buClr>
                <a:srgbClr val="000000"/>
              </a:buClr>
              <a:buSzPct val="100000"/>
              <a:buFont typeface="Arial"/>
              <a:buChar char="•"/>
              <a:defRPr sz="2200">
                <a:uFill>
                  <a:solidFill>
                    <a:srgbClr val="000000"/>
                  </a:solidFill>
                </a:uFill>
                <a:latin typeface="Calibri"/>
                <a:ea typeface="Calibri"/>
                <a:cs typeface="Calibri"/>
                <a:sym typeface="Calibri"/>
              </a:defRPr>
            </a:pPr>
            <a:r>
              <a:rPr sz="2400"/>
              <a:t>single</a:t>
            </a:r>
          </a:p>
          <a:p>
            <a:pPr lvl="1" marL="774700" indent="-317500" defTabSz="457200">
              <a:spcBef>
                <a:spcPts val="300"/>
              </a:spcBef>
              <a:buClr>
                <a:srgbClr val="000000"/>
              </a:buClr>
              <a:buSzPct val="100000"/>
              <a:buFont typeface="Arial"/>
              <a:buChar char="–"/>
              <a:defRPr sz="1800">
                <a:uFill>
                  <a:solidFill>
                    <a:srgbClr val="000000"/>
                  </a:solidFill>
                </a:uFill>
                <a:latin typeface="Calibri"/>
                <a:ea typeface="Calibri"/>
                <a:cs typeface="Calibri"/>
                <a:sym typeface="Calibri"/>
              </a:defRPr>
            </a:pPr>
            <a:r>
              <a:rPr sz="2000"/>
              <a:t>usually the participant not the investigator</a:t>
            </a:r>
          </a:p>
          <a:p>
            <a:pPr lvl="1" marL="774700" indent="-317500" defTabSz="457200">
              <a:spcBef>
                <a:spcPts val="300"/>
              </a:spcBef>
              <a:buClr>
                <a:srgbClr val="000000"/>
              </a:buClr>
              <a:buSzPct val="100000"/>
              <a:buFont typeface="Arial"/>
              <a:buChar char="–"/>
              <a:defRPr sz="1800">
                <a:uFill>
                  <a:solidFill>
                    <a:srgbClr val="000000"/>
                  </a:solidFill>
                </a:uFill>
                <a:latin typeface="Calibri"/>
                <a:ea typeface="Calibri"/>
                <a:cs typeface="Calibri"/>
                <a:sym typeface="Calibri"/>
              </a:defRPr>
            </a:pPr>
            <a:r>
              <a:rPr sz="2000"/>
              <a:t>ideally observer of outcome masked to intervention status of the participant</a:t>
            </a:r>
          </a:p>
          <a:p>
            <a:pPr marL="374072" indent="-374072" defTabSz="457200">
              <a:spcBef>
                <a:spcPts val="300"/>
              </a:spcBef>
              <a:buClr>
                <a:srgbClr val="000000"/>
              </a:buClr>
              <a:buSzPct val="100000"/>
              <a:buFont typeface="Arial"/>
              <a:buChar char="•"/>
              <a:defRPr sz="2200">
                <a:uFill>
                  <a:solidFill>
                    <a:srgbClr val="000000"/>
                  </a:solidFill>
                </a:uFill>
                <a:latin typeface="Calibri"/>
                <a:ea typeface="Calibri"/>
                <a:cs typeface="Calibri"/>
                <a:sym typeface="Calibri"/>
              </a:defRPr>
            </a:pPr>
            <a:r>
              <a:rPr sz="2400"/>
              <a:t>double</a:t>
            </a:r>
          </a:p>
          <a:p>
            <a:pPr lvl="1" marL="774700" indent="-317500" defTabSz="457200">
              <a:spcBef>
                <a:spcPts val="300"/>
              </a:spcBef>
              <a:buClr>
                <a:srgbClr val="000000"/>
              </a:buClr>
              <a:buSzPct val="100000"/>
              <a:buFont typeface="Arial"/>
              <a:buChar char="–"/>
              <a:defRPr sz="1800">
                <a:uFill>
                  <a:solidFill>
                    <a:srgbClr val="000000"/>
                  </a:solidFill>
                </a:uFill>
                <a:latin typeface="Calibri"/>
                <a:ea typeface="Calibri"/>
                <a:cs typeface="Calibri"/>
                <a:sym typeface="Calibri"/>
              </a:defRPr>
            </a:pPr>
            <a:r>
              <a:rPr sz="2000"/>
              <a:t>neither the investigator nor the participant are aware of the allocation status of the participant</a:t>
            </a:r>
          </a:p>
          <a:p>
            <a:pPr lvl="1" marL="774700" indent="-317500" defTabSz="457200">
              <a:spcBef>
                <a:spcPts val="300"/>
              </a:spcBef>
              <a:buClr>
                <a:srgbClr val="000000"/>
              </a:buClr>
              <a:buSzPct val="100000"/>
              <a:buFont typeface="Arial"/>
              <a:buChar char="–"/>
              <a:defRPr sz="1800">
                <a:uFill>
                  <a:solidFill>
                    <a:srgbClr val="000000"/>
                  </a:solidFill>
                </a:uFill>
                <a:latin typeface="Calibri"/>
                <a:ea typeface="Calibri"/>
                <a:cs typeface="Calibri"/>
                <a:sym typeface="Calibri"/>
              </a:defRPr>
            </a:pPr>
            <a:r>
              <a:rPr sz="2000"/>
              <a:t>usually the master allocation sequence is held in the trial pharmacy where the intervention and placebo treatments are prepared</a:t>
            </a:r>
          </a:p>
          <a:p>
            <a:pPr marL="374072" indent="-374072" defTabSz="457200">
              <a:spcBef>
                <a:spcPts val="300"/>
              </a:spcBef>
              <a:buClr>
                <a:srgbClr val="000000"/>
              </a:buClr>
              <a:buSzPct val="100000"/>
              <a:buFont typeface="Arial"/>
              <a:buChar char="•"/>
              <a:defRPr sz="2200">
                <a:uFill>
                  <a:solidFill>
                    <a:srgbClr val="000000"/>
                  </a:solidFill>
                </a:uFill>
                <a:latin typeface="Calibri"/>
                <a:ea typeface="Calibri"/>
                <a:cs typeface="Calibri"/>
                <a:sym typeface="Calibri"/>
              </a:defRPr>
            </a:pPr>
            <a:r>
              <a:rPr sz="2400"/>
              <a:t>triple</a:t>
            </a:r>
          </a:p>
          <a:p>
            <a:pPr lvl="1" marL="774700" indent="-317500" defTabSz="457200">
              <a:spcBef>
                <a:spcPts val="300"/>
              </a:spcBef>
              <a:buClr>
                <a:srgbClr val="000000"/>
              </a:buClr>
              <a:buSzPct val="100000"/>
              <a:buFont typeface="Arial"/>
              <a:buChar char="–"/>
              <a:defRPr sz="1800">
                <a:uFill>
                  <a:solidFill>
                    <a:srgbClr val="000000"/>
                  </a:solidFill>
                </a:uFill>
                <a:latin typeface="Calibri"/>
                <a:ea typeface="Calibri"/>
                <a:cs typeface="Calibri"/>
                <a:sym typeface="Calibri"/>
              </a:defRPr>
            </a:pPr>
            <a:r>
              <a:rPr sz="2000"/>
              <a:t>neither the investigator, participant or trial statistician(s) are aware of the active product in the conduct and analysis of the trial</a:t>
            </a:r>
          </a:p>
        </p:txBody>
      </p:sp>
      <p:sp>
        <p:nvSpPr>
          <p:cNvPr id="51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1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1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51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51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51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51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51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516">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516">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16" grpId="1"/>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519" name="masking (blinding)"/>
          <p:cNvSpPr txBox="1"/>
          <p:nvPr>
            <p:ph type="title"/>
          </p:nvPr>
        </p:nvSpPr>
        <p:spPr>
          <a:prstGeom prst="rect">
            <a:avLst/>
          </a:prstGeom>
        </p:spPr>
        <p:txBody>
          <a:bodyPr/>
          <a:lstStyle/>
          <a:p>
            <a:pPr/>
            <a:r>
              <a:t>masking (blinding)</a:t>
            </a:r>
          </a:p>
        </p:txBody>
      </p:sp>
      <p:sp>
        <p:nvSpPr>
          <p:cNvPr id="520" name="performance bias…"/>
          <p:cNvSpPr txBox="1"/>
          <p:nvPr>
            <p:ph type="body" idx="1"/>
          </p:nvPr>
        </p:nvSpPr>
        <p:spPr>
          <a:xfrm>
            <a:off x="595923" y="1419373"/>
            <a:ext cx="7952154" cy="4322466"/>
          </a:xfrm>
          <a:prstGeom prst="rect">
            <a:avLst/>
          </a:prstGeom>
        </p:spPr>
        <p:txBody>
          <a:bodyPr/>
          <a:lstStyle/>
          <a:p>
            <a:pPr marL="436418" indent="-436418" defTabSz="457200">
              <a:spcBef>
                <a:spcPts val="300"/>
              </a:spcBef>
              <a:buClr>
                <a:srgbClr val="000000"/>
              </a:buClr>
              <a:buSzPct val="100000"/>
              <a:buFont typeface="Arial"/>
              <a:buChar char="•"/>
              <a:defRPr sz="2200">
                <a:uFill>
                  <a:solidFill>
                    <a:srgbClr val="000000"/>
                  </a:solidFill>
                </a:uFill>
                <a:latin typeface="Calibri"/>
                <a:ea typeface="Calibri"/>
                <a:cs typeface="Calibri"/>
                <a:sym typeface="Calibri"/>
              </a:defRPr>
            </a:pPr>
            <a:r>
              <a:rPr sz="2800"/>
              <a:t>performance bias</a:t>
            </a:r>
          </a:p>
          <a:p>
            <a:pPr lvl="1" marL="838200" indent="-381000" defTabSz="457200">
              <a:spcBef>
                <a:spcPts val="300"/>
              </a:spcBef>
              <a:buClr>
                <a:srgbClr val="000000"/>
              </a:buClr>
              <a:buSzPct val="100000"/>
              <a:buFont typeface="Arial"/>
              <a:buChar char="–"/>
              <a:defRPr sz="1800">
                <a:uFill>
                  <a:solidFill>
                    <a:srgbClr val="000000"/>
                  </a:solidFill>
                </a:uFill>
                <a:latin typeface="Calibri"/>
                <a:ea typeface="Calibri"/>
                <a:cs typeface="Calibri"/>
                <a:sym typeface="Calibri"/>
              </a:defRPr>
            </a:pPr>
            <a:r>
              <a:rPr sz="2400"/>
              <a:t>expectation of the investigator</a:t>
            </a:r>
          </a:p>
          <a:p>
            <a:pPr lvl="1" marL="838200" indent="-381000" defTabSz="457200">
              <a:spcBef>
                <a:spcPts val="300"/>
              </a:spcBef>
              <a:buClr>
                <a:srgbClr val="000000"/>
              </a:buClr>
              <a:buSzPct val="100000"/>
              <a:buFont typeface="Arial"/>
              <a:buChar char="–"/>
              <a:defRPr sz="1800">
                <a:uFill>
                  <a:solidFill>
                    <a:srgbClr val="000000"/>
                  </a:solidFill>
                </a:uFill>
                <a:latin typeface="Calibri"/>
                <a:ea typeface="Calibri"/>
                <a:cs typeface="Calibri"/>
                <a:sym typeface="Calibri"/>
              </a:defRPr>
            </a:pPr>
            <a:r>
              <a:rPr sz="2400"/>
              <a:t>expectation of the participant</a:t>
            </a:r>
          </a:p>
          <a:p>
            <a:pPr marL="436418" indent="-436418" defTabSz="457200">
              <a:spcBef>
                <a:spcPts val="300"/>
              </a:spcBef>
              <a:buClr>
                <a:srgbClr val="000000"/>
              </a:buClr>
              <a:buSzPct val="100000"/>
              <a:buFont typeface="Arial"/>
              <a:buChar char="•"/>
              <a:defRPr sz="2200">
                <a:uFill>
                  <a:solidFill>
                    <a:srgbClr val="000000"/>
                  </a:solidFill>
                </a:uFill>
                <a:latin typeface="Calibri"/>
                <a:ea typeface="Calibri"/>
                <a:cs typeface="Calibri"/>
                <a:sym typeface="Calibri"/>
              </a:defRPr>
            </a:pPr>
            <a:r>
              <a:rPr sz="2800"/>
              <a:t>placebo effect can be very powerful and if a placebo is not used, this cannot be separated from the possible effect of the intervention</a:t>
            </a:r>
          </a:p>
          <a:p>
            <a:pPr marL="436418" indent="-436418" defTabSz="457200">
              <a:spcBef>
                <a:spcPts val="300"/>
              </a:spcBef>
              <a:buClr>
                <a:srgbClr val="000000"/>
              </a:buClr>
              <a:buSzPct val="100000"/>
              <a:buFont typeface="Arial"/>
              <a:buChar char="•"/>
              <a:defRPr sz="2200">
                <a:uFill>
                  <a:solidFill>
                    <a:srgbClr val="000000"/>
                  </a:solidFill>
                </a:uFill>
                <a:latin typeface="Calibri"/>
                <a:ea typeface="Calibri"/>
                <a:cs typeface="Calibri"/>
                <a:sym typeface="Calibri"/>
              </a:defRPr>
            </a:pPr>
            <a:r>
              <a:rPr sz="2800"/>
              <a:t>i.e. if an effect is observed, is the effect of the intervention or just the knowledge that some (placebo) intervention has been given</a:t>
            </a:r>
          </a:p>
        </p:txBody>
      </p:sp>
      <p:sp>
        <p:nvSpPr>
          <p:cNvPr id="52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2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2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52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52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52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520">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20" grpId="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3" name="Bias in systematic reviews"/>
          <p:cNvSpPr txBox="1"/>
          <p:nvPr>
            <p:ph type="title" idx="4294967295"/>
          </p:nvPr>
        </p:nvSpPr>
        <p:spPr>
          <a:xfrm>
            <a:off x="1524000" y="190500"/>
            <a:ext cx="7010400" cy="1527175"/>
          </a:xfrm>
          <a:prstGeom prst="rect">
            <a:avLst/>
          </a:prstGeom>
          <a:solidFill>
            <a:srgbClr val="FFFFFF"/>
          </a:solidFill>
          <a:ln w="25400">
            <a:solidFill>
              <a:schemeClr val="accent1"/>
            </a:solidFill>
            <a:round/>
          </a:ln>
        </p:spPr>
        <p:txBody>
          <a:bodyPr lIns="45719" tIns="45719" rIns="45719" bIns="45719" anchor="ctr">
            <a:normAutofit fontScale="100000" lnSpcReduction="0"/>
          </a:bodyPr>
          <a:lstStyle>
            <a:lvl1pPr algn="ctr"/>
          </a:lstStyle>
          <a:p>
            <a:pPr/>
            <a:r>
              <a:t>Bias in systematic reviews</a:t>
            </a:r>
          </a:p>
        </p:txBody>
      </p:sp>
      <p:sp>
        <p:nvSpPr>
          <p:cNvPr id="524" name="Fundamental problem is:…"/>
          <p:cNvSpPr txBox="1"/>
          <p:nvPr>
            <p:ph type="body" idx="4294967295"/>
          </p:nvPr>
        </p:nvSpPr>
        <p:spPr>
          <a:xfrm>
            <a:off x="1524000" y="1905000"/>
            <a:ext cx="7010400" cy="4114800"/>
          </a:xfrm>
          <a:prstGeom prst="rect">
            <a:avLst/>
          </a:prstGeom>
        </p:spPr>
        <p:txBody>
          <a:bodyPr lIns="45719" tIns="45719" rIns="45719" bIns="45719">
            <a:normAutofit fontScale="100000" lnSpcReduction="0"/>
          </a:bodyPr>
          <a:lstStyle/>
          <a:p>
            <a:pPr marL="320039" indent="-320039">
              <a:buClr>
                <a:srgbClr val="336666"/>
              </a:buClr>
              <a:buSzPct val="70000"/>
              <a:buChar char="○"/>
            </a:pPr>
            <a:r>
              <a:rPr spc="-28" sz="2800"/>
              <a:t>Fundamental problem is: </a:t>
            </a:r>
            <a:endParaRPr spc="-28" sz="2800"/>
          </a:p>
          <a:p>
            <a:pPr marL="228600" indent="-228600">
              <a:buClr>
                <a:srgbClr val="336666"/>
              </a:buClr>
              <a:buSzPct val="70000"/>
              <a:buChar char="○"/>
            </a:pPr>
            <a:endParaRPr spc="-28" sz="2800"/>
          </a:p>
          <a:p>
            <a:pPr algn="ctr">
              <a:lnSpc>
                <a:spcPts val="1900"/>
              </a:lnSpc>
              <a:spcBef>
                <a:spcPts val="0"/>
              </a:spcBef>
              <a:buClr>
                <a:srgbClr val="336666"/>
              </a:buClr>
              <a:buFont typeface="Wingdings"/>
              <a:defRPr b="1" spc="-20" sz="1800"/>
            </a:pPr>
            <a:r>
              <a:rPr spc="-31" sz="2800"/>
              <a:t>bias of ascertainment</a:t>
            </a:r>
            <a:endParaRPr spc="-26" sz="2400"/>
          </a:p>
          <a:p>
            <a:pPr lvl="1" marL="661307" indent="-204107">
              <a:buClr>
                <a:srgbClr val="99CCCC"/>
              </a:buClr>
              <a:buSzPct val="75000"/>
              <a:buChar char="●"/>
            </a:pPr>
            <a:r>
              <a:t>Publication bias</a:t>
            </a:r>
            <a:endParaRPr spc="-28" sz="2800"/>
          </a:p>
          <a:p>
            <a:pPr lvl="1" marL="661307" indent="-204107">
              <a:buClr>
                <a:srgbClr val="99CCCC"/>
              </a:buClr>
              <a:buSzPct val="75000"/>
              <a:buChar char="●"/>
            </a:pPr>
            <a:r>
              <a:t>Language bias</a:t>
            </a:r>
            <a:endParaRPr spc="-28" sz="2800"/>
          </a:p>
          <a:p>
            <a:pPr lvl="1" marL="661307" indent="-204107">
              <a:buClr>
                <a:srgbClr val="99CCCC"/>
              </a:buClr>
              <a:buSzPct val="75000"/>
              <a:buChar char="●"/>
            </a:pPr>
            <a:r>
              <a:t>Commercial bias</a:t>
            </a:r>
          </a:p>
          <a:p>
            <a:pPr marL="204107" indent="-204107">
              <a:buClr>
                <a:srgbClr val="99CCCC"/>
              </a:buClr>
              <a:buSzPct val="75000"/>
              <a:buChar char="●"/>
            </a:pPr>
            <a:r>
              <a:t>ALL lead to overestimation of effects - publication bias alone is estimated to lead to 30% or greater overestimation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2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2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52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52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52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52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524">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524">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24" grpId="1"/>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528" name="losses to follow up - attrition"/>
          <p:cNvSpPr txBox="1"/>
          <p:nvPr>
            <p:ph type="title"/>
          </p:nvPr>
        </p:nvSpPr>
        <p:spPr>
          <a:prstGeom prst="rect">
            <a:avLst/>
          </a:prstGeom>
        </p:spPr>
        <p:txBody>
          <a:bodyPr/>
          <a:lstStyle>
            <a:lvl1pPr defTabSz="914400">
              <a:defRPr b="1" spc="-40" sz="3600">
                <a:solidFill>
                  <a:schemeClr val="accent2"/>
                </a:solidFill>
                <a:latin typeface="+mj-lt"/>
                <a:ea typeface="+mj-ea"/>
                <a:cs typeface="+mj-cs"/>
                <a:sym typeface="Source Sans Pro"/>
              </a:defRPr>
            </a:lvl1pPr>
          </a:lstStyle>
          <a:p>
            <a:pPr/>
            <a:r>
              <a:t>losses to follow up - attrition</a:t>
            </a:r>
          </a:p>
        </p:txBody>
      </p:sp>
      <p:sp>
        <p:nvSpPr>
          <p:cNvPr id="529" name="a trial can be perfect in every way but be ruined by differential loss to follow up in intervention and comparator groups…"/>
          <p:cNvSpPr txBox="1"/>
          <p:nvPr>
            <p:ph type="body" idx="1"/>
          </p:nvPr>
        </p:nvSpPr>
        <p:spPr>
          <a:xfrm>
            <a:off x="662277" y="1862475"/>
            <a:ext cx="7819446" cy="3739990"/>
          </a:xfrm>
          <a:prstGeom prst="rect">
            <a:avLst/>
          </a:prstGeom>
        </p:spPr>
        <p:txBody>
          <a:bodyPr/>
          <a:lstStyle/>
          <a:p>
            <a:pPr marL="374072" indent="-374072" defTabSz="457200">
              <a:spcBef>
                <a:spcPts val="300"/>
              </a:spcBef>
              <a:buClr>
                <a:srgbClr val="000000"/>
              </a:buClr>
              <a:buSzPct val="100000"/>
              <a:buFont typeface="Arial"/>
              <a:buChar char="•"/>
              <a:defRPr sz="2200">
                <a:uFill>
                  <a:solidFill>
                    <a:srgbClr val="000000"/>
                  </a:solidFill>
                </a:uFill>
                <a:latin typeface="Calibri"/>
                <a:ea typeface="Calibri"/>
                <a:cs typeface="Calibri"/>
                <a:sym typeface="Calibri"/>
              </a:defRPr>
            </a:pPr>
            <a:r>
              <a:rPr sz="2400"/>
              <a:t>a trial can be perfect in every way but be ruined by differential loss to follow up in intervention and comparator groups</a:t>
            </a:r>
          </a:p>
          <a:p>
            <a:pPr marL="374072" indent="-374072" defTabSz="457200">
              <a:spcBef>
                <a:spcPts val="300"/>
              </a:spcBef>
              <a:buClr>
                <a:srgbClr val="000000"/>
              </a:buClr>
              <a:buSzPct val="100000"/>
              <a:buFont typeface="Arial"/>
              <a:buChar char="•"/>
              <a:defRPr sz="2200">
                <a:uFill>
                  <a:solidFill>
                    <a:srgbClr val="000000"/>
                  </a:solidFill>
                </a:uFill>
                <a:latin typeface="Calibri"/>
                <a:ea typeface="Calibri"/>
                <a:cs typeface="Calibri"/>
                <a:sym typeface="Calibri"/>
              </a:defRPr>
            </a:pPr>
            <a:r>
              <a:rPr sz="2400"/>
              <a:t>major losses to follow up cannot be fixed by imputation or any other techniques</a:t>
            </a:r>
          </a:p>
          <a:p>
            <a:pPr marL="374072" indent="-374072" defTabSz="457200">
              <a:spcBef>
                <a:spcPts val="300"/>
              </a:spcBef>
              <a:buClr>
                <a:srgbClr val="000000"/>
              </a:buClr>
              <a:buSzPct val="100000"/>
              <a:buFont typeface="Arial"/>
              <a:buChar char="•"/>
              <a:defRPr sz="2200">
                <a:uFill>
                  <a:solidFill>
                    <a:srgbClr val="000000"/>
                  </a:solidFill>
                </a:uFill>
                <a:latin typeface="Calibri"/>
                <a:ea typeface="Calibri"/>
                <a:cs typeface="Calibri"/>
                <a:sym typeface="Calibri"/>
              </a:defRPr>
            </a:pPr>
            <a:r>
              <a:rPr sz="2400"/>
              <a:t>losses in the intervention arm could mean uncertainty in true event rates</a:t>
            </a:r>
          </a:p>
          <a:p>
            <a:pPr marL="374072" indent="-374072" defTabSz="457200">
              <a:spcBef>
                <a:spcPts val="300"/>
              </a:spcBef>
              <a:buClr>
                <a:srgbClr val="000000"/>
              </a:buClr>
              <a:buSzPct val="100000"/>
              <a:buFont typeface="Arial"/>
              <a:buChar char="•"/>
              <a:defRPr sz="2200">
                <a:uFill>
                  <a:solidFill>
                    <a:srgbClr val="000000"/>
                  </a:solidFill>
                </a:uFill>
                <a:latin typeface="Calibri"/>
                <a:ea typeface="Calibri"/>
                <a:cs typeface="Calibri"/>
                <a:sym typeface="Calibri"/>
              </a:defRPr>
            </a:pPr>
            <a:r>
              <a:rPr sz="2400"/>
              <a:t>people with adverse events may vote with their feet so that safety is a particular concern</a:t>
            </a:r>
          </a:p>
        </p:txBody>
      </p:sp>
      <p:sp>
        <p:nvSpPr>
          <p:cNvPr id="53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2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2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52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52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52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529">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29" grpId="1"/>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532" name="post randomisation exclusions"/>
          <p:cNvSpPr txBox="1"/>
          <p:nvPr>
            <p:ph type="title"/>
          </p:nvPr>
        </p:nvSpPr>
        <p:spPr>
          <a:xfrm>
            <a:off x="1549400" y="-9032"/>
            <a:ext cx="7108182" cy="971551"/>
          </a:xfrm>
          <a:prstGeom prst="rect">
            <a:avLst/>
          </a:prstGeom>
        </p:spPr>
        <p:txBody>
          <a:bodyPr/>
          <a:lstStyle/>
          <a:p>
            <a:pPr/>
            <a:r>
              <a:t>post randomisation exclusions</a:t>
            </a:r>
          </a:p>
        </p:txBody>
      </p:sp>
      <p:sp>
        <p:nvSpPr>
          <p:cNvPr id="533" name="participants can be deliberately lost to follow up when investigators “exclude” participants after randomisation because of…"/>
          <p:cNvSpPr txBox="1"/>
          <p:nvPr>
            <p:ph type="body" idx="1"/>
          </p:nvPr>
        </p:nvSpPr>
        <p:spPr>
          <a:xfrm>
            <a:off x="1083011" y="950823"/>
            <a:ext cx="8040958" cy="4956354"/>
          </a:xfrm>
          <a:prstGeom prst="rect">
            <a:avLst/>
          </a:prstGeom>
        </p:spPr>
        <p:txBody>
          <a:bodyPr/>
          <a:lstStyle/>
          <a:p>
            <a:pPr marL="436418" indent="-436418" defTabSz="457200">
              <a:spcBef>
                <a:spcPts val="300"/>
              </a:spcBef>
              <a:buClr>
                <a:srgbClr val="000000"/>
              </a:buClr>
              <a:buSzPct val="100000"/>
              <a:buFont typeface="Arial"/>
              <a:buChar char="•"/>
              <a:defRPr sz="2200">
                <a:uFill>
                  <a:solidFill>
                    <a:srgbClr val="000000"/>
                  </a:solidFill>
                </a:uFill>
                <a:latin typeface="Calibri"/>
                <a:ea typeface="Calibri"/>
                <a:cs typeface="Calibri"/>
                <a:sym typeface="Calibri"/>
              </a:defRPr>
            </a:pPr>
            <a:r>
              <a:rPr sz="2800"/>
              <a:t>participants can be deliberately lost to follow up when investigators “exclude” participants after randomisation because of </a:t>
            </a:r>
          </a:p>
          <a:p>
            <a:pPr lvl="1" marL="838200" indent="-381000" defTabSz="457200">
              <a:spcBef>
                <a:spcPts val="300"/>
              </a:spcBef>
              <a:buClr>
                <a:srgbClr val="000000"/>
              </a:buClr>
              <a:buSzPct val="100000"/>
              <a:buFont typeface="Arial"/>
              <a:buChar char="–"/>
              <a:defRPr sz="1800">
                <a:uFill>
                  <a:solidFill>
                    <a:srgbClr val="000000"/>
                  </a:solidFill>
                </a:uFill>
                <a:latin typeface="Calibri"/>
                <a:ea typeface="Calibri"/>
                <a:cs typeface="Calibri"/>
                <a:sym typeface="Calibri"/>
              </a:defRPr>
            </a:pPr>
            <a:r>
              <a:rPr sz="2400"/>
              <a:t>protocol violations</a:t>
            </a:r>
          </a:p>
          <a:p>
            <a:pPr lvl="2" marL="1219200" indent="-304800" defTabSz="457200">
              <a:spcBef>
                <a:spcPts val="300"/>
              </a:spcBef>
              <a:buClr>
                <a:srgbClr val="000000"/>
              </a:buClr>
              <a:buFont typeface="Arial"/>
              <a:defRPr sz="1800">
                <a:uFill>
                  <a:solidFill>
                    <a:srgbClr val="000000"/>
                  </a:solidFill>
                </a:uFill>
                <a:latin typeface="Calibri"/>
                <a:ea typeface="Calibri"/>
                <a:cs typeface="Calibri"/>
                <a:sym typeface="Calibri"/>
              </a:defRPr>
            </a:pPr>
            <a:r>
              <a:rPr sz="2400"/>
              <a:t>patient not eligible for inclusion but included in error (may not be at risk of an outcome by which the effectiveness of the intervention is measured)</a:t>
            </a:r>
          </a:p>
          <a:p>
            <a:pPr lvl="1" marL="838200" indent="-381000" defTabSz="457200">
              <a:spcBef>
                <a:spcPts val="300"/>
              </a:spcBef>
              <a:buClr>
                <a:srgbClr val="000000"/>
              </a:buClr>
              <a:buSzPct val="100000"/>
              <a:buFont typeface="Arial"/>
              <a:buChar char="–"/>
              <a:defRPr sz="1800">
                <a:uFill>
                  <a:solidFill>
                    <a:srgbClr val="000000"/>
                  </a:solidFill>
                </a:uFill>
                <a:latin typeface="Calibri"/>
                <a:ea typeface="Calibri"/>
                <a:cs typeface="Calibri"/>
                <a:sym typeface="Calibri"/>
              </a:defRPr>
            </a:pPr>
            <a:r>
              <a:rPr sz="2400"/>
              <a:t> or adverse effects which might not be desirable to report</a:t>
            </a:r>
          </a:p>
          <a:p>
            <a:pPr lvl="2" marL="1219200" indent="-304800" defTabSz="457200">
              <a:spcBef>
                <a:spcPts val="300"/>
              </a:spcBef>
              <a:buClr>
                <a:srgbClr val="000000"/>
              </a:buClr>
              <a:buFont typeface="Arial"/>
              <a:defRPr sz="1800">
                <a:uFill>
                  <a:solidFill>
                    <a:srgbClr val="000000"/>
                  </a:solidFill>
                </a:uFill>
                <a:latin typeface="Calibri"/>
                <a:ea typeface="Calibri"/>
                <a:cs typeface="Calibri"/>
                <a:sym typeface="Calibri"/>
              </a:defRPr>
            </a:pPr>
            <a:r>
              <a:rPr sz="2400"/>
              <a:t>the excuse here is that the adverse event may prevent the possibility of measuring the effect of the intervention – as occurs in some surgical trials</a:t>
            </a:r>
          </a:p>
        </p:txBody>
      </p:sp>
      <p:sp>
        <p:nvSpPr>
          <p:cNvPr id="53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3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3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53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53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53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53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533">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33" grpId="1"/>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536" name="intention to treat analysis"/>
          <p:cNvSpPr txBox="1"/>
          <p:nvPr>
            <p:ph type="title"/>
          </p:nvPr>
        </p:nvSpPr>
        <p:spPr>
          <a:prstGeom prst="rect">
            <a:avLst/>
          </a:prstGeom>
        </p:spPr>
        <p:txBody>
          <a:bodyPr/>
          <a:lstStyle/>
          <a:p>
            <a:pPr/>
            <a:r>
              <a:t>intention to treat analysis</a:t>
            </a:r>
          </a:p>
        </p:txBody>
      </p:sp>
      <p:sp>
        <p:nvSpPr>
          <p:cNvPr id="537" name="Bradford Hill (1970) in the ninth edition of his Principles of Medical Statistics, pointed out that excluding patients after ‘admission to the treated or control group’ may affect the validity of clinical trials and that ‘unless the losses are very few and therefore unimportant, we may inevitably have to keep such patients in the comparison and thus measure the ‘intention to treat’ in a given way, rather than the actual treatment’…"/>
          <p:cNvSpPr txBox="1"/>
          <p:nvPr>
            <p:ph type="body" idx="1"/>
          </p:nvPr>
        </p:nvSpPr>
        <p:spPr>
          <a:xfrm>
            <a:off x="596778" y="1419373"/>
            <a:ext cx="8054205" cy="4913655"/>
          </a:xfrm>
          <a:prstGeom prst="rect">
            <a:avLst/>
          </a:prstGeom>
        </p:spPr>
        <p:txBody>
          <a:bodyPr/>
          <a:lstStyle/>
          <a:p>
            <a:pPr marL="342900" indent="-342900" defTabSz="457200">
              <a:lnSpc>
                <a:spcPct val="80000"/>
              </a:lnSpc>
              <a:spcBef>
                <a:spcPts val="0"/>
              </a:spcBef>
              <a:buClr>
                <a:srgbClr val="000000"/>
              </a:buClr>
              <a:buSzPct val="100000"/>
              <a:buFont typeface="Arial"/>
              <a:buChar char="•"/>
              <a:defRPr sz="2100">
                <a:uFill>
                  <a:solidFill>
                    <a:srgbClr val="000000"/>
                  </a:solidFill>
                </a:uFill>
                <a:latin typeface="Calibri"/>
                <a:ea typeface="Calibri"/>
                <a:cs typeface="Calibri"/>
                <a:sym typeface="Calibri"/>
              </a:defRPr>
            </a:pPr>
            <a:r>
              <a:t>Bradford Hill (1970) in the ninth edition of his </a:t>
            </a:r>
            <a:r>
              <a:rPr i="1">
                <a:latin typeface="+mn-lt"/>
                <a:ea typeface="+mn-ea"/>
                <a:cs typeface="+mn-cs"/>
                <a:sym typeface="Helvetica"/>
              </a:rPr>
              <a:t>Principles of Medical Statistics, pointed out that </a:t>
            </a:r>
            <a:r>
              <a:t>excluding patients after ‘admission to the treated or control group’ may affect the validity of clinical trials and that ‘unless the losses are very few and therefore unimportant, we may inevitably have to keep such patients in the comparison and thus measure the ‘intention to treat’ in a given way, rather than the actual treatment’</a:t>
            </a:r>
          </a:p>
          <a:p>
            <a:pPr marL="342900" indent="-342900" defTabSz="457200">
              <a:lnSpc>
                <a:spcPct val="80000"/>
              </a:lnSpc>
              <a:spcBef>
                <a:spcPts val="0"/>
              </a:spcBef>
              <a:buClr>
                <a:srgbClr val="000000"/>
              </a:buClr>
              <a:buSzPct val="100000"/>
              <a:buFont typeface="Arial"/>
              <a:buChar char="•"/>
              <a:defRPr sz="2100">
                <a:uFill>
                  <a:solidFill>
                    <a:srgbClr val="000000"/>
                  </a:solidFill>
                </a:uFill>
                <a:latin typeface="Calibri"/>
                <a:ea typeface="Calibri"/>
                <a:cs typeface="Calibri"/>
                <a:sym typeface="Calibri"/>
              </a:defRPr>
            </a:pPr>
            <a:r>
              <a:t>therefore analyse as randomised</a:t>
            </a:r>
          </a:p>
          <a:p>
            <a:pPr marL="342900" indent="-342900" defTabSz="457200">
              <a:lnSpc>
                <a:spcPct val="80000"/>
              </a:lnSpc>
              <a:spcBef>
                <a:spcPts val="0"/>
              </a:spcBef>
              <a:buClr>
                <a:srgbClr val="000000"/>
              </a:buClr>
              <a:buSzPct val="100000"/>
              <a:buFont typeface="Arial"/>
              <a:buChar char="•"/>
              <a:defRPr sz="2100">
                <a:uFill>
                  <a:solidFill>
                    <a:srgbClr val="000000"/>
                  </a:solidFill>
                </a:uFill>
                <a:latin typeface="Calibri"/>
                <a:ea typeface="Calibri"/>
                <a:cs typeface="Calibri"/>
                <a:sym typeface="Calibri"/>
              </a:defRPr>
            </a:pPr>
            <a:r>
              <a:t>can be a problem if the outcome is not measured – bias in missing data</a:t>
            </a:r>
          </a:p>
          <a:p>
            <a:pPr marL="342900" indent="-342900" defTabSz="457200">
              <a:lnSpc>
                <a:spcPct val="80000"/>
              </a:lnSpc>
              <a:spcBef>
                <a:spcPts val="0"/>
              </a:spcBef>
              <a:buClr>
                <a:srgbClr val="000000"/>
              </a:buClr>
              <a:buSzPct val="100000"/>
              <a:buFont typeface="Arial"/>
              <a:buChar char="•"/>
              <a:defRPr sz="2100">
                <a:uFill>
                  <a:solidFill>
                    <a:srgbClr val="000000"/>
                  </a:solidFill>
                </a:uFill>
                <a:latin typeface="Calibri"/>
                <a:ea typeface="Calibri"/>
                <a:cs typeface="Calibri"/>
                <a:sym typeface="Calibri"/>
              </a:defRPr>
            </a:pPr>
            <a:r>
              <a:t>available case based analysis analysed as randomised</a:t>
            </a:r>
          </a:p>
          <a:p>
            <a:pPr marL="342900" indent="-342900" defTabSz="457200">
              <a:lnSpc>
                <a:spcPct val="80000"/>
              </a:lnSpc>
              <a:spcBef>
                <a:spcPts val="0"/>
              </a:spcBef>
              <a:buClr>
                <a:srgbClr val="000000"/>
              </a:buClr>
              <a:buSzPct val="100000"/>
              <a:buFont typeface="Arial"/>
              <a:buChar char="•"/>
              <a:defRPr sz="2100">
                <a:uFill>
                  <a:solidFill>
                    <a:srgbClr val="000000"/>
                  </a:solidFill>
                </a:uFill>
                <a:latin typeface="Calibri"/>
                <a:ea typeface="Calibri"/>
                <a:cs typeface="Calibri"/>
                <a:sym typeface="Calibri"/>
              </a:defRPr>
            </a:pPr>
            <a:r>
              <a:t>post randomisation exclusions indicate risk of bias</a:t>
            </a:r>
          </a:p>
          <a:p>
            <a:pPr marL="342900" indent="-342900" defTabSz="457200">
              <a:lnSpc>
                <a:spcPct val="80000"/>
              </a:lnSpc>
              <a:spcBef>
                <a:spcPts val="0"/>
              </a:spcBef>
              <a:buClr>
                <a:srgbClr val="000000"/>
              </a:buClr>
              <a:buSzPct val="100000"/>
              <a:buFont typeface="Arial"/>
              <a:buChar char="•"/>
              <a:defRPr sz="2100">
                <a:uFill>
                  <a:solidFill>
                    <a:srgbClr val="000000"/>
                  </a:solidFill>
                </a:uFill>
                <a:latin typeface="Calibri"/>
                <a:ea typeface="Calibri"/>
                <a:cs typeface="Calibri"/>
                <a:sym typeface="Calibri"/>
              </a:defRPr>
            </a:pPr>
            <a:r>
              <a:t>beware “per protocol analysis"</a:t>
            </a:r>
          </a:p>
          <a:p>
            <a:pPr marL="342900" indent="-342900" defTabSz="457200">
              <a:lnSpc>
                <a:spcPct val="80000"/>
              </a:lnSpc>
              <a:spcBef>
                <a:spcPts val="0"/>
              </a:spcBef>
              <a:buClr>
                <a:srgbClr val="000000"/>
              </a:buClr>
              <a:buSzPct val="100000"/>
              <a:buFont typeface="Arial"/>
              <a:buChar char="•"/>
              <a:defRPr sz="2100">
                <a:uFill>
                  <a:solidFill>
                    <a:srgbClr val="000000"/>
                  </a:solidFill>
                </a:uFill>
                <a:latin typeface="Calibri"/>
                <a:ea typeface="Calibri"/>
                <a:cs typeface="Calibri"/>
                <a:sym typeface="Calibri"/>
              </a:defRPr>
            </a:pPr>
            <a:r>
              <a:t>often hide post randomisation exclusions due to “protocol violations” which are actually adverse effects of treatment</a:t>
            </a:r>
          </a:p>
        </p:txBody>
      </p:sp>
      <p:sp>
        <p:nvSpPr>
          <p:cNvPr id="53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3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3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53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53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53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53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537">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537">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37"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4" name="GMC Domain 9: Capabilities in research and scholarship…"/>
          <p:cNvSpPr txBox="1"/>
          <p:nvPr/>
        </p:nvSpPr>
        <p:spPr>
          <a:xfrm>
            <a:off x="111753" y="366435"/>
            <a:ext cx="8920494" cy="63664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ts val="1900"/>
              </a:lnSpc>
              <a:defRPr b="1" spc="-20">
                <a:solidFill>
                  <a:schemeClr val="accent1"/>
                </a:solidFill>
                <a:latin typeface="+mj-lt"/>
                <a:ea typeface="+mj-ea"/>
                <a:cs typeface="+mj-cs"/>
                <a:sym typeface="Source Sans Pro"/>
              </a:defRPr>
            </a:pPr>
            <a:r>
              <a:rPr spc="-25" sz="2300"/>
              <a:t>GMC Domain 9: Capabilities in research and scholarship</a:t>
            </a:r>
            <a:endParaRPr spc="-25" sz="2300"/>
          </a:p>
          <a:p>
            <a:pPr>
              <a:lnSpc>
                <a:spcPts val="1900"/>
              </a:lnSpc>
              <a:defRPr b="1" spc="-20">
                <a:solidFill>
                  <a:schemeClr val="accent1"/>
                </a:solidFill>
                <a:latin typeface="+mj-lt"/>
                <a:ea typeface="+mj-ea"/>
                <a:cs typeface="+mj-cs"/>
                <a:sym typeface="Source Sans Pro"/>
              </a:defRPr>
            </a:pPr>
            <a:r>
              <a:t> </a:t>
            </a:r>
            <a:endParaRPr>
              <a:solidFill>
                <a:srgbClr val="000000"/>
              </a:solidFill>
            </a:endParaRPr>
          </a:p>
          <a:p>
            <a:pPr>
              <a:lnSpc>
                <a:spcPts val="1900"/>
              </a:lnSpc>
              <a:defRPr b="1" spc="-20">
                <a:solidFill>
                  <a:schemeClr val="accent1"/>
                </a:solidFill>
                <a:latin typeface="+mj-lt"/>
                <a:ea typeface="+mj-ea"/>
                <a:cs typeface="+mj-cs"/>
                <a:sym typeface="Source Sans Pro"/>
              </a:defRPr>
            </a:pPr>
            <a:r>
              <a:t>Doctors in training must demonstrate that they can: </a:t>
            </a:r>
          </a:p>
          <a:p>
            <a:pPr>
              <a:lnSpc>
                <a:spcPts val="1900"/>
              </a:lnSpc>
              <a:defRPr b="1" spc="-20">
                <a:solidFill>
                  <a:schemeClr val="accent1"/>
                </a:solidFill>
                <a:latin typeface="+mj-lt"/>
                <a:ea typeface="+mj-ea"/>
                <a:cs typeface="+mj-cs"/>
                <a:sym typeface="Source Sans Pro"/>
              </a:defRPr>
            </a:pPr>
            <a:r>
              <a:rPr>
                <a:solidFill>
                  <a:srgbClr val="2FA5BE"/>
                </a:solidFill>
              </a:rPr>
              <a:t> </a:t>
            </a:r>
            <a:r>
              <a:t>keep up to date with current research and best practice in the individual's </a:t>
            </a:r>
          </a:p>
          <a:p>
            <a:pPr>
              <a:lnSpc>
                <a:spcPts val="1900"/>
              </a:lnSpc>
              <a:defRPr b="1" spc="-20">
                <a:solidFill>
                  <a:schemeClr val="accent1"/>
                </a:solidFill>
                <a:latin typeface="+mj-lt"/>
                <a:ea typeface="+mj-ea"/>
                <a:cs typeface="+mj-cs"/>
                <a:sym typeface="Source Sans Pro"/>
              </a:defRPr>
            </a:pPr>
            <a:r>
              <a:t>       professional development activities and their own independent study and</a:t>
            </a:r>
          </a:p>
          <a:p>
            <a:pPr lvl="1" indent="3175">
              <a:lnSpc>
                <a:spcPts val="1900"/>
              </a:lnSpc>
              <a:defRPr b="1" spc="-20">
                <a:solidFill>
                  <a:schemeClr val="accent1"/>
                </a:solidFill>
                <a:latin typeface="+mj-lt"/>
                <a:ea typeface="+mj-ea"/>
                <a:cs typeface="+mj-cs"/>
                <a:sym typeface="Source Sans Pro"/>
              </a:defRPr>
            </a:pPr>
            <a:r>
              <a:t>       reflection</a:t>
            </a:r>
          </a:p>
          <a:p>
            <a:pPr>
              <a:lnSpc>
                <a:spcPts val="1900"/>
              </a:lnSpc>
              <a:defRPr b="1" spc="-20">
                <a:solidFill>
                  <a:schemeClr val="accent1"/>
                </a:solidFill>
                <a:latin typeface="+mj-lt"/>
                <a:ea typeface="+mj-ea"/>
                <a:cs typeface="+mj-cs"/>
                <a:sym typeface="Source Sans Pro"/>
              </a:defRPr>
            </a:pPr>
            <a:r>
              <a:rPr>
                <a:solidFill>
                  <a:srgbClr val="2FA5BE"/>
                </a:solidFill>
              </a:rPr>
              <a:t> </a:t>
            </a:r>
            <a:r>
              <a:t>practise in line with the latest evidence </a:t>
            </a:r>
          </a:p>
          <a:p>
            <a:pPr>
              <a:lnSpc>
                <a:spcPts val="1900"/>
              </a:lnSpc>
              <a:defRPr b="1" spc="-20">
                <a:solidFill>
                  <a:schemeClr val="accent1"/>
                </a:solidFill>
                <a:latin typeface="+mj-lt"/>
                <a:ea typeface="+mj-ea"/>
                <a:cs typeface="+mj-cs"/>
                <a:sym typeface="Source Sans Pro"/>
              </a:defRPr>
            </a:pPr>
            <a:r>
              <a:rPr>
                <a:solidFill>
                  <a:srgbClr val="2FA5BE"/>
                </a:solidFill>
              </a:rPr>
              <a:t> </a:t>
            </a:r>
            <a:r>
              <a:t>conduct literature searches and reviews to inform their professional practise </a:t>
            </a:r>
          </a:p>
          <a:p>
            <a:pPr>
              <a:lnSpc>
                <a:spcPts val="1900"/>
              </a:lnSpc>
              <a:defRPr b="1" spc="-20">
                <a:solidFill>
                  <a:schemeClr val="accent1"/>
                </a:solidFill>
                <a:latin typeface="+mj-lt"/>
                <a:ea typeface="+mj-ea"/>
                <a:cs typeface="+mj-cs"/>
                <a:sym typeface="Source Sans Pro"/>
              </a:defRPr>
            </a:pPr>
            <a:r>
              <a:rPr>
                <a:solidFill>
                  <a:srgbClr val="2FA5BE"/>
                </a:solidFill>
              </a:rPr>
              <a:t> </a:t>
            </a:r>
            <a:r>
              <a:t>critically appraise and interpret scientific/academic literature </a:t>
            </a:r>
          </a:p>
          <a:p>
            <a:pPr>
              <a:lnSpc>
                <a:spcPts val="1900"/>
              </a:lnSpc>
              <a:defRPr b="1" spc="-20">
                <a:solidFill>
                  <a:schemeClr val="accent1"/>
                </a:solidFill>
                <a:latin typeface="+mj-lt"/>
                <a:ea typeface="+mj-ea"/>
                <a:cs typeface="+mj-cs"/>
                <a:sym typeface="Source Sans Pro"/>
              </a:defRPr>
            </a:pPr>
            <a:r>
              <a:rPr>
                <a:solidFill>
                  <a:srgbClr val="2FA5BE"/>
                </a:solidFill>
              </a:rPr>
              <a:t> </a:t>
            </a:r>
            <a:r>
              <a:t>understand the role of evidence in clinical practice and decision making with</a:t>
            </a:r>
          </a:p>
          <a:p>
            <a:pPr>
              <a:lnSpc>
                <a:spcPts val="1900"/>
              </a:lnSpc>
              <a:defRPr b="1" spc="-20">
                <a:solidFill>
                  <a:schemeClr val="accent1"/>
                </a:solidFill>
                <a:latin typeface="+mj-lt"/>
                <a:ea typeface="+mj-ea"/>
                <a:cs typeface="+mj-cs"/>
                <a:sym typeface="Source Sans Pro"/>
              </a:defRPr>
            </a:pPr>
            <a:r>
              <a:t>       patients </a:t>
            </a:r>
          </a:p>
          <a:p>
            <a:pPr>
              <a:lnSpc>
                <a:spcPts val="1900"/>
              </a:lnSpc>
              <a:defRPr b="1" spc="-20">
                <a:solidFill>
                  <a:schemeClr val="accent1"/>
                </a:solidFill>
                <a:latin typeface="+mj-lt"/>
                <a:ea typeface="+mj-ea"/>
                <a:cs typeface="+mj-cs"/>
                <a:sym typeface="Source Sans Pro"/>
              </a:defRPr>
            </a:pPr>
            <a:r>
              <a:rPr>
                <a:solidFill>
                  <a:srgbClr val="2FA5BE"/>
                </a:solidFill>
              </a:rPr>
              <a:t> </a:t>
            </a:r>
            <a:r>
              <a:t>locate and use clinical guidelines appropriately </a:t>
            </a:r>
          </a:p>
          <a:p>
            <a:pPr>
              <a:lnSpc>
                <a:spcPts val="1900"/>
              </a:lnSpc>
              <a:defRPr b="1" spc="-20">
                <a:solidFill>
                  <a:schemeClr val="accent1"/>
                </a:solidFill>
                <a:latin typeface="+mj-lt"/>
                <a:ea typeface="+mj-ea"/>
                <a:cs typeface="+mj-cs"/>
                <a:sym typeface="Source Sans Pro"/>
              </a:defRPr>
            </a:pPr>
            <a:r>
              <a:rPr>
                <a:solidFill>
                  <a:srgbClr val="2FA5BE"/>
                </a:solidFill>
              </a:rPr>
              <a:t> </a:t>
            </a:r>
            <a:r>
              <a:t>demonstrate an understanding of scientific methods </a:t>
            </a:r>
          </a:p>
          <a:p>
            <a:pPr>
              <a:lnSpc>
                <a:spcPts val="1900"/>
              </a:lnSpc>
              <a:defRPr b="1" spc="-20">
                <a:solidFill>
                  <a:schemeClr val="accent1"/>
                </a:solidFill>
                <a:latin typeface="+mj-lt"/>
                <a:ea typeface="+mj-ea"/>
                <a:cs typeface="+mj-cs"/>
                <a:sym typeface="Source Sans Pro"/>
              </a:defRPr>
            </a:pPr>
            <a:r>
              <a:rPr>
                <a:solidFill>
                  <a:srgbClr val="2FA5BE"/>
                </a:solidFill>
              </a:rPr>
              <a:t> </a:t>
            </a:r>
            <a:r>
              <a:t>understand basic research principles and concepts </a:t>
            </a:r>
          </a:p>
          <a:p>
            <a:pPr>
              <a:lnSpc>
                <a:spcPts val="1900"/>
              </a:lnSpc>
              <a:defRPr b="1" spc="-20">
                <a:solidFill>
                  <a:schemeClr val="accent1"/>
                </a:solidFill>
                <a:latin typeface="+mj-lt"/>
                <a:ea typeface="+mj-ea"/>
                <a:cs typeface="+mj-cs"/>
                <a:sym typeface="Source Sans Pro"/>
              </a:defRPr>
            </a:pPr>
            <a:r>
              <a:rPr>
                <a:solidFill>
                  <a:srgbClr val="2FA5BE"/>
                </a:solidFill>
              </a:rPr>
              <a:t> </a:t>
            </a:r>
            <a:r>
              <a:t>understand the principles of recruitment into trials and research programmes </a:t>
            </a:r>
          </a:p>
          <a:p>
            <a:pPr>
              <a:lnSpc>
                <a:spcPts val="1900"/>
              </a:lnSpc>
              <a:defRPr b="1" spc="-20">
                <a:solidFill>
                  <a:schemeClr val="accent1"/>
                </a:solidFill>
                <a:latin typeface="+mj-lt"/>
                <a:ea typeface="+mj-ea"/>
                <a:cs typeface="+mj-cs"/>
                <a:sym typeface="Source Sans Pro"/>
              </a:defRPr>
            </a:pPr>
            <a:r>
              <a:rPr>
                <a:solidFill>
                  <a:srgbClr val="2FA5BE"/>
                </a:solidFill>
              </a:rPr>
              <a:t> </a:t>
            </a:r>
            <a:r>
              <a:t>understand basic principles and ethical implications of research governance </a:t>
            </a:r>
          </a:p>
          <a:p>
            <a:pPr>
              <a:lnSpc>
                <a:spcPts val="1900"/>
              </a:lnSpc>
              <a:defRPr b="1" spc="-20">
                <a:solidFill>
                  <a:schemeClr val="accent1"/>
                </a:solidFill>
                <a:latin typeface="+mj-lt"/>
                <a:ea typeface="+mj-ea"/>
                <a:cs typeface="+mj-cs"/>
                <a:sym typeface="Source Sans Pro"/>
              </a:defRPr>
            </a:pPr>
            <a:r>
              <a:rPr>
                <a:solidFill>
                  <a:srgbClr val="2FA5BE"/>
                </a:solidFill>
              </a:rPr>
              <a:t> </a:t>
            </a:r>
            <a:r>
              <a:t>understand informatics </a:t>
            </a:r>
          </a:p>
          <a:p>
            <a:pPr>
              <a:lnSpc>
                <a:spcPts val="1900"/>
              </a:lnSpc>
              <a:defRPr b="1" spc="-20">
                <a:solidFill>
                  <a:schemeClr val="accent1"/>
                </a:solidFill>
                <a:latin typeface="+mj-lt"/>
                <a:ea typeface="+mj-ea"/>
                <a:cs typeface="+mj-cs"/>
                <a:sym typeface="Source Sans Pro"/>
              </a:defRPr>
            </a:pPr>
            <a:r>
              <a:rPr>
                <a:solidFill>
                  <a:srgbClr val="2FA5BE"/>
                </a:solidFill>
              </a:rPr>
              <a:t> </a:t>
            </a:r>
            <a:r>
              <a:t>understand genomics </a:t>
            </a:r>
          </a:p>
          <a:p>
            <a:pPr>
              <a:lnSpc>
                <a:spcPts val="1900"/>
              </a:lnSpc>
              <a:defRPr b="1" spc="-20">
                <a:solidFill>
                  <a:schemeClr val="accent1"/>
                </a:solidFill>
                <a:latin typeface="+mj-lt"/>
                <a:ea typeface="+mj-ea"/>
                <a:cs typeface="+mj-cs"/>
                <a:sym typeface="Source Sans Pro"/>
              </a:defRPr>
            </a:pPr>
            <a:r>
              <a:rPr>
                <a:solidFill>
                  <a:srgbClr val="2FA5BE"/>
                </a:solidFill>
              </a:rPr>
              <a:t> </a:t>
            </a:r>
            <a:r>
              <a:t>understand stratified risk and personalised medicine </a:t>
            </a:r>
          </a:p>
          <a:p>
            <a:pPr lvl="1" indent="3175">
              <a:lnSpc>
                <a:spcPts val="1900"/>
              </a:lnSpc>
              <a:defRPr b="1" spc="-20">
                <a:solidFill>
                  <a:schemeClr val="accent1"/>
                </a:solidFill>
                <a:latin typeface="+mj-lt"/>
                <a:ea typeface="+mj-ea"/>
                <a:cs typeface="+mj-cs"/>
                <a:sym typeface="Source Sans Pro"/>
              </a:defRPr>
            </a:pPr>
            <a:r>
              <a:rPr>
                <a:solidFill>
                  <a:srgbClr val="2FA5BE"/>
                </a:solidFill>
              </a:rPr>
              <a:t> </a:t>
            </a:r>
            <a:r>
              <a:t>draw from public health epidemiology</a:t>
            </a:r>
            <a:r>
              <a:rPr baseline="44444"/>
              <a:t> </a:t>
            </a:r>
            <a:r>
              <a:t>and other data sources and large scale</a:t>
            </a:r>
          </a:p>
          <a:p>
            <a:pPr lvl="1" indent="3175">
              <a:lnSpc>
                <a:spcPts val="1900"/>
              </a:lnSpc>
              <a:defRPr b="1" spc="-20">
                <a:solidFill>
                  <a:schemeClr val="accent1"/>
                </a:solidFill>
                <a:latin typeface="+mj-lt"/>
                <a:ea typeface="+mj-ea"/>
                <a:cs typeface="+mj-cs"/>
                <a:sym typeface="Source Sans Pro"/>
              </a:defRPr>
            </a:pPr>
            <a:r>
              <a:t>       review</a:t>
            </a:r>
          </a:p>
          <a:p>
            <a:pPr>
              <a:lnSpc>
                <a:spcPts val="1900"/>
              </a:lnSpc>
              <a:defRPr b="1" spc="-20">
                <a:solidFill>
                  <a:schemeClr val="accent1"/>
                </a:solidFill>
                <a:latin typeface="+mj-lt"/>
                <a:ea typeface="+mj-ea"/>
                <a:cs typeface="+mj-cs"/>
                <a:sym typeface="Source Sans Pro"/>
              </a:defRPr>
            </a:pPr>
            <a:r>
              <a:rPr>
                <a:solidFill>
                  <a:srgbClr val="2FA5BE"/>
                </a:solidFill>
              </a:rPr>
              <a:t> </a:t>
            </a:r>
            <a:r>
              <a:t>appreciate the role of both qualitative and quantitative methodological</a:t>
            </a:r>
          </a:p>
          <a:p>
            <a:pPr>
              <a:lnSpc>
                <a:spcPts val="1900"/>
              </a:lnSpc>
              <a:defRPr b="1" spc="-20">
                <a:solidFill>
                  <a:schemeClr val="accent1"/>
                </a:solidFill>
                <a:latin typeface="+mj-lt"/>
                <a:ea typeface="+mj-ea"/>
                <a:cs typeface="+mj-cs"/>
                <a:sym typeface="Source Sans Pro"/>
              </a:defRPr>
            </a:pPr>
            <a:r>
              <a:t>       approaches in scientific enquiry </a:t>
            </a:r>
          </a:p>
          <a:p>
            <a:pPr>
              <a:lnSpc>
                <a:spcPts val="1900"/>
              </a:lnSpc>
              <a:defRPr b="1" spc="-20">
                <a:solidFill>
                  <a:schemeClr val="accent1"/>
                </a:solidFill>
                <a:latin typeface="+mj-lt"/>
                <a:ea typeface="+mj-ea"/>
                <a:cs typeface="+mj-cs"/>
                <a:sym typeface="Source Sans Pro"/>
              </a:defRPr>
            </a:pPr>
            <a:r>
              <a:rPr>
                <a:solidFill>
                  <a:srgbClr val="2FA5BE"/>
                </a:solidFill>
              </a:rPr>
              <a:t> </a:t>
            </a:r>
            <a:r>
              <a:t>communicate and interpret research evidence in a meaningful way for patients</a:t>
            </a:r>
          </a:p>
          <a:p>
            <a:pPr>
              <a:lnSpc>
                <a:spcPts val="1900"/>
              </a:lnSpc>
              <a:defRPr b="1" spc="-20">
                <a:solidFill>
                  <a:schemeClr val="accent1"/>
                </a:solidFill>
                <a:latin typeface="+mj-lt"/>
                <a:ea typeface="+mj-ea"/>
                <a:cs typeface="+mj-cs"/>
                <a:sym typeface="Source Sans Pro"/>
              </a:defRPr>
            </a:pPr>
            <a:r>
              <a:t>       to support them making informed decisions about treatment and management.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0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0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0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0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40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40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404">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404">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404">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404">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0" presetID="1" grpId="1" fill="hold">
                                  <p:stCondLst>
                                    <p:cond delay="0"/>
                                  </p:stCondLst>
                                  <p:iterate type="el" backwards="0">
                                    <p:tmAbs val="0"/>
                                  </p:iterate>
                                  <p:childTnLst>
                                    <p:set>
                                      <p:cBhvr>
                                        <p:cTn id="44" fill="hold"/>
                                        <p:tgtEl>
                                          <p:spTgt spid="404">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0" presetID="1" grpId="1" fill="hold">
                                  <p:stCondLst>
                                    <p:cond delay="0"/>
                                  </p:stCondLst>
                                  <p:iterate type="el" backwards="0">
                                    <p:tmAbs val="0"/>
                                  </p:iterate>
                                  <p:childTnLst>
                                    <p:set>
                                      <p:cBhvr>
                                        <p:cTn id="48" fill="hold"/>
                                        <p:tgtEl>
                                          <p:spTgt spid="404">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Class="entr" nodeType="clickEffect" presetSubtype="0" presetID="1" grpId="1" fill="hold">
                                  <p:stCondLst>
                                    <p:cond delay="0"/>
                                  </p:stCondLst>
                                  <p:iterate type="el" backwards="0">
                                    <p:tmAbs val="0"/>
                                  </p:iterate>
                                  <p:childTnLst>
                                    <p:set>
                                      <p:cBhvr>
                                        <p:cTn id="52" fill="hold"/>
                                        <p:tgtEl>
                                          <p:spTgt spid="404">
                                            <p:txEl>
                                              <p:pRg st="11" end="1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Class="entr" nodeType="clickEffect" presetSubtype="0" presetID="1" grpId="1" fill="hold">
                                  <p:stCondLst>
                                    <p:cond delay="0"/>
                                  </p:stCondLst>
                                  <p:iterate type="el" backwards="0">
                                    <p:tmAbs val="0"/>
                                  </p:iterate>
                                  <p:childTnLst>
                                    <p:set>
                                      <p:cBhvr>
                                        <p:cTn id="56" fill="hold"/>
                                        <p:tgtEl>
                                          <p:spTgt spid="404">
                                            <p:txEl>
                                              <p:pRg st="12" end="12"/>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Class="entr" nodeType="clickEffect" presetSubtype="0" presetID="1" grpId="1" fill="hold">
                                  <p:stCondLst>
                                    <p:cond delay="0"/>
                                  </p:stCondLst>
                                  <p:iterate type="el" backwards="0">
                                    <p:tmAbs val="0"/>
                                  </p:iterate>
                                  <p:childTnLst>
                                    <p:set>
                                      <p:cBhvr>
                                        <p:cTn id="60" fill="hold"/>
                                        <p:tgtEl>
                                          <p:spTgt spid="404">
                                            <p:txEl>
                                              <p:pRg st="13" end="13"/>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Class="entr" nodeType="clickEffect" presetSubtype="0" presetID="1" grpId="1" fill="hold">
                                  <p:stCondLst>
                                    <p:cond delay="0"/>
                                  </p:stCondLst>
                                  <p:iterate type="el" backwards="0">
                                    <p:tmAbs val="0"/>
                                  </p:iterate>
                                  <p:childTnLst>
                                    <p:set>
                                      <p:cBhvr>
                                        <p:cTn id="64" fill="hold"/>
                                        <p:tgtEl>
                                          <p:spTgt spid="404">
                                            <p:txEl>
                                              <p:pRg st="14" end="14"/>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Class="entr" nodeType="clickEffect" presetSubtype="0" presetID="1" grpId="1" fill="hold">
                                  <p:stCondLst>
                                    <p:cond delay="0"/>
                                  </p:stCondLst>
                                  <p:iterate type="el" backwards="0">
                                    <p:tmAbs val="0"/>
                                  </p:iterate>
                                  <p:childTnLst>
                                    <p:set>
                                      <p:cBhvr>
                                        <p:cTn id="68" fill="hold"/>
                                        <p:tgtEl>
                                          <p:spTgt spid="404">
                                            <p:txEl>
                                              <p:pRg st="15" end="15"/>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Class="entr" nodeType="clickEffect" presetSubtype="0" presetID="1" grpId="1" fill="hold">
                                  <p:stCondLst>
                                    <p:cond delay="0"/>
                                  </p:stCondLst>
                                  <p:iterate type="el" backwards="0">
                                    <p:tmAbs val="0"/>
                                  </p:iterate>
                                  <p:childTnLst>
                                    <p:set>
                                      <p:cBhvr>
                                        <p:cTn id="72" fill="hold"/>
                                        <p:tgtEl>
                                          <p:spTgt spid="404">
                                            <p:txEl>
                                              <p:pRg st="16" end="16"/>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Class="entr" nodeType="clickEffect" presetSubtype="0" presetID="1" grpId="1" fill="hold">
                                  <p:stCondLst>
                                    <p:cond delay="0"/>
                                  </p:stCondLst>
                                  <p:iterate type="el" backwards="0">
                                    <p:tmAbs val="0"/>
                                  </p:iterate>
                                  <p:childTnLst>
                                    <p:set>
                                      <p:cBhvr>
                                        <p:cTn id="76" fill="hold"/>
                                        <p:tgtEl>
                                          <p:spTgt spid="404">
                                            <p:txEl>
                                              <p:pRg st="17" end="17"/>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Class="entr" nodeType="clickEffect" presetSubtype="0" presetID="1" grpId="1" fill="hold">
                                  <p:stCondLst>
                                    <p:cond delay="0"/>
                                  </p:stCondLst>
                                  <p:iterate type="el" backwards="0">
                                    <p:tmAbs val="0"/>
                                  </p:iterate>
                                  <p:childTnLst>
                                    <p:set>
                                      <p:cBhvr>
                                        <p:cTn id="80" fill="hold"/>
                                        <p:tgtEl>
                                          <p:spTgt spid="404">
                                            <p:txEl>
                                              <p:pRg st="18" end="18"/>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Class="entr" nodeType="clickEffect" presetSubtype="0" presetID="1" grpId="1" fill="hold">
                                  <p:stCondLst>
                                    <p:cond delay="0"/>
                                  </p:stCondLst>
                                  <p:iterate type="el" backwards="0">
                                    <p:tmAbs val="0"/>
                                  </p:iterate>
                                  <p:childTnLst>
                                    <p:set>
                                      <p:cBhvr>
                                        <p:cTn id="84" fill="hold"/>
                                        <p:tgtEl>
                                          <p:spTgt spid="404">
                                            <p:txEl>
                                              <p:pRg st="19" end="19"/>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Class="entr" nodeType="clickEffect" presetSubtype="0" presetID="1" grpId="1" fill="hold">
                                  <p:stCondLst>
                                    <p:cond delay="0"/>
                                  </p:stCondLst>
                                  <p:iterate type="el" backwards="0">
                                    <p:tmAbs val="0"/>
                                  </p:iterate>
                                  <p:childTnLst>
                                    <p:set>
                                      <p:cBhvr>
                                        <p:cTn id="88" fill="hold"/>
                                        <p:tgtEl>
                                          <p:spTgt spid="404">
                                            <p:txEl>
                                              <p:pRg st="20" end="20"/>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Class="entr" nodeType="clickEffect" presetSubtype="0" presetID="1" grpId="1" fill="hold">
                                  <p:stCondLst>
                                    <p:cond delay="0"/>
                                  </p:stCondLst>
                                  <p:iterate type="el" backwards="0">
                                    <p:tmAbs val="0"/>
                                  </p:iterate>
                                  <p:childTnLst>
                                    <p:set>
                                      <p:cBhvr>
                                        <p:cTn id="92" fill="hold"/>
                                        <p:tgtEl>
                                          <p:spTgt spid="404">
                                            <p:txEl>
                                              <p:pRg st="21" end="21"/>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Class="entr" nodeType="clickEffect" presetSubtype="0" presetID="1" grpId="1" fill="hold">
                                  <p:stCondLst>
                                    <p:cond delay="0"/>
                                  </p:stCondLst>
                                  <p:iterate type="el" backwards="0">
                                    <p:tmAbs val="0"/>
                                  </p:iterate>
                                  <p:childTnLst>
                                    <p:set>
                                      <p:cBhvr>
                                        <p:cTn id="96" fill="hold"/>
                                        <p:tgtEl>
                                          <p:spTgt spid="404">
                                            <p:txEl>
                                              <p:pRg st="22" end="22"/>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Class="entr" nodeType="clickEffect" presetSubtype="0" presetID="1" grpId="1" fill="hold">
                                  <p:stCondLst>
                                    <p:cond delay="0"/>
                                  </p:stCondLst>
                                  <p:iterate type="el" backwards="0">
                                    <p:tmAbs val="0"/>
                                  </p:iterate>
                                  <p:childTnLst>
                                    <p:set>
                                      <p:cBhvr>
                                        <p:cTn id="100" fill="hold"/>
                                        <p:tgtEl>
                                          <p:spTgt spid="404">
                                            <p:txEl>
                                              <p:pRg st="23" end="23"/>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Class="entr" nodeType="clickEffect" presetSubtype="0" presetID="1" grpId="1" fill="hold">
                                  <p:stCondLst>
                                    <p:cond delay="0"/>
                                  </p:stCondLst>
                                  <p:iterate type="el" backwards="0">
                                    <p:tmAbs val="0"/>
                                  </p:iterate>
                                  <p:childTnLst>
                                    <p:set>
                                      <p:cBhvr>
                                        <p:cTn id="104" fill="hold"/>
                                        <p:tgtEl>
                                          <p:spTgt spid="404">
                                            <p:txEl>
                                              <p:pRg st="24" end="24"/>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Class="entr" nodeType="clickEffect" presetSubtype="0" presetID="1" grpId="1" fill="hold">
                                  <p:stCondLst>
                                    <p:cond delay="0"/>
                                  </p:stCondLst>
                                  <p:iterate type="el" backwards="0">
                                    <p:tmAbs val="0"/>
                                  </p:iterate>
                                  <p:childTnLst>
                                    <p:set>
                                      <p:cBhvr>
                                        <p:cTn id="108" fill="hold"/>
                                        <p:tgtEl>
                                          <p:spTgt spid="404">
                                            <p:txEl>
                                              <p:pRg st="25" end="2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4" grpId="1"/>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540" name="selective outcome reporting"/>
          <p:cNvSpPr txBox="1"/>
          <p:nvPr>
            <p:ph type="title"/>
          </p:nvPr>
        </p:nvSpPr>
        <p:spPr>
          <a:prstGeom prst="rect">
            <a:avLst/>
          </a:prstGeom>
        </p:spPr>
        <p:txBody>
          <a:bodyPr/>
          <a:lstStyle/>
          <a:p>
            <a:pPr/>
            <a:r>
              <a:t>selective outcome reporting</a:t>
            </a:r>
          </a:p>
        </p:txBody>
      </p:sp>
      <p:sp>
        <p:nvSpPr>
          <p:cNvPr id="541" name="how come 100% correlation of who funds wins in head to head comparisons of PGAs?…"/>
          <p:cNvSpPr txBox="1"/>
          <p:nvPr>
            <p:ph type="body" idx="1"/>
          </p:nvPr>
        </p:nvSpPr>
        <p:spPr>
          <a:xfrm>
            <a:off x="1063401" y="1419373"/>
            <a:ext cx="7194998" cy="4064604"/>
          </a:xfrm>
          <a:prstGeom prst="rect">
            <a:avLst/>
          </a:prstGeom>
        </p:spPr>
        <p:txBody>
          <a:bodyPr/>
          <a:lstStyle/>
          <a:p>
            <a:pPr/>
            <a:r>
              <a:t>how come 100% correlation of who funds wins in head to head comparisons of PGAs?</a:t>
            </a:r>
          </a:p>
          <a:p>
            <a:pPr/>
            <a:r>
              <a:t>measure multiple end points and choose those that show a “significant difference” - by chance…</a:t>
            </a:r>
          </a:p>
          <a:p>
            <a:pPr/>
            <a:r>
              <a:t>very hard to detect unless the study protocol is published and accessible</a:t>
            </a:r>
          </a:p>
          <a:p>
            <a:pPr/>
            <a:r>
              <a:t>very common but controlled by registers</a:t>
            </a:r>
          </a:p>
        </p:txBody>
      </p:sp>
      <p:sp>
        <p:nvSpPr>
          <p:cNvPr id="54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4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4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54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54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54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541">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41" grpId="1"/>
    </p:bld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4" name="other sources of bias"/>
          <p:cNvSpPr txBox="1"/>
          <p:nvPr>
            <p:ph type="title"/>
          </p:nvPr>
        </p:nvSpPr>
        <p:spPr>
          <a:prstGeom prst="rect">
            <a:avLst/>
          </a:prstGeom>
        </p:spPr>
        <p:txBody>
          <a:bodyPr/>
          <a:lstStyle/>
          <a:p>
            <a:pPr/>
            <a:r>
              <a:t>other sources of bias</a:t>
            </a:r>
          </a:p>
        </p:txBody>
      </p:sp>
      <p:sp>
        <p:nvSpPr>
          <p:cNvPr id="545" name="selective publication of trials and suppression of unwanted effects…"/>
          <p:cNvSpPr txBox="1"/>
          <p:nvPr>
            <p:ph type="body" idx="1"/>
          </p:nvPr>
        </p:nvSpPr>
        <p:spPr>
          <a:xfrm>
            <a:off x="974501" y="1656033"/>
            <a:ext cx="7194998" cy="4019253"/>
          </a:xfrm>
          <a:prstGeom prst="rect">
            <a:avLst/>
          </a:prstGeom>
        </p:spPr>
        <p:txBody>
          <a:bodyPr/>
          <a:lstStyle/>
          <a:p>
            <a:pPr/>
            <a:r>
              <a:t>selective publication of trials and suppression of unwanted effects</a:t>
            </a:r>
          </a:p>
          <a:p>
            <a:pPr/>
            <a:r>
              <a:t>Population selection bias - PDT</a:t>
            </a:r>
          </a:p>
          <a:p>
            <a:pPr/>
            <a:r>
              <a:t>more complete evidence in CTRs submitted to regulatory agencies which is not published in journals</a:t>
            </a:r>
          </a:p>
          <a:p>
            <a:pPr/>
            <a:r>
              <a:t>non-commercial bias, intellectual, religious and perverse</a:t>
            </a:r>
          </a:p>
        </p:txBody>
      </p:sp>
      <p:sp>
        <p:nvSpPr>
          <p:cNvPr id="54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4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4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54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54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545">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45" grpId="1"/>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8" name="What makes a systematic review systematic?"/>
          <p:cNvSpPr txBox="1"/>
          <p:nvPr>
            <p:ph type="title"/>
          </p:nvPr>
        </p:nvSpPr>
        <p:spPr>
          <a:xfrm>
            <a:off x="1549399" y="250031"/>
            <a:ext cx="7108182" cy="1285925"/>
          </a:xfrm>
          <a:prstGeom prst="rect">
            <a:avLst/>
          </a:prstGeom>
        </p:spPr>
        <p:txBody>
          <a:bodyPr/>
          <a:lstStyle>
            <a:lvl1pPr>
              <a:defRPr spc="-28" sz="2600"/>
            </a:lvl1pPr>
          </a:lstStyle>
          <a:p>
            <a:pPr/>
            <a:r>
              <a:t>What makes a systematic review systematic?</a:t>
            </a:r>
          </a:p>
        </p:txBody>
      </p:sp>
      <p:sp>
        <p:nvSpPr>
          <p:cNvPr id="549" name="The single most important component of a systematic review is the search for studies and the unbiased selection and extraction of data from those studies.…"/>
          <p:cNvSpPr txBox="1"/>
          <p:nvPr>
            <p:ph type="body" idx="1"/>
          </p:nvPr>
        </p:nvSpPr>
        <p:spPr>
          <a:xfrm>
            <a:off x="1455985" y="1419373"/>
            <a:ext cx="7194998" cy="5055296"/>
          </a:xfrm>
          <a:prstGeom prst="rect">
            <a:avLst/>
          </a:prstGeom>
        </p:spPr>
        <p:txBody>
          <a:bodyPr/>
          <a:lstStyle/>
          <a:p>
            <a:pPr marL="229593" indent="-229593">
              <a:defRPr sz="2100"/>
            </a:pPr>
            <a:r>
              <a:t>The single most important component of a systematic review is the search for studies and the unbiased selection and extraction of data from those studies.</a:t>
            </a:r>
          </a:p>
          <a:p>
            <a:pPr marL="229593" indent="-229593">
              <a:defRPr sz="2100"/>
            </a:pPr>
            <a:r>
              <a:t>The only way this can be demonstrated to have been free from bias is through the production and publication of a protocol (as in any scientific endeavour)</a:t>
            </a:r>
          </a:p>
          <a:p>
            <a:pPr marL="229593" indent="-229593">
              <a:defRPr sz="2100"/>
            </a:pPr>
            <a:r>
              <a:t>It means in theory at least the review could be repeated by a different team using the same protocol and get the same results</a:t>
            </a:r>
          </a:p>
          <a:p>
            <a:pPr marL="229593" indent="-229593">
              <a:defRPr sz="2100"/>
            </a:pPr>
            <a:r>
              <a:t>It also includes more details of the methodology including inclusion/exclusion criteria, risk of bias assessment, dealing with heterogeneity, unit of analysis, missing data, subgroup analyses, sensitivity analyses and summary of findings</a:t>
            </a:r>
          </a:p>
        </p:txBody>
      </p:sp>
      <p:sp>
        <p:nvSpPr>
          <p:cNvPr id="55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4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4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54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54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549">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49" grpId="1"/>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2" name="Evidence generation"/>
          <p:cNvSpPr txBox="1"/>
          <p:nvPr/>
        </p:nvSpPr>
        <p:spPr>
          <a:xfrm>
            <a:off x="216501" y="3276175"/>
            <a:ext cx="1267171" cy="525922"/>
          </a:xfrm>
          <a:prstGeom prst="rect">
            <a:avLst/>
          </a:prstGeom>
          <a:solidFill>
            <a:srgbClr val="000066"/>
          </a:solidFill>
          <a:ln w="12700">
            <a:miter lim="400000"/>
          </a:ln>
          <a:extLst>
            <a:ext uri="{C572A759-6A51-4108-AA02-DFA0A04FC94B}">
              <ma14:wrappingTextBoxFlag xmlns:ma14="http://schemas.microsoft.com/office/mac/drawingml/2011/main" val="1"/>
            </a:ext>
          </a:extLst>
        </p:spPr>
        <p:txBody>
          <a:bodyPr lIns="0" tIns="0" rIns="0" bIns="0">
            <a:spAutoFit/>
          </a:bodyPr>
          <a:lstStyle/>
          <a:p>
            <a:pPr marR="83494" indent="92075" defTabSz="458899">
              <a:defRPr>
                <a:latin typeface="Calibri"/>
                <a:ea typeface="Calibri"/>
                <a:cs typeface="Calibri"/>
                <a:sym typeface="Calibri"/>
              </a:defRPr>
            </a:pPr>
            <a:r>
              <a:rPr spc="-5">
                <a:solidFill>
                  <a:srgbClr val="FFFFFF"/>
                </a:solidFill>
                <a:latin typeface="Arial"/>
                <a:ea typeface="Arial"/>
                <a:cs typeface="Arial"/>
                <a:sym typeface="Arial"/>
              </a:rPr>
              <a:t>Evidence </a:t>
            </a:r>
            <a:r>
              <a:rPr>
                <a:solidFill>
                  <a:srgbClr val="FFFFFF"/>
                </a:solidFill>
                <a:latin typeface="Arial"/>
                <a:ea typeface="Arial"/>
                <a:cs typeface="Arial"/>
                <a:sym typeface="Arial"/>
              </a:rPr>
              <a:t>generation</a:t>
            </a:r>
          </a:p>
        </p:txBody>
      </p:sp>
      <p:grpSp>
        <p:nvGrpSpPr>
          <p:cNvPr id="556" name="Group"/>
          <p:cNvGrpSpPr/>
          <p:nvPr/>
        </p:nvGrpSpPr>
        <p:grpSpPr>
          <a:xfrm>
            <a:off x="1587336" y="3543618"/>
            <a:ext cx="310234" cy="76307"/>
            <a:chOff x="0" y="0"/>
            <a:chExt cx="310233" cy="76306"/>
          </a:xfrm>
        </p:grpSpPr>
        <p:sp>
          <p:nvSpPr>
            <p:cNvPr id="553" name="Shape"/>
            <p:cNvSpPr/>
            <p:nvPr/>
          </p:nvSpPr>
          <p:spPr>
            <a:xfrm>
              <a:off x="0" y="33620"/>
              <a:ext cx="251397" cy="91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1"/>
                  </a:moveTo>
                  <a:lnTo>
                    <a:pt x="21469" y="3600"/>
                  </a:lnTo>
                  <a:lnTo>
                    <a:pt x="21206" y="0"/>
                  </a:lnTo>
                  <a:lnTo>
                    <a:pt x="394" y="0"/>
                  </a:lnTo>
                  <a:lnTo>
                    <a:pt x="131" y="3600"/>
                  </a:lnTo>
                  <a:lnTo>
                    <a:pt x="0" y="10801"/>
                  </a:lnTo>
                  <a:lnTo>
                    <a:pt x="131" y="18000"/>
                  </a:lnTo>
                  <a:lnTo>
                    <a:pt x="394" y="21600"/>
                  </a:lnTo>
                  <a:lnTo>
                    <a:pt x="21206" y="21600"/>
                  </a:lnTo>
                  <a:lnTo>
                    <a:pt x="21469" y="18000"/>
                  </a:lnTo>
                  <a:lnTo>
                    <a:pt x="21600" y="10801"/>
                  </a:lnTo>
                  <a:close/>
                </a:path>
              </a:pathLst>
            </a:custGeom>
            <a:solidFill>
              <a:srgbClr val="336666"/>
            </a:solidFill>
            <a:ln w="12700" cap="flat">
              <a:noFill/>
              <a:miter lim="400000"/>
            </a:ln>
            <a:effectLst/>
          </p:spPr>
          <p:txBody>
            <a:bodyPr wrap="square" lIns="45847" tIns="45847" rIns="45847" bIns="45847" numCol="1" anchor="t">
              <a:noAutofit/>
            </a:bodyPr>
            <a:lstStyle/>
            <a:p>
              <a:pPr defTabSz="458899">
                <a:defRPr>
                  <a:latin typeface="Calibri"/>
                  <a:ea typeface="Calibri"/>
                  <a:cs typeface="Calibri"/>
                  <a:sym typeface="Calibri"/>
                </a:defRPr>
              </a:pPr>
            </a:p>
          </p:txBody>
        </p:sp>
        <p:sp>
          <p:nvSpPr>
            <p:cNvPr id="554" name="Shape"/>
            <p:cNvSpPr/>
            <p:nvPr/>
          </p:nvSpPr>
          <p:spPr>
            <a:xfrm>
              <a:off x="233821" y="0"/>
              <a:ext cx="76413" cy="676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203"/>
                  </a:moveTo>
                  <a:lnTo>
                    <a:pt x="0" y="0"/>
                  </a:lnTo>
                  <a:lnTo>
                    <a:pt x="0" y="10739"/>
                  </a:lnTo>
                  <a:lnTo>
                    <a:pt x="3672" y="10739"/>
                  </a:lnTo>
                  <a:lnTo>
                    <a:pt x="4536" y="11227"/>
                  </a:lnTo>
                  <a:lnTo>
                    <a:pt x="4968" y="12203"/>
                  </a:lnTo>
                  <a:lnTo>
                    <a:pt x="4968" y="21600"/>
                  </a:lnTo>
                  <a:lnTo>
                    <a:pt x="21600" y="12203"/>
                  </a:lnTo>
                  <a:close/>
                </a:path>
              </a:pathLst>
            </a:custGeom>
            <a:solidFill>
              <a:srgbClr val="336666"/>
            </a:solidFill>
            <a:ln w="12700" cap="flat">
              <a:noFill/>
              <a:miter lim="400000"/>
            </a:ln>
            <a:effectLst/>
          </p:spPr>
          <p:txBody>
            <a:bodyPr wrap="square" lIns="45847" tIns="45847" rIns="45847" bIns="45847" numCol="1" anchor="t">
              <a:noAutofit/>
            </a:bodyPr>
            <a:lstStyle/>
            <a:p>
              <a:pPr defTabSz="458899">
                <a:defRPr>
                  <a:latin typeface="Calibri"/>
                  <a:ea typeface="Calibri"/>
                  <a:cs typeface="Calibri"/>
                  <a:sym typeface="Calibri"/>
                </a:defRPr>
              </a:pPr>
            </a:p>
          </p:txBody>
        </p:sp>
        <p:sp>
          <p:nvSpPr>
            <p:cNvPr id="555" name="Shape"/>
            <p:cNvSpPr/>
            <p:nvPr/>
          </p:nvSpPr>
          <p:spPr>
            <a:xfrm>
              <a:off x="233821" y="38206"/>
              <a:ext cx="17527" cy="38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632"/>
                  </a:moveTo>
                  <a:lnTo>
                    <a:pt x="21600" y="0"/>
                  </a:lnTo>
                  <a:lnTo>
                    <a:pt x="19722" y="1728"/>
                  </a:lnTo>
                  <a:lnTo>
                    <a:pt x="15965" y="2592"/>
                  </a:lnTo>
                  <a:lnTo>
                    <a:pt x="0" y="2592"/>
                  </a:lnTo>
                  <a:lnTo>
                    <a:pt x="0" y="21600"/>
                  </a:lnTo>
                  <a:lnTo>
                    <a:pt x="21600" y="16632"/>
                  </a:lnTo>
                  <a:close/>
                </a:path>
              </a:pathLst>
            </a:custGeom>
            <a:solidFill>
              <a:srgbClr val="336666"/>
            </a:solidFill>
            <a:ln w="12700" cap="flat">
              <a:noFill/>
              <a:miter lim="400000"/>
            </a:ln>
            <a:effectLst/>
          </p:spPr>
          <p:txBody>
            <a:bodyPr wrap="square" lIns="45847" tIns="45847" rIns="45847" bIns="45847" numCol="1" anchor="t">
              <a:noAutofit/>
            </a:bodyPr>
            <a:lstStyle/>
            <a:p>
              <a:pPr defTabSz="458899">
                <a:defRPr>
                  <a:latin typeface="Calibri"/>
                  <a:ea typeface="Calibri"/>
                  <a:cs typeface="Calibri"/>
                  <a:sym typeface="Calibri"/>
                </a:defRPr>
              </a:pPr>
            </a:p>
          </p:txBody>
        </p:sp>
      </p:grpSp>
      <p:sp>
        <p:nvSpPr>
          <p:cNvPr id="557" name="Evidence synthesis"/>
          <p:cNvSpPr txBox="1"/>
          <p:nvPr/>
        </p:nvSpPr>
        <p:spPr>
          <a:xfrm>
            <a:off x="1973983" y="3276175"/>
            <a:ext cx="1140454" cy="525922"/>
          </a:xfrm>
          <a:prstGeom prst="rect">
            <a:avLst/>
          </a:prstGeom>
          <a:solidFill>
            <a:srgbClr val="000066"/>
          </a:solidFill>
          <a:ln w="12700">
            <a:miter lim="400000"/>
          </a:ln>
          <a:extLst>
            <a:ext uri="{C572A759-6A51-4108-AA02-DFA0A04FC94B}">
              <ma14:wrappingTextBoxFlag xmlns:ma14="http://schemas.microsoft.com/office/mac/drawingml/2011/main" val="1"/>
            </a:ext>
          </a:extLst>
        </p:spPr>
        <p:txBody>
          <a:bodyPr lIns="0" tIns="0" rIns="0" bIns="0">
            <a:spAutoFit/>
          </a:bodyPr>
          <a:lstStyle>
            <a:lvl1pPr marR="84768" indent="92075" defTabSz="458899">
              <a:defRPr spc="-5">
                <a:solidFill>
                  <a:srgbClr val="FFFFFF"/>
                </a:solidFill>
                <a:latin typeface="Arial"/>
                <a:ea typeface="Arial"/>
                <a:cs typeface="Arial"/>
                <a:sym typeface="Arial"/>
              </a:defRPr>
            </a:lvl1pPr>
          </a:lstStyle>
          <a:p>
            <a:pPr>
              <a:defRPr spc="0">
                <a:solidFill>
                  <a:srgbClr val="000000"/>
                </a:solidFill>
                <a:latin typeface="Calibri"/>
                <a:ea typeface="Calibri"/>
                <a:cs typeface="Calibri"/>
                <a:sym typeface="Calibri"/>
              </a:defRPr>
            </a:pPr>
            <a:r>
              <a:rPr spc="-5">
                <a:solidFill>
                  <a:srgbClr val="FFFFFF"/>
                </a:solidFill>
                <a:latin typeface="Arial"/>
                <a:ea typeface="Arial"/>
                <a:cs typeface="Arial"/>
                <a:sym typeface="Arial"/>
              </a:rPr>
              <a:t>Evidence synthesis</a:t>
            </a:r>
          </a:p>
        </p:txBody>
      </p:sp>
      <p:grpSp>
        <p:nvGrpSpPr>
          <p:cNvPr id="561" name="Group"/>
          <p:cNvGrpSpPr/>
          <p:nvPr/>
        </p:nvGrpSpPr>
        <p:grpSpPr>
          <a:xfrm>
            <a:off x="3115581" y="3543618"/>
            <a:ext cx="386648" cy="76307"/>
            <a:chOff x="0" y="0"/>
            <a:chExt cx="386646" cy="76306"/>
          </a:xfrm>
        </p:grpSpPr>
        <p:sp>
          <p:nvSpPr>
            <p:cNvPr id="558" name="Shape"/>
            <p:cNvSpPr/>
            <p:nvPr/>
          </p:nvSpPr>
          <p:spPr>
            <a:xfrm>
              <a:off x="0" y="33620"/>
              <a:ext cx="327810" cy="91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1"/>
                  </a:moveTo>
                  <a:lnTo>
                    <a:pt x="21499" y="3600"/>
                  </a:lnTo>
                  <a:lnTo>
                    <a:pt x="21298" y="0"/>
                  </a:lnTo>
                  <a:lnTo>
                    <a:pt x="302" y="0"/>
                  </a:lnTo>
                  <a:lnTo>
                    <a:pt x="101" y="3600"/>
                  </a:lnTo>
                  <a:lnTo>
                    <a:pt x="0" y="10801"/>
                  </a:lnTo>
                  <a:lnTo>
                    <a:pt x="101" y="18000"/>
                  </a:lnTo>
                  <a:lnTo>
                    <a:pt x="302" y="21600"/>
                  </a:lnTo>
                  <a:lnTo>
                    <a:pt x="21298" y="21600"/>
                  </a:lnTo>
                  <a:lnTo>
                    <a:pt x="21499" y="18000"/>
                  </a:lnTo>
                  <a:lnTo>
                    <a:pt x="21600" y="10801"/>
                  </a:lnTo>
                  <a:close/>
                </a:path>
              </a:pathLst>
            </a:custGeom>
            <a:solidFill>
              <a:srgbClr val="336666"/>
            </a:solidFill>
            <a:ln w="12700" cap="flat">
              <a:noFill/>
              <a:miter lim="400000"/>
            </a:ln>
            <a:effectLst/>
          </p:spPr>
          <p:txBody>
            <a:bodyPr wrap="square" lIns="45847" tIns="45847" rIns="45847" bIns="45847" numCol="1" anchor="t">
              <a:noAutofit/>
            </a:bodyPr>
            <a:lstStyle/>
            <a:p>
              <a:pPr defTabSz="458899">
                <a:defRPr>
                  <a:latin typeface="Calibri"/>
                  <a:ea typeface="Calibri"/>
                  <a:cs typeface="Calibri"/>
                  <a:sym typeface="Calibri"/>
                </a:defRPr>
              </a:pPr>
            </a:p>
          </p:txBody>
        </p:sp>
        <p:sp>
          <p:nvSpPr>
            <p:cNvPr id="559" name="Shape"/>
            <p:cNvSpPr/>
            <p:nvPr/>
          </p:nvSpPr>
          <p:spPr>
            <a:xfrm>
              <a:off x="310234" y="0"/>
              <a:ext cx="76413" cy="676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203"/>
                  </a:moveTo>
                  <a:lnTo>
                    <a:pt x="0" y="0"/>
                  </a:lnTo>
                  <a:lnTo>
                    <a:pt x="0" y="10739"/>
                  </a:lnTo>
                  <a:lnTo>
                    <a:pt x="3672" y="10739"/>
                  </a:lnTo>
                  <a:lnTo>
                    <a:pt x="4536" y="11227"/>
                  </a:lnTo>
                  <a:lnTo>
                    <a:pt x="4968" y="12203"/>
                  </a:lnTo>
                  <a:lnTo>
                    <a:pt x="4968" y="21600"/>
                  </a:lnTo>
                  <a:lnTo>
                    <a:pt x="21600" y="12203"/>
                  </a:lnTo>
                  <a:close/>
                </a:path>
              </a:pathLst>
            </a:custGeom>
            <a:solidFill>
              <a:srgbClr val="336666"/>
            </a:solidFill>
            <a:ln w="12700" cap="flat">
              <a:noFill/>
              <a:miter lim="400000"/>
            </a:ln>
            <a:effectLst/>
          </p:spPr>
          <p:txBody>
            <a:bodyPr wrap="square" lIns="45847" tIns="45847" rIns="45847" bIns="45847" numCol="1" anchor="t">
              <a:noAutofit/>
            </a:bodyPr>
            <a:lstStyle/>
            <a:p>
              <a:pPr defTabSz="458899">
                <a:defRPr>
                  <a:latin typeface="Calibri"/>
                  <a:ea typeface="Calibri"/>
                  <a:cs typeface="Calibri"/>
                  <a:sym typeface="Calibri"/>
                </a:defRPr>
              </a:pPr>
            </a:p>
          </p:txBody>
        </p:sp>
        <p:sp>
          <p:nvSpPr>
            <p:cNvPr id="560" name="Shape"/>
            <p:cNvSpPr/>
            <p:nvPr/>
          </p:nvSpPr>
          <p:spPr>
            <a:xfrm>
              <a:off x="310234" y="38206"/>
              <a:ext cx="17527" cy="38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632"/>
                  </a:moveTo>
                  <a:lnTo>
                    <a:pt x="21600" y="0"/>
                  </a:lnTo>
                  <a:lnTo>
                    <a:pt x="19722" y="1728"/>
                  </a:lnTo>
                  <a:lnTo>
                    <a:pt x="15964" y="2592"/>
                  </a:lnTo>
                  <a:lnTo>
                    <a:pt x="0" y="2592"/>
                  </a:lnTo>
                  <a:lnTo>
                    <a:pt x="0" y="21600"/>
                  </a:lnTo>
                  <a:lnTo>
                    <a:pt x="21600" y="16632"/>
                  </a:lnTo>
                  <a:close/>
                </a:path>
              </a:pathLst>
            </a:custGeom>
            <a:solidFill>
              <a:srgbClr val="336666"/>
            </a:solidFill>
            <a:ln w="12700" cap="flat">
              <a:noFill/>
              <a:miter lim="400000"/>
            </a:ln>
            <a:effectLst/>
          </p:spPr>
          <p:txBody>
            <a:bodyPr wrap="square" lIns="45847" tIns="45847" rIns="45847" bIns="45847" numCol="1" anchor="t">
              <a:noAutofit/>
            </a:bodyPr>
            <a:lstStyle/>
            <a:p>
              <a:pPr defTabSz="458899">
                <a:defRPr>
                  <a:latin typeface="Calibri"/>
                  <a:ea typeface="Calibri"/>
                  <a:cs typeface="Calibri"/>
                  <a:sym typeface="Calibri"/>
                </a:defRPr>
              </a:pPr>
            </a:p>
          </p:txBody>
        </p:sp>
      </p:grpSp>
      <p:sp>
        <p:nvSpPr>
          <p:cNvPr id="562" name="Clinical policy (guidelines)"/>
          <p:cNvSpPr txBox="1"/>
          <p:nvPr/>
        </p:nvSpPr>
        <p:spPr>
          <a:xfrm>
            <a:off x="3578640" y="3276175"/>
            <a:ext cx="1572820" cy="525922"/>
          </a:xfrm>
          <a:prstGeom prst="rect">
            <a:avLst/>
          </a:prstGeom>
          <a:solidFill>
            <a:srgbClr val="000066"/>
          </a:solidFill>
          <a:ln w="12700">
            <a:miter lim="400000"/>
          </a:ln>
          <a:extLst>
            <a:ext uri="{C572A759-6A51-4108-AA02-DFA0A04FC94B}">
              <ma14:wrappingTextBoxFlag xmlns:ma14="http://schemas.microsoft.com/office/mac/drawingml/2011/main" val="1"/>
            </a:ext>
          </a:extLst>
        </p:spPr>
        <p:txBody>
          <a:bodyPr lIns="0" tIns="0" rIns="0" bIns="0">
            <a:spAutoFit/>
          </a:bodyPr>
          <a:lstStyle/>
          <a:p>
            <a:pPr marR="83494" indent="92075" defTabSz="458899">
              <a:defRPr>
                <a:latin typeface="Calibri"/>
                <a:ea typeface="Calibri"/>
                <a:cs typeface="Calibri"/>
                <a:sym typeface="Calibri"/>
              </a:defRPr>
            </a:pPr>
            <a:r>
              <a:rPr>
                <a:solidFill>
                  <a:srgbClr val="FFFFFF"/>
                </a:solidFill>
                <a:latin typeface="Arial"/>
                <a:ea typeface="Arial"/>
                <a:cs typeface="Arial"/>
                <a:sym typeface="Arial"/>
              </a:rPr>
              <a:t>Clinical</a:t>
            </a:r>
            <a:r>
              <a:rPr spc="-5">
                <a:solidFill>
                  <a:srgbClr val="FFFFFF"/>
                </a:solidFill>
                <a:latin typeface="Arial"/>
                <a:ea typeface="Arial"/>
                <a:cs typeface="Arial"/>
                <a:sym typeface="Arial"/>
              </a:rPr>
              <a:t> </a:t>
            </a:r>
            <a:r>
              <a:rPr>
                <a:solidFill>
                  <a:srgbClr val="FFFFFF"/>
                </a:solidFill>
                <a:latin typeface="Arial"/>
                <a:ea typeface="Arial"/>
                <a:cs typeface="Arial"/>
                <a:sym typeface="Arial"/>
              </a:rPr>
              <a:t>policy (guidelines)</a:t>
            </a:r>
          </a:p>
        </p:txBody>
      </p:sp>
      <p:grpSp>
        <p:nvGrpSpPr>
          <p:cNvPr id="566" name="Group"/>
          <p:cNvGrpSpPr/>
          <p:nvPr/>
        </p:nvGrpSpPr>
        <p:grpSpPr>
          <a:xfrm>
            <a:off x="5255125" y="3543618"/>
            <a:ext cx="463061" cy="76307"/>
            <a:chOff x="0" y="0"/>
            <a:chExt cx="463059" cy="76306"/>
          </a:xfrm>
        </p:grpSpPr>
        <p:sp>
          <p:nvSpPr>
            <p:cNvPr id="563" name="Shape"/>
            <p:cNvSpPr/>
            <p:nvPr/>
          </p:nvSpPr>
          <p:spPr>
            <a:xfrm>
              <a:off x="0" y="33620"/>
              <a:ext cx="404222" cy="91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1"/>
                  </a:moveTo>
                  <a:lnTo>
                    <a:pt x="21518" y="3600"/>
                  </a:lnTo>
                  <a:lnTo>
                    <a:pt x="21355" y="0"/>
                  </a:lnTo>
                  <a:lnTo>
                    <a:pt x="245" y="2"/>
                  </a:lnTo>
                  <a:lnTo>
                    <a:pt x="82" y="3602"/>
                  </a:lnTo>
                  <a:lnTo>
                    <a:pt x="0" y="10801"/>
                  </a:lnTo>
                  <a:lnTo>
                    <a:pt x="82" y="18000"/>
                  </a:lnTo>
                  <a:lnTo>
                    <a:pt x="245" y="21600"/>
                  </a:lnTo>
                  <a:lnTo>
                    <a:pt x="21355" y="21600"/>
                  </a:lnTo>
                  <a:lnTo>
                    <a:pt x="21518" y="18000"/>
                  </a:lnTo>
                  <a:lnTo>
                    <a:pt x="21600" y="10801"/>
                  </a:lnTo>
                  <a:close/>
                </a:path>
              </a:pathLst>
            </a:custGeom>
            <a:solidFill>
              <a:srgbClr val="336666"/>
            </a:solidFill>
            <a:ln w="12700" cap="flat">
              <a:noFill/>
              <a:miter lim="400000"/>
            </a:ln>
            <a:effectLst/>
          </p:spPr>
          <p:txBody>
            <a:bodyPr wrap="square" lIns="45847" tIns="45847" rIns="45847" bIns="45847" numCol="1" anchor="t">
              <a:noAutofit/>
            </a:bodyPr>
            <a:lstStyle/>
            <a:p>
              <a:pPr defTabSz="458899">
                <a:defRPr>
                  <a:latin typeface="Calibri"/>
                  <a:ea typeface="Calibri"/>
                  <a:cs typeface="Calibri"/>
                  <a:sym typeface="Calibri"/>
                </a:defRPr>
              </a:pPr>
            </a:p>
          </p:txBody>
        </p:sp>
        <p:sp>
          <p:nvSpPr>
            <p:cNvPr id="564" name="Shape"/>
            <p:cNvSpPr/>
            <p:nvPr/>
          </p:nvSpPr>
          <p:spPr>
            <a:xfrm>
              <a:off x="386647" y="0"/>
              <a:ext cx="76413" cy="676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203"/>
                  </a:moveTo>
                  <a:lnTo>
                    <a:pt x="0" y="0"/>
                  </a:lnTo>
                  <a:lnTo>
                    <a:pt x="0" y="10739"/>
                  </a:lnTo>
                  <a:lnTo>
                    <a:pt x="3672" y="10739"/>
                  </a:lnTo>
                  <a:lnTo>
                    <a:pt x="4536" y="11227"/>
                  </a:lnTo>
                  <a:lnTo>
                    <a:pt x="4968" y="12203"/>
                  </a:lnTo>
                  <a:lnTo>
                    <a:pt x="4968" y="21600"/>
                  </a:lnTo>
                  <a:lnTo>
                    <a:pt x="21600" y="12203"/>
                  </a:lnTo>
                  <a:close/>
                </a:path>
              </a:pathLst>
            </a:custGeom>
            <a:solidFill>
              <a:srgbClr val="336666"/>
            </a:solidFill>
            <a:ln w="12700" cap="flat">
              <a:noFill/>
              <a:miter lim="400000"/>
            </a:ln>
            <a:effectLst/>
          </p:spPr>
          <p:txBody>
            <a:bodyPr wrap="square" lIns="45847" tIns="45847" rIns="45847" bIns="45847" numCol="1" anchor="t">
              <a:noAutofit/>
            </a:bodyPr>
            <a:lstStyle/>
            <a:p>
              <a:pPr defTabSz="458899">
                <a:defRPr>
                  <a:latin typeface="Calibri"/>
                  <a:ea typeface="Calibri"/>
                  <a:cs typeface="Calibri"/>
                  <a:sym typeface="Calibri"/>
                </a:defRPr>
              </a:pPr>
            </a:p>
          </p:txBody>
        </p:sp>
        <p:sp>
          <p:nvSpPr>
            <p:cNvPr id="565" name="Shape"/>
            <p:cNvSpPr/>
            <p:nvPr/>
          </p:nvSpPr>
          <p:spPr>
            <a:xfrm>
              <a:off x="386647" y="38206"/>
              <a:ext cx="17527" cy="38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632"/>
                  </a:moveTo>
                  <a:lnTo>
                    <a:pt x="21600" y="0"/>
                  </a:lnTo>
                  <a:lnTo>
                    <a:pt x="19722" y="1728"/>
                  </a:lnTo>
                  <a:lnTo>
                    <a:pt x="15964" y="2592"/>
                  </a:lnTo>
                  <a:lnTo>
                    <a:pt x="0" y="2592"/>
                  </a:lnTo>
                  <a:lnTo>
                    <a:pt x="0" y="21600"/>
                  </a:lnTo>
                  <a:lnTo>
                    <a:pt x="21600" y="16632"/>
                  </a:lnTo>
                  <a:close/>
                </a:path>
              </a:pathLst>
            </a:custGeom>
            <a:solidFill>
              <a:srgbClr val="336666"/>
            </a:solidFill>
            <a:ln w="12700" cap="flat">
              <a:noFill/>
              <a:miter lim="400000"/>
            </a:ln>
            <a:effectLst/>
          </p:spPr>
          <p:txBody>
            <a:bodyPr wrap="square" lIns="45847" tIns="45847" rIns="45847" bIns="45847" numCol="1" anchor="t">
              <a:noAutofit/>
            </a:bodyPr>
            <a:lstStyle/>
            <a:p>
              <a:pPr defTabSz="458899">
                <a:defRPr>
                  <a:latin typeface="Calibri"/>
                  <a:ea typeface="Calibri"/>
                  <a:cs typeface="Calibri"/>
                  <a:sym typeface="Calibri"/>
                </a:defRPr>
              </a:pPr>
            </a:p>
          </p:txBody>
        </p:sp>
      </p:grpSp>
      <p:sp>
        <p:nvSpPr>
          <p:cNvPr id="567" name="Shape"/>
          <p:cNvSpPr/>
          <p:nvPr/>
        </p:nvSpPr>
        <p:spPr>
          <a:xfrm>
            <a:off x="6818521" y="2958176"/>
            <a:ext cx="1046848" cy="10180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346"/>
                </a:moveTo>
                <a:lnTo>
                  <a:pt x="21529" y="9462"/>
                </a:lnTo>
                <a:lnTo>
                  <a:pt x="21389" y="8598"/>
                </a:lnTo>
                <a:lnTo>
                  <a:pt x="21183" y="7763"/>
                </a:lnTo>
                <a:lnTo>
                  <a:pt x="20914" y="6954"/>
                </a:lnTo>
                <a:lnTo>
                  <a:pt x="20584" y="6176"/>
                </a:lnTo>
                <a:lnTo>
                  <a:pt x="20197" y="5432"/>
                </a:lnTo>
                <a:lnTo>
                  <a:pt x="19756" y="4723"/>
                </a:lnTo>
                <a:lnTo>
                  <a:pt x="19263" y="4053"/>
                </a:lnTo>
                <a:lnTo>
                  <a:pt x="18721" y="3424"/>
                </a:lnTo>
                <a:lnTo>
                  <a:pt x="18133" y="2840"/>
                </a:lnTo>
                <a:lnTo>
                  <a:pt x="17503" y="2302"/>
                </a:lnTo>
                <a:lnTo>
                  <a:pt x="16832" y="1813"/>
                </a:lnTo>
                <a:lnTo>
                  <a:pt x="16125" y="1377"/>
                </a:lnTo>
                <a:lnTo>
                  <a:pt x="15383" y="995"/>
                </a:lnTo>
                <a:lnTo>
                  <a:pt x="14609" y="670"/>
                </a:lnTo>
                <a:lnTo>
                  <a:pt x="13807" y="406"/>
                </a:lnTo>
                <a:lnTo>
                  <a:pt x="12980" y="204"/>
                </a:lnTo>
                <a:lnTo>
                  <a:pt x="12130" y="68"/>
                </a:lnTo>
                <a:lnTo>
                  <a:pt x="11261" y="0"/>
                </a:lnTo>
                <a:lnTo>
                  <a:pt x="10374" y="3"/>
                </a:lnTo>
                <a:lnTo>
                  <a:pt x="9491" y="75"/>
                </a:lnTo>
                <a:lnTo>
                  <a:pt x="8629" y="216"/>
                </a:lnTo>
                <a:lnTo>
                  <a:pt x="7792" y="423"/>
                </a:lnTo>
                <a:lnTo>
                  <a:pt x="6984" y="693"/>
                </a:lnTo>
                <a:lnTo>
                  <a:pt x="6206" y="1024"/>
                </a:lnTo>
                <a:lnTo>
                  <a:pt x="5461" y="1413"/>
                </a:lnTo>
                <a:lnTo>
                  <a:pt x="4751" y="1855"/>
                </a:lnTo>
                <a:lnTo>
                  <a:pt x="4080" y="2350"/>
                </a:lnTo>
                <a:lnTo>
                  <a:pt x="3450" y="2893"/>
                </a:lnTo>
                <a:lnTo>
                  <a:pt x="2864" y="3482"/>
                </a:lnTo>
                <a:lnTo>
                  <a:pt x="2324" y="4114"/>
                </a:lnTo>
                <a:lnTo>
                  <a:pt x="1833" y="4786"/>
                </a:lnTo>
                <a:lnTo>
                  <a:pt x="1394" y="5495"/>
                </a:lnTo>
                <a:lnTo>
                  <a:pt x="1010" y="6239"/>
                </a:lnTo>
                <a:lnTo>
                  <a:pt x="683" y="7013"/>
                </a:lnTo>
                <a:lnTo>
                  <a:pt x="416" y="7816"/>
                </a:lnTo>
                <a:lnTo>
                  <a:pt x="211" y="8645"/>
                </a:lnTo>
                <a:lnTo>
                  <a:pt x="72" y="9496"/>
                </a:lnTo>
                <a:lnTo>
                  <a:pt x="1" y="10366"/>
                </a:lnTo>
                <a:lnTo>
                  <a:pt x="0" y="11254"/>
                </a:lnTo>
                <a:lnTo>
                  <a:pt x="71" y="12138"/>
                </a:lnTo>
                <a:lnTo>
                  <a:pt x="211" y="13002"/>
                </a:lnTo>
                <a:lnTo>
                  <a:pt x="417" y="13837"/>
                </a:lnTo>
                <a:lnTo>
                  <a:pt x="686" y="14646"/>
                </a:lnTo>
                <a:lnTo>
                  <a:pt x="1016" y="15424"/>
                </a:lnTo>
                <a:lnTo>
                  <a:pt x="1403" y="16168"/>
                </a:lnTo>
                <a:lnTo>
                  <a:pt x="1844" y="16877"/>
                </a:lnTo>
                <a:lnTo>
                  <a:pt x="2337" y="17547"/>
                </a:lnTo>
                <a:lnTo>
                  <a:pt x="2879" y="18176"/>
                </a:lnTo>
                <a:lnTo>
                  <a:pt x="3467" y="18760"/>
                </a:lnTo>
                <a:lnTo>
                  <a:pt x="4097" y="19298"/>
                </a:lnTo>
                <a:lnTo>
                  <a:pt x="4768" y="19787"/>
                </a:lnTo>
                <a:lnTo>
                  <a:pt x="5475" y="20223"/>
                </a:lnTo>
                <a:lnTo>
                  <a:pt x="6217" y="20605"/>
                </a:lnTo>
                <a:lnTo>
                  <a:pt x="6991" y="20930"/>
                </a:lnTo>
                <a:lnTo>
                  <a:pt x="7793" y="21194"/>
                </a:lnTo>
                <a:lnTo>
                  <a:pt x="8620" y="21396"/>
                </a:lnTo>
                <a:lnTo>
                  <a:pt x="9470" y="21532"/>
                </a:lnTo>
                <a:lnTo>
                  <a:pt x="10339" y="21600"/>
                </a:lnTo>
                <a:lnTo>
                  <a:pt x="11226" y="21597"/>
                </a:lnTo>
                <a:lnTo>
                  <a:pt x="12109" y="21525"/>
                </a:lnTo>
                <a:lnTo>
                  <a:pt x="12971" y="21384"/>
                </a:lnTo>
                <a:lnTo>
                  <a:pt x="13808" y="21177"/>
                </a:lnTo>
                <a:lnTo>
                  <a:pt x="14616" y="20907"/>
                </a:lnTo>
                <a:lnTo>
                  <a:pt x="15394" y="20576"/>
                </a:lnTo>
                <a:lnTo>
                  <a:pt x="16139" y="20187"/>
                </a:lnTo>
                <a:lnTo>
                  <a:pt x="16849" y="19745"/>
                </a:lnTo>
                <a:lnTo>
                  <a:pt x="17520" y="19250"/>
                </a:lnTo>
                <a:lnTo>
                  <a:pt x="18150" y="18707"/>
                </a:lnTo>
                <a:lnTo>
                  <a:pt x="18736" y="18118"/>
                </a:lnTo>
                <a:lnTo>
                  <a:pt x="19276" y="17486"/>
                </a:lnTo>
                <a:lnTo>
                  <a:pt x="19767" y="16814"/>
                </a:lnTo>
                <a:lnTo>
                  <a:pt x="20206" y="16105"/>
                </a:lnTo>
                <a:lnTo>
                  <a:pt x="20590" y="15361"/>
                </a:lnTo>
                <a:lnTo>
                  <a:pt x="20917" y="14587"/>
                </a:lnTo>
                <a:lnTo>
                  <a:pt x="21184" y="13784"/>
                </a:lnTo>
                <a:lnTo>
                  <a:pt x="21389" y="12955"/>
                </a:lnTo>
                <a:lnTo>
                  <a:pt x="21528" y="12104"/>
                </a:lnTo>
                <a:lnTo>
                  <a:pt x="21599" y="11234"/>
                </a:lnTo>
                <a:lnTo>
                  <a:pt x="21600" y="10346"/>
                </a:lnTo>
                <a:close/>
              </a:path>
            </a:pathLst>
          </a:custGeom>
          <a:solidFill>
            <a:srgbClr val="0000FF"/>
          </a:solidFill>
          <a:ln w="12700">
            <a:miter lim="400000"/>
          </a:ln>
        </p:spPr>
        <p:txBody>
          <a:bodyPr lIns="45847" tIns="45847" rIns="45847" bIns="45847"/>
          <a:lstStyle/>
          <a:p>
            <a:pPr defTabSz="458899">
              <a:defRPr>
                <a:latin typeface="Calibri"/>
                <a:ea typeface="Calibri"/>
                <a:cs typeface="Calibri"/>
                <a:sym typeface="Calibri"/>
              </a:defRPr>
            </a:pPr>
          </a:p>
        </p:txBody>
      </p:sp>
      <p:sp>
        <p:nvSpPr>
          <p:cNvPr id="568" name="Shape"/>
          <p:cNvSpPr/>
          <p:nvPr/>
        </p:nvSpPr>
        <p:spPr>
          <a:xfrm>
            <a:off x="6107122" y="2955130"/>
            <a:ext cx="1054492" cy="10256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349"/>
                </a:moveTo>
                <a:lnTo>
                  <a:pt x="21529" y="9464"/>
                </a:lnTo>
                <a:lnTo>
                  <a:pt x="21390" y="8602"/>
                </a:lnTo>
                <a:lnTo>
                  <a:pt x="21183" y="7763"/>
                </a:lnTo>
                <a:lnTo>
                  <a:pt x="20915" y="6956"/>
                </a:lnTo>
                <a:lnTo>
                  <a:pt x="20586" y="6178"/>
                </a:lnTo>
                <a:lnTo>
                  <a:pt x="20199" y="5433"/>
                </a:lnTo>
                <a:lnTo>
                  <a:pt x="19758" y="4724"/>
                </a:lnTo>
                <a:lnTo>
                  <a:pt x="19266" y="4054"/>
                </a:lnTo>
                <a:lnTo>
                  <a:pt x="18724" y="3425"/>
                </a:lnTo>
                <a:lnTo>
                  <a:pt x="18137" y="2841"/>
                </a:lnTo>
                <a:lnTo>
                  <a:pt x="17507" y="2303"/>
                </a:lnTo>
                <a:lnTo>
                  <a:pt x="16836" y="1814"/>
                </a:lnTo>
                <a:lnTo>
                  <a:pt x="16129" y="1377"/>
                </a:lnTo>
                <a:lnTo>
                  <a:pt x="15387" y="995"/>
                </a:lnTo>
                <a:lnTo>
                  <a:pt x="14614" y="671"/>
                </a:lnTo>
                <a:lnTo>
                  <a:pt x="13812" y="406"/>
                </a:lnTo>
                <a:lnTo>
                  <a:pt x="12985" y="205"/>
                </a:lnTo>
                <a:lnTo>
                  <a:pt x="12134" y="68"/>
                </a:lnTo>
                <a:lnTo>
                  <a:pt x="11264" y="0"/>
                </a:lnTo>
                <a:lnTo>
                  <a:pt x="10377" y="2"/>
                </a:lnTo>
                <a:lnTo>
                  <a:pt x="9491" y="74"/>
                </a:lnTo>
                <a:lnTo>
                  <a:pt x="8628" y="215"/>
                </a:lnTo>
                <a:lnTo>
                  <a:pt x="7788" y="422"/>
                </a:lnTo>
                <a:lnTo>
                  <a:pt x="6980" y="692"/>
                </a:lnTo>
                <a:lnTo>
                  <a:pt x="6200" y="1022"/>
                </a:lnTo>
                <a:lnTo>
                  <a:pt x="5455" y="1410"/>
                </a:lnTo>
                <a:lnTo>
                  <a:pt x="4745" y="1853"/>
                </a:lnTo>
                <a:lnTo>
                  <a:pt x="4074" y="2347"/>
                </a:lnTo>
                <a:lnTo>
                  <a:pt x="3444" y="2889"/>
                </a:lnTo>
                <a:lnTo>
                  <a:pt x="2858" y="3478"/>
                </a:lnTo>
                <a:lnTo>
                  <a:pt x="2319" y="4110"/>
                </a:lnTo>
                <a:lnTo>
                  <a:pt x="1829" y="4782"/>
                </a:lnTo>
                <a:lnTo>
                  <a:pt x="1391" y="5491"/>
                </a:lnTo>
                <a:lnTo>
                  <a:pt x="1008" y="6234"/>
                </a:lnTo>
                <a:lnTo>
                  <a:pt x="682" y="7008"/>
                </a:lnTo>
                <a:lnTo>
                  <a:pt x="415" y="7811"/>
                </a:lnTo>
                <a:lnTo>
                  <a:pt x="211" y="8640"/>
                </a:lnTo>
                <a:lnTo>
                  <a:pt x="72" y="9491"/>
                </a:lnTo>
                <a:lnTo>
                  <a:pt x="1" y="10363"/>
                </a:lnTo>
                <a:lnTo>
                  <a:pt x="0" y="11251"/>
                </a:lnTo>
                <a:lnTo>
                  <a:pt x="71" y="12136"/>
                </a:lnTo>
                <a:lnTo>
                  <a:pt x="210" y="12998"/>
                </a:lnTo>
                <a:lnTo>
                  <a:pt x="416" y="13835"/>
                </a:lnTo>
                <a:lnTo>
                  <a:pt x="685" y="14644"/>
                </a:lnTo>
                <a:lnTo>
                  <a:pt x="1014" y="15422"/>
                </a:lnTo>
                <a:lnTo>
                  <a:pt x="1401" y="16167"/>
                </a:lnTo>
                <a:lnTo>
                  <a:pt x="1842" y="16876"/>
                </a:lnTo>
                <a:lnTo>
                  <a:pt x="2334" y="17546"/>
                </a:lnTo>
                <a:lnTo>
                  <a:pt x="2876" y="18175"/>
                </a:lnTo>
                <a:lnTo>
                  <a:pt x="3463" y="18759"/>
                </a:lnTo>
                <a:lnTo>
                  <a:pt x="4093" y="19297"/>
                </a:lnTo>
                <a:lnTo>
                  <a:pt x="4764" y="19786"/>
                </a:lnTo>
                <a:lnTo>
                  <a:pt x="5471" y="20223"/>
                </a:lnTo>
                <a:lnTo>
                  <a:pt x="6213" y="20605"/>
                </a:lnTo>
                <a:lnTo>
                  <a:pt x="6986" y="20929"/>
                </a:lnTo>
                <a:lnTo>
                  <a:pt x="7790" y="21194"/>
                </a:lnTo>
                <a:lnTo>
                  <a:pt x="8615" y="21395"/>
                </a:lnTo>
                <a:lnTo>
                  <a:pt x="9466" y="21532"/>
                </a:lnTo>
                <a:lnTo>
                  <a:pt x="10336" y="21600"/>
                </a:lnTo>
                <a:lnTo>
                  <a:pt x="11223" y="21598"/>
                </a:lnTo>
                <a:lnTo>
                  <a:pt x="12107" y="21526"/>
                </a:lnTo>
                <a:lnTo>
                  <a:pt x="12969" y="21385"/>
                </a:lnTo>
                <a:lnTo>
                  <a:pt x="13805" y="21178"/>
                </a:lnTo>
                <a:lnTo>
                  <a:pt x="14614" y="20908"/>
                </a:lnTo>
                <a:lnTo>
                  <a:pt x="15393" y="20578"/>
                </a:lnTo>
                <a:lnTo>
                  <a:pt x="16138" y="20190"/>
                </a:lnTo>
                <a:lnTo>
                  <a:pt x="16848" y="19747"/>
                </a:lnTo>
                <a:lnTo>
                  <a:pt x="17519" y="19253"/>
                </a:lnTo>
                <a:lnTo>
                  <a:pt x="18149" y="18711"/>
                </a:lnTo>
                <a:lnTo>
                  <a:pt x="18736" y="18122"/>
                </a:lnTo>
                <a:lnTo>
                  <a:pt x="19275" y="17490"/>
                </a:lnTo>
                <a:lnTo>
                  <a:pt x="19766" y="16818"/>
                </a:lnTo>
                <a:lnTo>
                  <a:pt x="20205" y="16109"/>
                </a:lnTo>
                <a:lnTo>
                  <a:pt x="20589" y="15366"/>
                </a:lnTo>
                <a:lnTo>
                  <a:pt x="20916" y="14592"/>
                </a:lnTo>
                <a:lnTo>
                  <a:pt x="21184" y="13786"/>
                </a:lnTo>
                <a:lnTo>
                  <a:pt x="21388" y="12960"/>
                </a:lnTo>
                <a:lnTo>
                  <a:pt x="21527" y="12109"/>
                </a:lnTo>
                <a:lnTo>
                  <a:pt x="21599" y="11237"/>
                </a:lnTo>
                <a:lnTo>
                  <a:pt x="21600" y="10349"/>
                </a:lnTo>
                <a:close/>
              </a:path>
            </a:pathLst>
          </a:custGeom>
          <a:solidFill>
            <a:srgbClr val="FFFF00"/>
          </a:solidFill>
          <a:ln w="12700">
            <a:miter lim="400000"/>
          </a:ln>
        </p:spPr>
        <p:txBody>
          <a:bodyPr lIns="45847" tIns="45847" rIns="45847" bIns="45847"/>
          <a:lstStyle/>
          <a:p>
            <a:pPr defTabSz="458899">
              <a:defRPr>
                <a:latin typeface="Calibri"/>
                <a:ea typeface="Calibri"/>
                <a:cs typeface="Calibri"/>
                <a:sym typeface="Calibri"/>
              </a:defRPr>
            </a:pPr>
          </a:p>
        </p:txBody>
      </p:sp>
      <p:sp>
        <p:nvSpPr>
          <p:cNvPr id="569" name="Shape"/>
          <p:cNvSpPr/>
          <p:nvPr/>
        </p:nvSpPr>
        <p:spPr>
          <a:xfrm>
            <a:off x="6493767" y="2508980"/>
            <a:ext cx="1046849" cy="10186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354"/>
                </a:moveTo>
                <a:lnTo>
                  <a:pt x="21529" y="9470"/>
                </a:lnTo>
                <a:lnTo>
                  <a:pt x="21389" y="8607"/>
                </a:lnTo>
                <a:lnTo>
                  <a:pt x="21183" y="7773"/>
                </a:lnTo>
                <a:lnTo>
                  <a:pt x="20914" y="6964"/>
                </a:lnTo>
                <a:lnTo>
                  <a:pt x="20584" y="6187"/>
                </a:lnTo>
                <a:lnTo>
                  <a:pt x="20197" y="5442"/>
                </a:lnTo>
                <a:lnTo>
                  <a:pt x="19756" y="4734"/>
                </a:lnTo>
                <a:lnTo>
                  <a:pt x="19263" y="4064"/>
                </a:lnTo>
                <a:lnTo>
                  <a:pt x="18721" y="3435"/>
                </a:lnTo>
                <a:lnTo>
                  <a:pt x="18133" y="2850"/>
                </a:lnTo>
                <a:lnTo>
                  <a:pt x="17503" y="2312"/>
                </a:lnTo>
                <a:lnTo>
                  <a:pt x="16832" y="1823"/>
                </a:lnTo>
                <a:lnTo>
                  <a:pt x="16125" y="1385"/>
                </a:lnTo>
                <a:lnTo>
                  <a:pt x="15383" y="1003"/>
                </a:lnTo>
                <a:lnTo>
                  <a:pt x="14609" y="677"/>
                </a:lnTo>
                <a:lnTo>
                  <a:pt x="13807" y="411"/>
                </a:lnTo>
                <a:lnTo>
                  <a:pt x="12980" y="208"/>
                </a:lnTo>
                <a:lnTo>
                  <a:pt x="12130" y="70"/>
                </a:lnTo>
                <a:lnTo>
                  <a:pt x="11261" y="0"/>
                </a:lnTo>
                <a:lnTo>
                  <a:pt x="10374" y="0"/>
                </a:lnTo>
                <a:lnTo>
                  <a:pt x="9491" y="75"/>
                </a:lnTo>
                <a:lnTo>
                  <a:pt x="8629" y="218"/>
                </a:lnTo>
                <a:lnTo>
                  <a:pt x="7792" y="427"/>
                </a:lnTo>
                <a:lnTo>
                  <a:pt x="6984" y="698"/>
                </a:lnTo>
                <a:lnTo>
                  <a:pt x="6206" y="1030"/>
                </a:lnTo>
                <a:lnTo>
                  <a:pt x="5461" y="1420"/>
                </a:lnTo>
                <a:lnTo>
                  <a:pt x="4751" y="1863"/>
                </a:lnTo>
                <a:lnTo>
                  <a:pt x="4080" y="2358"/>
                </a:lnTo>
                <a:lnTo>
                  <a:pt x="3450" y="2901"/>
                </a:lnTo>
                <a:lnTo>
                  <a:pt x="2864" y="3490"/>
                </a:lnTo>
                <a:lnTo>
                  <a:pt x="2324" y="4122"/>
                </a:lnTo>
                <a:lnTo>
                  <a:pt x="1833" y="4793"/>
                </a:lnTo>
                <a:lnTo>
                  <a:pt x="1394" y="5501"/>
                </a:lnTo>
                <a:lnTo>
                  <a:pt x="1010" y="6243"/>
                </a:lnTo>
                <a:lnTo>
                  <a:pt x="683" y="7016"/>
                </a:lnTo>
                <a:lnTo>
                  <a:pt x="416" y="7817"/>
                </a:lnTo>
                <a:lnTo>
                  <a:pt x="211" y="8644"/>
                </a:lnTo>
                <a:lnTo>
                  <a:pt x="72" y="9493"/>
                </a:lnTo>
                <a:lnTo>
                  <a:pt x="1" y="10361"/>
                </a:lnTo>
                <a:lnTo>
                  <a:pt x="0" y="11246"/>
                </a:lnTo>
                <a:lnTo>
                  <a:pt x="71" y="12130"/>
                </a:lnTo>
                <a:lnTo>
                  <a:pt x="211" y="12993"/>
                </a:lnTo>
                <a:lnTo>
                  <a:pt x="417" y="13827"/>
                </a:lnTo>
                <a:lnTo>
                  <a:pt x="686" y="14636"/>
                </a:lnTo>
                <a:lnTo>
                  <a:pt x="1016" y="15413"/>
                </a:lnTo>
                <a:lnTo>
                  <a:pt x="1403" y="16158"/>
                </a:lnTo>
                <a:lnTo>
                  <a:pt x="1844" y="16866"/>
                </a:lnTo>
                <a:lnTo>
                  <a:pt x="2337" y="17536"/>
                </a:lnTo>
                <a:lnTo>
                  <a:pt x="2879" y="18165"/>
                </a:lnTo>
                <a:lnTo>
                  <a:pt x="3467" y="18750"/>
                </a:lnTo>
                <a:lnTo>
                  <a:pt x="4097" y="19288"/>
                </a:lnTo>
                <a:lnTo>
                  <a:pt x="4768" y="19777"/>
                </a:lnTo>
                <a:lnTo>
                  <a:pt x="5475" y="20215"/>
                </a:lnTo>
                <a:lnTo>
                  <a:pt x="6217" y="20597"/>
                </a:lnTo>
                <a:lnTo>
                  <a:pt x="6991" y="20923"/>
                </a:lnTo>
                <a:lnTo>
                  <a:pt x="7793" y="21189"/>
                </a:lnTo>
                <a:lnTo>
                  <a:pt x="8620" y="21392"/>
                </a:lnTo>
                <a:lnTo>
                  <a:pt x="9470" y="21530"/>
                </a:lnTo>
                <a:lnTo>
                  <a:pt x="10339" y="21600"/>
                </a:lnTo>
                <a:lnTo>
                  <a:pt x="11226" y="21600"/>
                </a:lnTo>
                <a:lnTo>
                  <a:pt x="12109" y="21525"/>
                </a:lnTo>
                <a:lnTo>
                  <a:pt x="12971" y="21382"/>
                </a:lnTo>
                <a:lnTo>
                  <a:pt x="13808" y="21173"/>
                </a:lnTo>
                <a:lnTo>
                  <a:pt x="14616" y="20902"/>
                </a:lnTo>
                <a:lnTo>
                  <a:pt x="15394" y="20569"/>
                </a:lnTo>
                <a:lnTo>
                  <a:pt x="16139" y="20180"/>
                </a:lnTo>
                <a:lnTo>
                  <a:pt x="16849" y="19737"/>
                </a:lnTo>
                <a:lnTo>
                  <a:pt x="17520" y="19242"/>
                </a:lnTo>
                <a:lnTo>
                  <a:pt x="18150" y="18699"/>
                </a:lnTo>
                <a:lnTo>
                  <a:pt x="18736" y="18110"/>
                </a:lnTo>
                <a:lnTo>
                  <a:pt x="19276" y="17478"/>
                </a:lnTo>
                <a:lnTo>
                  <a:pt x="19767" y="16807"/>
                </a:lnTo>
                <a:lnTo>
                  <a:pt x="20206" y="16099"/>
                </a:lnTo>
                <a:lnTo>
                  <a:pt x="20590" y="15357"/>
                </a:lnTo>
                <a:lnTo>
                  <a:pt x="20917" y="14584"/>
                </a:lnTo>
                <a:lnTo>
                  <a:pt x="21184" y="13783"/>
                </a:lnTo>
                <a:lnTo>
                  <a:pt x="21389" y="12956"/>
                </a:lnTo>
                <a:lnTo>
                  <a:pt x="21528" y="12107"/>
                </a:lnTo>
                <a:lnTo>
                  <a:pt x="21599" y="11239"/>
                </a:lnTo>
                <a:lnTo>
                  <a:pt x="21600" y="10354"/>
                </a:lnTo>
                <a:close/>
              </a:path>
            </a:pathLst>
          </a:custGeom>
          <a:solidFill>
            <a:srgbClr val="FF0000"/>
          </a:solidFill>
          <a:ln w="12700">
            <a:miter lim="400000"/>
          </a:ln>
        </p:spPr>
        <p:txBody>
          <a:bodyPr lIns="45847" tIns="45847" rIns="45847" bIns="45847"/>
          <a:lstStyle/>
          <a:p>
            <a:pPr defTabSz="458899">
              <a:defRPr>
                <a:latin typeface="Calibri"/>
                <a:ea typeface="Calibri"/>
                <a:cs typeface="Calibri"/>
                <a:sym typeface="Calibri"/>
              </a:defRPr>
            </a:pPr>
          </a:p>
        </p:txBody>
      </p:sp>
      <p:sp>
        <p:nvSpPr>
          <p:cNvPr id="570" name="Clinical trials"/>
          <p:cNvSpPr txBox="1"/>
          <p:nvPr/>
        </p:nvSpPr>
        <p:spPr>
          <a:xfrm>
            <a:off x="372636" y="4243170"/>
            <a:ext cx="849450" cy="57589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R="5098" indent="12700" defTabSz="458899">
              <a:defRPr spc="-4" sz="2000">
                <a:solidFill>
                  <a:srgbClr val="336565"/>
                </a:solidFill>
                <a:latin typeface="Arial"/>
                <a:ea typeface="Arial"/>
                <a:cs typeface="Arial"/>
                <a:sym typeface="Arial"/>
              </a:defRPr>
            </a:lvl1pPr>
          </a:lstStyle>
          <a:p>
            <a:pPr>
              <a:defRPr spc="0" sz="1800">
                <a:solidFill>
                  <a:srgbClr val="000000"/>
                </a:solidFill>
                <a:latin typeface="Calibri"/>
                <a:ea typeface="Calibri"/>
                <a:cs typeface="Calibri"/>
                <a:sym typeface="Calibri"/>
              </a:defRPr>
            </a:pPr>
            <a:r>
              <a:rPr spc="-4" sz="2000">
                <a:solidFill>
                  <a:srgbClr val="336565"/>
                </a:solidFill>
                <a:latin typeface="Arial"/>
                <a:ea typeface="Arial"/>
                <a:cs typeface="Arial"/>
                <a:sym typeface="Arial"/>
              </a:rPr>
              <a:t>Clinical trials</a:t>
            </a:r>
          </a:p>
        </p:txBody>
      </p:sp>
      <p:sp>
        <p:nvSpPr>
          <p:cNvPr id="571" name="Cochrane Collaboration, others"/>
          <p:cNvSpPr txBox="1"/>
          <p:nvPr/>
        </p:nvSpPr>
        <p:spPr>
          <a:xfrm>
            <a:off x="1900880" y="4243170"/>
            <a:ext cx="1599564" cy="86799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R="5098" indent="12700" defTabSz="458899">
              <a:defRPr spc="-4" sz="2000">
                <a:solidFill>
                  <a:srgbClr val="336565"/>
                </a:solidFill>
                <a:latin typeface="Arial"/>
                <a:ea typeface="Arial"/>
                <a:cs typeface="Arial"/>
                <a:sym typeface="Arial"/>
              </a:defRPr>
            </a:lvl1pPr>
          </a:lstStyle>
          <a:p>
            <a:pPr>
              <a:defRPr spc="0" sz="1800">
                <a:solidFill>
                  <a:srgbClr val="000000"/>
                </a:solidFill>
                <a:latin typeface="Calibri"/>
                <a:ea typeface="Calibri"/>
                <a:cs typeface="Calibri"/>
                <a:sym typeface="Calibri"/>
              </a:defRPr>
            </a:pPr>
            <a:r>
              <a:rPr spc="-4" sz="2000">
                <a:solidFill>
                  <a:srgbClr val="336565"/>
                </a:solidFill>
                <a:latin typeface="Arial"/>
                <a:ea typeface="Arial"/>
                <a:cs typeface="Arial"/>
                <a:sym typeface="Arial"/>
              </a:rPr>
              <a:t>Cochrane Collaboration, others</a:t>
            </a:r>
          </a:p>
        </p:txBody>
      </p:sp>
      <p:sp>
        <p:nvSpPr>
          <p:cNvPr id="572" name="NICE…"/>
          <p:cNvSpPr txBox="1"/>
          <p:nvPr/>
        </p:nvSpPr>
        <p:spPr>
          <a:xfrm>
            <a:off x="4177189" y="4279837"/>
            <a:ext cx="1096792" cy="84259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2700" defTabSz="458899">
              <a:defRPr>
                <a:solidFill>
                  <a:schemeClr val="accent1">
                    <a:satOff val="-62962"/>
                    <a:lumOff val="20098"/>
                  </a:schemeClr>
                </a:solidFill>
                <a:latin typeface="Arial"/>
                <a:ea typeface="Arial"/>
                <a:cs typeface="Arial"/>
                <a:sym typeface="Arial"/>
              </a:defRPr>
            </a:pPr>
            <a:r>
              <a:t>NICE</a:t>
            </a:r>
          </a:p>
          <a:p>
            <a:pPr indent="12700" defTabSz="458899">
              <a:defRPr>
                <a:solidFill>
                  <a:schemeClr val="accent1">
                    <a:satOff val="-62962"/>
                    <a:lumOff val="20098"/>
                  </a:schemeClr>
                </a:solidFill>
                <a:latin typeface="Calibri"/>
                <a:ea typeface="Calibri"/>
                <a:cs typeface="Calibri"/>
                <a:sym typeface="Calibri"/>
              </a:defRPr>
            </a:pPr>
            <a:r>
              <a:rPr spc="-4" sz="2000">
                <a:latin typeface="Arial"/>
                <a:ea typeface="Arial"/>
                <a:cs typeface="Arial"/>
                <a:sym typeface="Arial"/>
              </a:rPr>
              <a:t>AAO</a:t>
            </a:r>
            <a:endParaRPr sz="2000">
              <a:latin typeface="Arial"/>
              <a:ea typeface="Arial"/>
              <a:cs typeface="Arial"/>
              <a:sym typeface="Arial"/>
            </a:endParaRPr>
          </a:p>
          <a:p>
            <a:pPr indent="12700" defTabSz="458899">
              <a:defRPr>
                <a:solidFill>
                  <a:schemeClr val="accent1">
                    <a:satOff val="-62962"/>
                    <a:lumOff val="20098"/>
                  </a:schemeClr>
                </a:solidFill>
                <a:latin typeface="Calibri"/>
                <a:ea typeface="Calibri"/>
                <a:cs typeface="Calibri"/>
                <a:sym typeface="Calibri"/>
              </a:defRPr>
            </a:pPr>
            <a:r>
              <a:rPr sz="2000">
                <a:latin typeface="Arial"/>
                <a:ea typeface="Arial"/>
                <a:cs typeface="Arial"/>
                <a:sym typeface="Arial"/>
              </a:rPr>
              <a:t>RCOphth</a:t>
            </a:r>
          </a:p>
        </p:txBody>
      </p:sp>
      <p:sp>
        <p:nvSpPr>
          <p:cNvPr id="573" name="Application of policy:…"/>
          <p:cNvSpPr txBox="1"/>
          <p:nvPr/>
        </p:nvSpPr>
        <p:spPr>
          <a:xfrm>
            <a:off x="5950727" y="4268386"/>
            <a:ext cx="2782436" cy="145219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41494" marR="5098" indent="-128794" defTabSz="458899">
              <a:defRPr>
                <a:latin typeface="Calibri"/>
                <a:ea typeface="Calibri"/>
                <a:cs typeface="Calibri"/>
                <a:sym typeface="Calibri"/>
              </a:defRPr>
            </a:pPr>
            <a:r>
              <a:rPr spc="-4" sz="2000">
                <a:solidFill>
                  <a:srgbClr val="336565"/>
                </a:solidFill>
                <a:latin typeface="Arial"/>
                <a:ea typeface="Arial"/>
                <a:cs typeface="Arial"/>
                <a:sym typeface="Arial"/>
              </a:rPr>
              <a:t>Application of poli</a:t>
            </a:r>
            <a:r>
              <a:rPr sz="2000">
                <a:solidFill>
                  <a:srgbClr val="336565"/>
                </a:solidFill>
                <a:latin typeface="Arial"/>
                <a:ea typeface="Arial"/>
                <a:cs typeface="Arial"/>
                <a:sym typeface="Arial"/>
              </a:rPr>
              <a:t>c</a:t>
            </a:r>
            <a:r>
              <a:rPr spc="-4" sz="2000">
                <a:solidFill>
                  <a:srgbClr val="336565"/>
                </a:solidFill>
                <a:latin typeface="Arial"/>
                <a:ea typeface="Arial"/>
                <a:cs typeface="Arial"/>
                <a:sym typeface="Arial"/>
              </a:rPr>
              <a:t>y: </a:t>
            </a:r>
            <a:endParaRPr spc="-4" sz="2000">
              <a:solidFill>
                <a:srgbClr val="336565"/>
              </a:solidFill>
              <a:latin typeface="Arial"/>
              <a:ea typeface="Arial"/>
              <a:cs typeface="Arial"/>
              <a:sym typeface="Arial"/>
            </a:endParaRPr>
          </a:p>
          <a:p>
            <a:pPr marL="241300" marR="5098" indent="-228600" defTabSz="458899">
              <a:buSzPct val="100000"/>
              <a:buChar char="•"/>
              <a:defRPr>
                <a:latin typeface="Calibri"/>
                <a:ea typeface="Calibri"/>
                <a:cs typeface="Calibri"/>
                <a:sym typeface="Calibri"/>
              </a:defRPr>
            </a:pPr>
            <a:r>
              <a:rPr spc="-4" sz="2000">
                <a:solidFill>
                  <a:srgbClr val="336565"/>
                </a:solidFill>
                <a:latin typeface="Arial"/>
                <a:ea typeface="Arial"/>
                <a:cs typeface="Arial"/>
                <a:sym typeface="Arial"/>
              </a:rPr>
              <a:t>Evidence</a:t>
            </a:r>
            <a:endParaRPr sz="2000">
              <a:latin typeface="Arial"/>
              <a:ea typeface="Arial"/>
              <a:cs typeface="Arial"/>
              <a:sym typeface="Arial"/>
            </a:endParaRPr>
          </a:p>
          <a:p>
            <a:pPr marL="241300" marR="117911" indent="-228600" defTabSz="458899">
              <a:buSzPct val="100000"/>
              <a:buChar char="•"/>
              <a:defRPr>
                <a:latin typeface="Calibri"/>
                <a:ea typeface="Calibri"/>
                <a:cs typeface="Calibri"/>
                <a:sym typeface="Calibri"/>
              </a:defRPr>
            </a:pPr>
            <a:r>
              <a:rPr spc="-4" sz="2000">
                <a:solidFill>
                  <a:srgbClr val="336565"/>
                </a:solidFill>
                <a:latin typeface="Arial"/>
                <a:ea typeface="Arial"/>
                <a:cs typeface="Arial"/>
                <a:sym typeface="Arial"/>
              </a:rPr>
              <a:t>Clini</a:t>
            </a:r>
            <a:r>
              <a:rPr sz="2000">
                <a:solidFill>
                  <a:srgbClr val="336565"/>
                </a:solidFill>
                <a:latin typeface="Arial"/>
                <a:ea typeface="Arial"/>
                <a:cs typeface="Arial"/>
                <a:sym typeface="Arial"/>
              </a:rPr>
              <a:t>c</a:t>
            </a:r>
            <a:r>
              <a:rPr spc="-4" sz="2000">
                <a:solidFill>
                  <a:srgbClr val="336565"/>
                </a:solidFill>
                <a:latin typeface="Arial"/>
                <a:ea typeface="Arial"/>
                <a:cs typeface="Arial"/>
                <a:sym typeface="Arial"/>
              </a:rPr>
              <a:t>ian</a:t>
            </a:r>
            <a:r>
              <a:rPr sz="2000">
                <a:solidFill>
                  <a:srgbClr val="336565"/>
                </a:solidFill>
                <a:latin typeface="Arial"/>
                <a:ea typeface="Arial"/>
                <a:cs typeface="Arial"/>
                <a:sym typeface="Arial"/>
              </a:rPr>
              <a:t> </a:t>
            </a:r>
            <a:r>
              <a:rPr spc="-4" sz="2000">
                <a:solidFill>
                  <a:srgbClr val="336565"/>
                </a:solidFill>
                <a:latin typeface="Arial"/>
                <a:ea typeface="Arial"/>
                <a:cs typeface="Arial"/>
                <a:sym typeface="Arial"/>
              </a:rPr>
              <a:t>expertise</a:t>
            </a:r>
            <a:endParaRPr spc="-4" sz="2000">
              <a:solidFill>
                <a:srgbClr val="336565"/>
              </a:solidFill>
              <a:latin typeface="Arial"/>
              <a:ea typeface="Arial"/>
              <a:cs typeface="Arial"/>
              <a:sym typeface="Arial"/>
            </a:endParaRPr>
          </a:p>
          <a:p>
            <a:pPr marL="241300" marR="117911" indent="-228600" defTabSz="458899">
              <a:buSzPct val="100000"/>
              <a:buChar char="•"/>
              <a:defRPr>
                <a:latin typeface="Calibri"/>
                <a:ea typeface="Calibri"/>
                <a:cs typeface="Calibri"/>
                <a:sym typeface="Calibri"/>
              </a:defRPr>
            </a:pPr>
            <a:r>
              <a:rPr spc="-9" sz="2000">
                <a:solidFill>
                  <a:srgbClr val="336565"/>
                </a:solidFill>
                <a:latin typeface="Arial"/>
                <a:ea typeface="Arial"/>
                <a:cs typeface="Arial"/>
                <a:sym typeface="Arial"/>
              </a:rPr>
              <a:t>Patien</a:t>
            </a:r>
            <a:r>
              <a:rPr spc="-4" sz="2000">
                <a:solidFill>
                  <a:srgbClr val="336565"/>
                </a:solidFill>
                <a:latin typeface="Arial"/>
                <a:ea typeface="Arial"/>
                <a:cs typeface="Arial"/>
                <a:sym typeface="Arial"/>
              </a:rPr>
              <a:t>t </a:t>
            </a:r>
            <a:r>
              <a:rPr spc="-9" sz="2000">
                <a:solidFill>
                  <a:srgbClr val="336565"/>
                </a:solidFill>
                <a:latin typeface="Arial"/>
                <a:ea typeface="Arial"/>
                <a:cs typeface="Arial"/>
                <a:sym typeface="Arial"/>
              </a:rPr>
              <a:t>values and costs</a:t>
            </a:r>
          </a:p>
        </p:txBody>
      </p:sp>
      <p:sp>
        <p:nvSpPr>
          <p:cNvPr id="574" name="Knowledge translation:…"/>
          <p:cNvSpPr txBox="1"/>
          <p:nvPr>
            <p:ph type="title"/>
          </p:nvPr>
        </p:nvSpPr>
        <p:spPr>
          <a:xfrm>
            <a:off x="1597730" y="277218"/>
            <a:ext cx="7368252" cy="857058"/>
          </a:xfrm>
          <a:prstGeom prst="rect">
            <a:avLst/>
          </a:prstGeom>
        </p:spPr>
        <p:txBody>
          <a:bodyPr/>
          <a:lstStyle/>
          <a:p>
            <a:pPr indent="725995" defTabSz="676655">
              <a:defRPr b="1" spc="-27" sz="2442">
                <a:solidFill>
                  <a:schemeClr val="accent2"/>
                </a:solidFill>
                <a:latin typeface="+mj-lt"/>
                <a:ea typeface="+mj-ea"/>
                <a:cs typeface="+mj-cs"/>
                <a:sym typeface="Source Sans Pro"/>
              </a:defRPr>
            </a:pPr>
            <a:r>
              <a:t>Knowledge translation:</a:t>
            </a:r>
          </a:p>
          <a:p>
            <a:pPr indent="725995" defTabSz="676655">
              <a:defRPr b="1" spc="-27" sz="2442">
                <a:solidFill>
                  <a:schemeClr val="accent2"/>
                </a:solidFill>
                <a:latin typeface="+mj-lt"/>
                <a:ea typeface="+mj-ea"/>
                <a:cs typeface="+mj-cs"/>
                <a:sym typeface="Source Sans Pro"/>
              </a:defRPr>
            </a:pPr>
            <a:r>
              <a:t>From clinical research to practice decisions</a:t>
            </a:r>
          </a:p>
        </p:txBody>
      </p:sp>
      <p:sp>
        <p:nvSpPr>
          <p:cNvPr id="575" name="courtesy of Prof Kay Dickersin"/>
          <p:cNvSpPr txBox="1"/>
          <p:nvPr>
            <p:ph type="body" sz="quarter" idx="1"/>
          </p:nvPr>
        </p:nvSpPr>
        <p:spPr>
          <a:prstGeom prst="rect">
            <a:avLst/>
          </a:prstGeom>
        </p:spPr>
        <p:txBody>
          <a:bodyPr/>
          <a:lstStyle/>
          <a:p>
            <a:pPr/>
            <a:r>
              <a:t>courtesy of Prof Kay Dickersin</a:t>
            </a:r>
          </a:p>
        </p:txBody>
      </p:sp>
      <p:sp>
        <p:nvSpPr>
          <p:cNvPr id="576" name="Evidence-based healthcare"/>
          <p:cNvSpPr txBox="1"/>
          <p:nvPr/>
        </p:nvSpPr>
        <p:spPr>
          <a:xfrm>
            <a:off x="6023833" y="1671517"/>
            <a:ext cx="1828164" cy="525923"/>
          </a:xfrm>
          <a:prstGeom prst="rect">
            <a:avLst/>
          </a:prstGeom>
          <a:solidFill>
            <a:srgbClr val="000066"/>
          </a:solidFill>
          <a:ln w="12700">
            <a:miter lim="400000"/>
          </a:ln>
          <a:extLst>
            <a:ext uri="{C572A759-6A51-4108-AA02-DFA0A04FC94B}">
              <ma14:wrappingTextBoxFlag xmlns:ma14="http://schemas.microsoft.com/office/mac/drawingml/2011/main" val="1"/>
            </a:ext>
          </a:extLst>
        </p:spPr>
        <p:txBody>
          <a:bodyPr lIns="0" tIns="0" rIns="0" bIns="0">
            <a:spAutoFit/>
          </a:bodyPr>
          <a:lstStyle/>
          <a:p>
            <a:pPr marR="84131" indent="92075" defTabSz="458899">
              <a:defRPr>
                <a:latin typeface="Calibri"/>
                <a:ea typeface="Calibri"/>
                <a:cs typeface="Calibri"/>
                <a:sym typeface="Calibri"/>
              </a:defRPr>
            </a:pPr>
            <a:r>
              <a:rPr spc="-5">
                <a:solidFill>
                  <a:srgbClr val="FFFFFF"/>
                </a:solidFill>
                <a:latin typeface="Arial"/>
                <a:ea typeface="Arial"/>
                <a:cs typeface="Arial"/>
                <a:sym typeface="Arial"/>
              </a:rPr>
              <a:t>Evidence-based </a:t>
            </a:r>
            <a:r>
              <a:rPr>
                <a:solidFill>
                  <a:srgbClr val="FFFFFF"/>
                </a:solidFill>
                <a:latin typeface="Arial"/>
                <a:ea typeface="Arial"/>
                <a:cs typeface="Arial"/>
                <a:sym typeface="Arial"/>
              </a:rPr>
              <a:t>healthcare</a:t>
            </a:r>
          </a:p>
        </p:txBody>
      </p:sp>
      <p:grpSp>
        <p:nvGrpSpPr>
          <p:cNvPr id="579" name="Group"/>
          <p:cNvGrpSpPr/>
          <p:nvPr/>
        </p:nvGrpSpPr>
        <p:grpSpPr>
          <a:xfrm>
            <a:off x="682092" y="5800137"/>
            <a:ext cx="6724280" cy="305650"/>
            <a:chOff x="0" y="0"/>
            <a:chExt cx="6724278" cy="305649"/>
          </a:xfrm>
        </p:grpSpPr>
        <p:sp>
          <p:nvSpPr>
            <p:cNvPr id="577" name="Rectangle"/>
            <p:cNvSpPr/>
            <p:nvPr/>
          </p:nvSpPr>
          <p:spPr>
            <a:xfrm>
              <a:off x="0" y="76412"/>
              <a:ext cx="5043210" cy="152825"/>
            </a:xfrm>
            <a:prstGeom prst="rect">
              <a:avLst/>
            </a:prstGeom>
            <a:solidFill>
              <a:srgbClr val="51B958"/>
            </a:solidFill>
            <a:ln w="12700" cap="flat">
              <a:noFill/>
              <a:miter lim="400000"/>
            </a:ln>
            <a:effectLst/>
          </p:spPr>
          <p:txBody>
            <a:bodyPr wrap="square" lIns="45847" tIns="45847" rIns="45847" bIns="45847" numCol="1" anchor="t">
              <a:noAutofit/>
            </a:bodyPr>
            <a:lstStyle/>
            <a:p>
              <a:pPr defTabSz="458899">
                <a:defRPr>
                  <a:latin typeface="Calibri"/>
                  <a:ea typeface="Calibri"/>
                  <a:cs typeface="Calibri"/>
                  <a:sym typeface="Calibri"/>
                </a:defRPr>
              </a:pPr>
            </a:p>
          </p:txBody>
        </p:sp>
        <p:sp>
          <p:nvSpPr>
            <p:cNvPr id="578" name="Triangle"/>
            <p:cNvSpPr/>
            <p:nvPr/>
          </p:nvSpPr>
          <p:spPr>
            <a:xfrm>
              <a:off x="5043209" y="0"/>
              <a:ext cx="1681070" cy="3056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lnTo>
                    <a:pt x="0" y="0"/>
                  </a:lnTo>
                  <a:lnTo>
                    <a:pt x="0" y="21600"/>
                  </a:lnTo>
                  <a:lnTo>
                    <a:pt x="21600" y="10800"/>
                  </a:lnTo>
                  <a:close/>
                </a:path>
              </a:pathLst>
            </a:custGeom>
            <a:solidFill>
              <a:srgbClr val="51B958"/>
            </a:solidFill>
            <a:ln w="12700" cap="flat">
              <a:noFill/>
              <a:miter lim="400000"/>
            </a:ln>
            <a:effectLst/>
          </p:spPr>
          <p:txBody>
            <a:bodyPr wrap="square" lIns="45847" tIns="45847" rIns="45847" bIns="45847" numCol="1" anchor="t">
              <a:noAutofit/>
            </a:bodyPr>
            <a:lstStyle/>
            <a:p>
              <a:pPr defTabSz="458899">
                <a:defRPr>
                  <a:latin typeface="Calibri"/>
                  <a:ea typeface="Calibri"/>
                  <a:cs typeface="Calibri"/>
                  <a:sym typeface="Calibri"/>
                </a:defRPr>
              </a:pPr>
            </a:p>
          </p:txBody>
        </p:sp>
      </p:grpSp>
      <p:sp>
        <p:nvSpPr>
          <p:cNvPr id="580" name="Arrow 4"/>
          <p:cNvSpPr/>
          <p:nvPr/>
        </p:nvSpPr>
        <p:spPr>
          <a:xfrm>
            <a:off x="2496117" y="1151729"/>
            <a:ext cx="2064227" cy="21069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28" y="0"/>
                </a:moveTo>
                <a:cubicBezTo>
                  <a:pt x="7061" y="0"/>
                  <a:pt x="2855" y="4119"/>
                  <a:pt x="2855" y="9181"/>
                </a:cubicBezTo>
                <a:cubicBezTo>
                  <a:pt x="2855" y="9198"/>
                  <a:pt x="2856" y="9214"/>
                  <a:pt x="2857" y="9231"/>
                </a:cubicBezTo>
                <a:lnTo>
                  <a:pt x="2855" y="14548"/>
                </a:lnTo>
                <a:lnTo>
                  <a:pt x="0" y="14548"/>
                </a:lnTo>
                <a:lnTo>
                  <a:pt x="5299" y="21597"/>
                </a:lnTo>
                <a:lnTo>
                  <a:pt x="10598" y="14548"/>
                </a:lnTo>
                <a:lnTo>
                  <a:pt x="7729" y="14548"/>
                </a:lnTo>
                <a:lnTo>
                  <a:pt x="7729" y="9231"/>
                </a:lnTo>
                <a:lnTo>
                  <a:pt x="7729" y="9210"/>
                </a:lnTo>
                <a:cubicBezTo>
                  <a:pt x="7729" y="9201"/>
                  <a:pt x="7729" y="9191"/>
                  <a:pt x="7729" y="9181"/>
                </a:cubicBezTo>
                <a:cubicBezTo>
                  <a:pt x="7729" y="6751"/>
                  <a:pt x="9747" y="4773"/>
                  <a:pt x="12228" y="4773"/>
                </a:cubicBezTo>
                <a:lnTo>
                  <a:pt x="12230" y="4773"/>
                </a:lnTo>
                <a:cubicBezTo>
                  <a:pt x="14711" y="4774"/>
                  <a:pt x="16728" y="6751"/>
                  <a:pt x="16728" y="9181"/>
                </a:cubicBezTo>
                <a:cubicBezTo>
                  <a:pt x="16728" y="9191"/>
                  <a:pt x="16714" y="21600"/>
                  <a:pt x="16714" y="21600"/>
                </a:cubicBezTo>
                <a:lnTo>
                  <a:pt x="21591" y="21600"/>
                </a:lnTo>
                <a:cubicBezTo>
                  <a:pt x="21591" y="21600"/>
                  <a:pt x="21600" y="9202"/>
                  <a:pt x="21600" y="9181"/>
                </a:cubicBezTo>
                <a:cubicBezTo>
                  <a:pt x="21600" y="4144"/>
                  <a:pt x="17438" y="41"/>
                  <a:pt x="12306" y="0"/>
                </a:cubicBezTo>
                <a:lnTo>
                  <a:pt x="12230" y="0"/>
                </a:lnTo>
                <a:cubicBezTo>
                  <a:pt x="12230" y="0"/>
                  <a:pt x="12229" y="0"/>
                  <a:pt x="12228" y="0"/>
                </a:cubicBezTo>
                <a:close/>
              </a:path>
            </a:pathLst>
          </a:custGeom>
          <a:solidFill>
            <a:srgbClr val="FFFFFF"/>
          </a:solidFill>
          <a:ln w="25400">
            <a:solidFill>
              <a:schemeClr val="accent1"/>
            </a:solidFill>
          </a:ln>
        </p:spPr>
        <p:txBody>
          <a:bodyPr lIns="45719" rIns="45719" anchor="ctr"/>
          <a:lstStyle/>
          <a:p>
            <a:pPr/>
          </a:p>
        </p:txBody>
      </p:sp>
      <p:sp>
        <p:nvSpPr>
          <p:cNvPr id="581" name="Arrow 4"/>
          <p:cNvSpPr/>
          <p:nvPr/>
        </p:nvSpPr>
        <p:spPr>
          <a:xfrm>
            <a:off x="445380" y="1156483"/>
            <a:ext cx="2064227" cy="21069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28" y="0"/>
                </a:moveTo>
                <a:cubicBezTo>
                  <a:pt x="7061" y="0"/>
                  <a:pt x="2855" y="4119"/>
                  <a:pt x="2855" y="9181"/>
                </a:cubicBezTo>
                <a:cubicBezTo>
                  <a:pt x="2855" y="9198"/>
                  <a:pt x="2856" y="9214"/>
                  <a:pt x="2857" y="9231"/>
                </a:cubicBezTo>
                <a:lnTo>
                  <a:pt x="2855" y="14548"/>
                </a:lnTo>
                <a:lnTo>
                  <a:pt x="0" y="14548"/>
                </a:lnTo>
                <a:lnTo>
                  <a:pt x="5299" y="21597"/>
                </a:lnTo>
                <a:lnTo>
                  <a:pt x="10598" y="14548"/>
                </a:lnTo>
                <a:lnTo>
                  <a:pt x="7729" y="14548"/>
                </a:lnTo>
                <a:lnTo>
                  <a:pt x="7729" y="9231"/>
                </a:lnTo>
                <a:lnTo>
                  <a:pt x="7729" y="9210"/>
                </a:lnTo>
                <a:cubicBezTo>
                  <a:pt x="7729" y="9201"/>
                  <a:pt x="7729" y="9191"/>
                  <a:pt x="7729" y="9181"/>
                </a:cubicBezTo>
                <a:cubicBezTo>
                  <a:pt x="7729" y="6751"/>
                  <a:pt x="9747" y="4773"/>
                  <a:pt x="12228" y="4773"/>
                </a:cubicBezTo>
                <a:lnTo>
                  <a:pt x="12230" y="4773"/>
                </a:lnTo>
                <a:cubicBezTo>
                  <a:pt x="14711" y="4774"/>
                  <a:pt x="16728" y="6751"/>
                  <a:pt x="16728" y="9181"/>
                </a:cubicBezTo>
                <a:cubicBezTo>
                  <a:pt x="16728" y="9191"/>
                  <a:pt x="16714" y="21600"/>
                  <a:pt x="16714" y="21600"/>
                </a:cubicBezTo>
                <a:lnTo>
                  <a:pt x="21591" y="21600"/>
                </a:lnTo>
                <a:cubicBezTo>
                  <a:pt x="21591" y="21600"/>
                  <a:pt x="21600" y="9202"/>
                  <a:pt x="21600" y="9181"/>
                </a:cubicBezTo>
                <a:cubicBezTo>
                  <a:pt x="21600" y="4144"/>
                  <a:pt x="17438" y="41"/>
                  <a:pt x="12306" y="0"/>
                </a:cubicBezTo>
                <a:lnTo>
                  <a:pt x="12230" y="0"/>
                </a:lnTo>
                <a:cubicBezTo>
                  <a:pt x="12230" y="0"/>
                  <a:pt x="12229" y="0"/>
                  <a:pt x="12228" y="0"/>
                </a:cubicBezTo>
                <a:close/>
              </a:path>
            </a:pathLst>
          </a:custGeom>
          <a:solidFill>
            <a:srgbClr val="FFFFFF"/>
          </a:solidFill>
          <a:ln w="25400">
            <a:solidFill>
              <a:schemeClr val="accent1"/>
            </a:solidFill>
          </a:ln>
        </p:spPr>
        <p:txBody>
          <a:bodyPr lIns="45719" rIns="45719" anchor="ctr"/>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5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5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5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5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5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57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5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0" presetID="1" grpId="10" fill="hold">
                                  <p:stCondLst>
                                    <p:cond delay="0"/>
                                  </p:stCondLst>
                                  <p:iterate type="el" backwards="0">
                                    <p:tmAbs val="0"/>
                                  </p:iterate>
                                  <p:childTnLst>
                                    <p:set>
                                      <p:cBhvr>
                                        <p:cTn id="42" fill="hold"/>
                                        <p:tgtEl>
                                          <p:spTgt spid="576">
                                            <p:bg/>
                                          </p:spTgt>
                                        </p:tgtEl>
                                        <p:attrNameLst>
                                          <p:attrName>style.visibility</p:attrName>
                                        </p:attrNameLst>
                                      </p:cBhvr>
                                      <p:to>
                                        <p:strVal val="visible"/>
                                      </p:to>
                                    </p:set>
                                  </p:childTnLst>
                                </p:cTn>
                              </p:par>
                              <p:par>
                                <p:cTn id="43" presetClass="entr" nodeType="withEffect" presetSubtype="0" presetID="1" grpId="10" fill="hold">
                                  <p:stCondLst>
                                    <p:cond delay="0"/>
                                  </p:stCondLst>
                                  <p:iterate type="el" backwards="0">
                                    <p:tmAbs val="0"/>
                                  </p:iterate>
                                  <p:childTnLst>
                                    <p:set>
                                      <p:cBhvr>
                                        <p:cTn id="44" fill="hold"/>
                                        <p:tgtEl>
                                          <p:spTgt spid="576">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0" presetID="1" grpId="11" fill="hold">
                                  <p:stCondLst>
                                    <p:cond delay="0"/>
                                  </p:stCondLst>
                                  <p:iterate type="el" backwards="0">
                                    <p:tmAbs val="0"/>
                                  </p:iterate>
                                  <p:childTnLst>
                                    <p:set>
                                      <p:cBhvr>
                                        <p:cTn id="48" fill="hold"/>
                                        <p:tgtEl>
                                          <p:spTgt spid="56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Class="entr" nodeType="clickEffect" presetSubtype="0" presetID="1" grpId="12" fill="hold">
                                  <p:stCondLst>
                                    <p:cond delay="0"/>
                                  </p:stCondLst>
                                  <p:iterate type="el" backwards="0">
                                    <p:tmAbs val="0"/>
                                  </p:iterate>
                                  <p:childTnLst>
                                    <p:set>
                                      <p:cBhvr>
                                        <p:cTn id="52" fill="hold"/>
                                        <p:tgtEl>
                                          <p:spTgt spid="56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Class="entr" nodeType="clickEffect" presetSubtype="0" presetID="1" grpId="13" fill="hold">
                                  <p:stCondLst>
                                    <p:cond delay="0"/>
                                  </p:stCondLst>
                                  <p:iterate type="el" backwards="0">
                                    <p:tmAbs val="0"/>
                                  </p:iterate>
                                  <p:childTnLst>
                                    <p:set>
                                      <p:cBhvr>
                                        <p:cTn id="56" fill="hold"/>
                                        <p:tgtEl>
                                          <p:spTgt spid="56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Class="entr" nodeType="clickEffect" presetSubtype="0" presetID="1" grpId="14" fill="hold">
                                  <p:stCondLst>
                                    <p:cond delay="0"/>
                                  </p:stCondLst>
                                  <p:iterate type="el" backwards="0">
                                    <p:tmAbs val="0"/>
                                  </p:iterate>
                                  <p:childTnLst>
                                    <p:set>
                                      <p:cBhvr>
                                        <p:cTn id="60" fill="hold"/>
                                        <p:tgtEl>
                                          <p:spTgt spid="573">
                                            <p:bg/>
                                          </p:spTgt>
                                        </p:tgtEl>
                                        <p:attrNameLst>
                                          <p:attrName>style.visibility</p:attrName>
                                        </p:attrNameLst>
                                      </p:cBhvr>
                                      <p:to>
                                        <p:strVal val="visible"/>
                                      </p:to>
                                    </p:set>
                                  </p:childTnLst>
                                </p:cTn>
                              </p:par>
                              <p:par>
                                <p:cTn id="61" presetClass="entr" nodeType="withEffect" presetSubtype="0" presetID="1" grpId="14" fill="hold">
                                  <p:stCondLst>
                                    <p:cond delay="0"/>
                                  </p:stCondLst>
                                  <p:iterate type="el" backwards="0">
                                    <p:tmAbs val="0"/>
                                  </p:iterate>
                                  <p:childTnLst>
                                    <p:set>
                                      <p:cBhvr>
                                        <p:cTn id="62" fill="hold"/>
                                        <p:tgtEl>
                                          <p:spTgt spid="573">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Class="entr" nodeType="clickEffect" presetSubtype="0" presetID="1" grpId="14" fill="hold">
                                  <p:stCondLst>
                                    <p:cond delay="0"/>
                                  </p:stCondLst>
                                  <p:iterate type="el" backwards="0">
                                    <p:tmAbs val="0"/>
                                  </p:iterate>
                                  <p:childTnLst>
                                    <p:set>
                                      <p:cBhvr>
                                        <p:cTn id="66" fill="hold"/>
                                        <p:tgtEl>
                                          <p:spTgt spid="573">
                                            <p:txEl>
                                              <p:pRg st="1" end="1"/>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Class="entr" nodeType="clickEffect" presetSubtype="0" presetID="1" grpId="14" fill="hold">
                                  <p:stCondLst>
                                    <p:cond delay="0"/>
                                  </p:stCondLst>
                                  <p:iterate type="el" backwards="0">
                                    <p:tmAbs val="0"/>
                                  </p:iterate>
                                  <p:childTnLst>
                                    <p:set>
                                      <p:cBhvr>
                                        <p:cTn id="70" fill="hold"/>
                                        <p:tgtEl>
                                          <p:spTgt spid="573">
                                            <p:txEl>
                                              <p:pRg st="2" end="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Class="entr" nodeType="clickEffect" presetSubtype="0" presetID="1" grpId="14" fill="hold">
                                  <p:stCondLst>
                                    <p:cond delay="0"/>
                                  </p:stCondLst>
                                  <p:iterate type="el" backwards="0">
                                    <p:tmAbs val="0"/>
                                  </p:iterate>
                                  <p:childTnLst>
                                    <p:set>
                                      <p:cBhvr>
                                        <p:cTn id="74" fill="hold"/>
                                        <p:tgtEl>
                                          <p:spTgt spid="573">
                                            <p:txEl>
                                              <p:pRg st="3" end="3"/>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Class="entr" nodeType="clickEffect" presetSubtype="0" presetID="1" grpId="15" fill="hold">
                                  <p:stCondLst>
                                    <p:cond delay="0"/>
                                  </p:stCondLst>
                                  <p:iterate type="el" backwards="0">
                                    <p:tmAbs val="0"/>
                                  </p:iterate>
                                  <p:childTnLst>
                                    <p:set>
                                      <p:cBhvr>
                                        <p:cTn id="78" fill="hold"/>
                                        <p:tgtEl>
                                          <p:spTgt spid="57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Class="entr" nodeType="clickEffect" presetSubtype="0" presetID="1" grpId="16" fill="hold">
                                  <p:stCondLst>
                                    <p:cond delay="0"/>
                                  </p:stCondLst>
                                  <p:iterate type="el" backwards="0">
                                    <p:tmAbs val="0"/>
                                  </p:iterate>
                                  <p:childTnLst>
                                    <p:set>
                                      <p:cBhvr>
                                        <p:cTn id="82" fill="hold"/>
                                        <p:tgtEl>
                                          <p:spTgt spid="58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Class="entr" nodeType="clickEffect" presetSubtype="0" presetID="1" grpId="17" fill="hold">
                                  <p:stCondLst>
                                    <p:cond delay="0"/>
                                  </p:stCondLst>
                                  <p:iterate type="el" backwards="0">
                                    <p:tmAbs val="0"/>
                                  </p:iterate>
                                  <p:childTnLst>
                                    <p:set>
                                      <p:cBhvr>
                                        <p:cTn id="86" fill="hold"/>
                                        <p:tgtEl>
                                          <p:spTgt spid="58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Class="entr" nodeType="clickEffect" presetSubtype="0" presetID="1" grpId="18" fill="hold">
                                  <p:stCondLst>
                                    <p:cond delay="0"/>
                                  </p:stCondLst>
                                  <p:iterate type="el" backwards="0">
                                    <p:tmAbs val="0"/>
                                  </p:iterate>
                                  <p:childTnLst>
                                    <p:set>
                                      <p:cBhvr>
                                        <p:cTn id="90" fill="hold"/>
                                        <p:tgtEl>
                                          <p:spTgt spid="5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6" grpId="9"/>
      <p:bldP build="whole" bldLvl="1" animBg="1" rev="0" advAuto="0" spid="580" grpId="16"/>
      <p:bldP build="whole" bldLvl="1" animBg="1" rev="0" advAuto="0" spid="562" grpId="7"/>
      <p:bldP build="whole" bldLvl="1" animBg="1" rev="0" advAuto="0" spid="571" grpId="5"/>
      <p:bldP build="whole" bldLvl="1" animBg="1" rev="0" advAuto="0" spid="581" grpId="17"/>
      <p:bldP build="p" bldLvl="5" animBg="1" rev="0" advAuto="0" spid="576" grpId="10"/>
      <p:bldP build="whole" bldLvl="1" animBg="1" rev="0" advAuto="0" spid="561" grpId="6"/>
      <p:bldP build="whole" bldLvl="1" animBg="1" rev="0" advAuto="0" spid="570" grpId="2"/>
      <p:bldP build="whole" bldLvl="1" animBg="1" rev="0" advAuto="0" spid="556" grpId="3"/>
      <p:bldP build="whole" bldLvl="1" animBg="1" rev="0" advAuto="0" spid="567" grpId="13"/>
      <p:bldP build="whole" bldLvl="1" animBg="1" rev="0" advAuto="0" spid="557" grpId="4"/>
      <p:bldP build="p" bldLvl="5" animBg="1" rev="0" advAuto="0" spid="573" grpId="14"/>
      <p:bldP build="whole" bldLvl="1" animBg="1" rev="0" advAuto="0" spid="579" grpId="15"/>
      <p:bldP build="whole" bldLvl="1" animBg="1" rev="0" advAuto="0" spid="568" grpId="11"/>
      <p:bldP build="whole" bldLvl="1" animBg="1" rev="0" advAuto="0" spid="572" grpId="8"/>
      <p:bldP build="whole" bldLvl="1" animBg="1" rev="0" advAuto="0" spid="552" grpId="1"/>
      <p:bldP build="whole" bldLvl="1" animBg="1" rev="0" advAuto="0" spid="569" grpId="12"/>
      <p:bldP build="whole" bldLvl="1" animBg="1" rev="0" advAuto="0" spid="575" grpId="18"/>
    </p:bld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3" name="Rectangle"/>
          <p:cNvSpPr/>
          <p:nvPr/>
        </p:nvSpPr>
        <p:spPr>
          <a:xfrm>
            <a:off x="5106885" y="1900753"/>
            <a:ext cx="4037116" cy="3416394"/>
          </a:xfrm>
          <a:prstGeom prst="rect">
            <a:avLst/>
          </a:prstGeom>
          <a:blipFill>
            <a:blip r:embed="rId2"/>
            <a:stretch>
              <a:fillRect/>
            </a:stretch>
          </a:blipFill>
          <a:ln w="12700">
            <a:miter lim="400000"/>
          </a:ln>
        </p:spPr>
        <p:txBody>
          <a:bodyPr lIns="45847" tIns="45847" rIns="45847" bIns="45847"/>
          <a:lstStyle/>
          <a:p>
            <a:pPr defTabSz="458899">
              <a:defRPr>
                <a:latin typeface="Calibri"/>
                <a:ea typeface="Calibri"/>
                <a:cs typeface="Calibri"/>
                <a:sym typeface="Calibri"/>
              </a:defRPr>
            </a:pPr>
          </a:p>
        </p:txBody>
      </p:sp>
      <p:sp>
        <p:nvSpPr>
          <p:cNvPr id="584" name="Practice Guidelines"/>
          <p:cNvSpPr txBox="1"/>
          <p:nvPr>
            <p:ph type="title"/>
          </p:nvPr>
        </p:nvSpPr>
        <p:spPr>
          <a:prstGeom prst="rect">
            <a:avLst/>
          </a:prstGeom>
        </p:spPr>
        <p:txBody>
          <a:bodyPr>
            <a:normAutofit fontScale="100000" lnSpcReduction="0"/>
          </a:bodyPr>
          <a:lstStyle/>
          <a:p>
            <a:pPr indent="12700" defTabSz="914400">
              <a:defRPr b="1" spc="-40" sz="3600">
                <a:solidFill>
                  <a:schemeClr val="accent2"/>
                </a:solidFill>
                <a:latin typeface="+mj-lt"/>
                <a:ea typeface="+mj-ea"/>
                <a:cs typeface="+mj-cs"/>
                <a:sym typeface="Source Sans Pro"/>
              </a:defRPr>
            </a:pPr>
            <a:r>
              <a:rPr spc="-100" sz="4000"/>
              <a:t>Practic</a:t>
            </a:r>
            <a:r>
              <a:rPr spc="-44" sz="4000"/>
              <a:t>e</a:t>
            </a:r>
            <a:r>
              <a:rPr spc="-100" sz="4000"/>
              <a:t> Guideline</a:t>
            </a:r>
            <a:r>
              <a:rPr spc="-44" sz="4000"/>
              <a:t>s	</a:t>
            </a:r>
          </a:p>
        </p:txBody>
      </p:sp>
      <p:sp>
        <p:nvSpPr>
          <p:cNvPr id="585" name="O  Good…"/>
          <p:cNvSpPr txBox="1"/>
          <p:nvPr>
            <p:ph type="body" idx="1"/>
          </p:nvPr>
        </p:nvSpPr>
        <p:spPr>
          <a:xfrm>
            <a:off x="709731" y="1905000"/>
            <a:ext cx="7824670" cy="4343400"/>
          </a:xfrm>
          <a:prstGeom prst="rect">
            <a:avLst/>
          </a:prstGeom>
        </p:spPr>
        <p:txBody>
          <a:bodyPr>
            <a:normAutofit fontScale="100000" lnSpcReduction="0"/>
          </a:bodyPr>
          <a:lstStyle/>
          <a:p>
            <a:pPr marL="241300" indent="-228600" defTabSz="917799">
              <a:spcBef>
                <a:spcPts val="0"/>
              </a:spcBef>
              <a:defRPr>
                <a:solidFill>
                  <a:srgbClr val="000065"/>
                </a:solidFill>
              </a:defRPr>
            </a:pPr>
            <a:r>
              <a:rPr spc="200" sz="2000">
                <a:solidFill>
                  <a:srgbClr val="336565"/>
                </a:solidFill>
                <a:latin typeface="Microsoft Sans Serif"/>
                <a:ea typeface="Microsoft Sans Serif"/>
                <a:cs typeface="Microsoft Sans Serif"/>
                <a:sym typeface="Microsoft Sans Serif"/>
              </a:rPr>
              <a:t>O </a:t>
            </a:r>
            <a:r>
              <a:rPr spc="-200" sz="2000">
                <a:solidFill>
                  <a:srgbClr val="336565"/>
                </a:solidFill>
                <a:latin typeface="Microsoft Sans Serif"/>
                <a:ea typeface="Microsoft Sans Serif"/>
                <a:cs typeface="Microsoft Sans Serif"/>
                <a:sym typeface="Microsoft Sans Serif"/>
              </a:rPr>
              <a:t> </a:t>
            </a:r>
            <a:r>
              <a:rPr spc="-100"/>
              <a:t>Good</a:t>
            </a:r>
            <a:endParaRPr sz="2000">
              <a:latin typeface="Microsoft Sans Serif"/>
              <a:ea typeface="Microsoft Sans Serif"/>
              <a:cs typeface="Microsoft Sans Serif"/>
              <a:sym typeface="Microsoft Sans Serif"/>
            </a:endParaRPr>
          </a:p>
          <a:p>
            <a:pPr marL="714828" marR="5304752" indent="-244928" defTabSz="917799">
              <a:spcBef>
                <a:spcPts val="500"/>
              </a:spcBef>
              <a:buClr>
                <a:srgbClr val="9ACCCC"/>
              </a:buClr>
              <a:buSzPct val="75000"/>
              <a:buFont typeface="Microsoft Sans Serif"/>
              <a:buChar char="•"/>
              <a:tabLst>
                <a:tab pos="749300" algn="l"/>
              </a:tabLst>
              <a:defRPr>
                <a:solidFill>
                  <a:srgbClr val="000065"/>
                </a:solidFill>
              </a:defRPr>
            </a:pPr>
            <a:r>
              <a:rPr sz="2400">
                <a:solidFill>
                  <a:srgbClr val="000000"/>
                </a:solidFill>
              </a:rPr>
              <a:t>Distill all available evidence</a:t>
            </a:r>
            <a:endParaRPr sz="2400"/>
          </a:p>
          <a:p>
            <a:pPr marL="241300" indent="-228600" defTabSz="917799">
              <a:spcBef>
                <a:spcPts val="600"/>
              </a:spcBef>
              <a:defRPr>
                <a:solidFill>
                  <a:srgbClr val="000065"/>
                </a:solidFill>
              </a:defRPr>
            </a:pPr>
            <a:r>
              <a:rPr spc="200" sz="2000">
                <a:solidFill>
                  <a:srgbClr val="336565"/>
                </a:solidFill>
                <a:latin typeface="Microsoft Sans Serif"/>
                <a:ea typeface="Microsoft Sans Serif"/>
                <a:cs typeface="Microsoft Sans Serif"/>
                <a:sym typeface="Microsoft Sans Serif"/>
              </a:rPr>
              <a:t>O </a:t>
            </a:r>
            <a:r>
              <a:rPr spc="-200" sz="2000">
                <a:solidFill>
                  <a:srgbClr val="336565"/>
                </a:solidFill>
                <a:latin typeface="Microsoft Sans Serif"/>
                <a:ea typeface="Microsoft Sans Serif"/>
                <a:cs typeface="Microsoft Sans Serif"/>
                <a:sym typeface="Microsoft Sans Serif"/>
              </a:rPr>
              <a:t> </a:t>
            </a:r>
            <a:r>
              <a:rPr spc="-100"/>
              <a:t>No</a:t>
            </a:r>
            <a:r>
              <a:t>t </a:t>
            </a:r>
            <a:r>
              <a:rPr spc="-100"/>
              <a:t>s</a:t>
            </a:r>
            <a:r>
              <a:t>o </a:t>
            </a:r>
            <a:r>
              <a:rPr spc="-100"/>
              <a:t>good</a:t>
            </a:r>
            <a:endParaRPr sz="2000">
              <a:latin typeface="Microsoft Sans Serif"/>
              <a:ea typeface="Microsoft Sans Serif"/>
              <a:cs typeface="Microsoft Sans Serif"/>
              <a:sym typeface="Microsoft Sans Serif"/>
            </a:endParaRPr>
          </a:p>
          <a:p>
            <a:pPr marL="714828" indent="-244928" defTabSz="917799">
              <a:spcBef>
                <a:spcPts val="500"/>
              </a:spcBef>
              <a:buClr>
                <a:srgbClr val="9ACCCC"/>
              </a:buClr>
              <a:buSzPct val="75000"/>
              <a:buFont typeface="Microsoft Sans Serif"/>
              <a:buChar char="•"/>
              <a:tabLst>
                <a:tab pos="749300" algn="l"/>
              </a:tabLst>
              <a:defRPr>
                <a:solidFill>
                  <a:srgbClr val="000065"/>
                </a:solidFill>
              </a:defRPr>
            </a:pPr>
            <a:r>
              <a:rPr sz="2400">
                <a:solidFill>
                  <a:srgbClr val="000000"/>
                </a:solidFill>
              </a:rPr>
              <a:t>Not all evidence-based</a:t>
            </a:r>
            <a:endParaRPr sz="2400"/>
          </a:p>
          <a:p>
            <a:pPr marL="714828" marR="5051719" indent="-244928" defTabSz="917799">
              <a:spcBef>
                <a:spcPts val="500"/>
              </a:spcBef>
              <a:buClr>
                <a:srgbClr val="9ACCCC"/>
              </a:buClr>
              <a:buSzPct val="75000"/>
              <a:buFont typeface="Microsoft Sans Serif"/>
              <a:buChar char="•"/>
              <a:tabLst>
                <a:tab pos="749300" algn="l"/>
              </a:tabLst>
              <a:defRPr>
                <a:solidFill>
                  <a:srgbClr val="000065"/>
                </a:solidFill>
              </a:defRPr>
            </a:pPr>
            <a:r>
              <a:rPr sz="2400">
                <a:solidFill>
                  <a:srgbClr val="000000"/>
                </a:solidFill>
              </a:rPr>
              <a:t>Often </a:t>
            </a:r>
            <a:r>
              <a:rPr spc="-100" sz="2400">
                <a:solidFill>
                  <a:srgbClr val="000000"/>
                </a:solidFill>
              </a:rPr>
              <a:t>i</a:t>
            </a:r>
            <a:r>
              <a:rPr sz="2400">
                <a:solidFill>
                  <a:srgbClr val="000000"/>
                </a:solidFill>
              </a:rPr>
              <a:t>nsufficient evidence</a:t>
            </a:r>
            <a:endParaRPr sz="2400"/>
          </a:p>
          <a:p>
            <a:pPr marL="714828" indent="-244928" defTabSz="917799">
              <a:spcBef>
                <a:spcPts val="500"/>
              </a:spcBef>
              <a:buClr>
                <a:srgbClr val="9ACCCC"/>
              </a:buClr>
              <a:buSzPct val="75000"/>
              <a:buFont typeface="Microsoft Sans Serif"/>
              <a:buChar char="•"/>
              <a:tabLst>
                <a:tab pos="749300" algn="l"/>
              </a:tabLst>
              <a:defRPr>
                <a:solidFill>
                  <a:srgbClr val="000065"/>
                </a:solidFill>
              </a:defRPr>
            </a:pPr>
            <a:r>
              <a:rPr sz="2400">
                <a:solidFill>
                  <a:srgbClr val="000000"/>
                </a:solidFill>
              </a:rPr>
              <a:t>Conflict</a:t>
            </a:r>
            <a:r>
              <a:rPr spc="-100" sz="2400">
                <a:solidFill>
                  <a:srgbClr val="000000"/>
                </a:solidFill>
              </a:rPr>
              <a:t> </a:t>
            </a:r>
            <a:r>
              <a:rPr sz="2400">
                <a:solidFill>
                  <a:srgbClr val="000000"/>
                </a:solidFill>
              </a:rPr>
              <a:t>of</a:t>
            </a:r>
            <a:r>
              <a:rPr spc="-100" sz="2400">
                <a:solidFill>
                  <a:srgbClr val="000000"/>
                </a:solidFill>
              </a:rPr>
              <a:t> </a:t>
            </a:r>
            <a:r>
              <a:rPr sz="2400">
                <a:solidFill>
                  <a:srgbClr val="000000"/>
                </a:solidFill>
              </a:rPr>
              <a:t>interest</a:t>
            </a:r>
          </a:p>
        </p:txBody>
      </p:sp>
      <p:sp>
        <p:nvSpPr>
          <p:cNvPr id="586" name="Slide Number"/>
          <p:cNvSpPr txBox="1"/>
          <p:nvPr>
            <p:ph type="sldNum" sz="quarter" idx="2"/>
          </p:nvPr>
        </p:nvSpPr>
        <p:spPr>
          <a:xfrm>
            <a:off x="1523999" y="6248400"/>
            <a:ext cx="2796541" cy="26425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87" name="EVIDENCE"/>
          <p:cNvSpPr txBox="1"/>
          <p:nvPr/>
        </p:nvSpPr>
        <p:spPr>
          <a:xfrm>
            <a:off x="6139105" y="1252219"/>
            <a:ext cx="2177842" cy="535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900"/>
            </a:lvl1pPr>
          </a:lstStyle>
          <a:p>
            <a:pPr/>
            <a:r>
              <a:t>EVIDENCE</a:t>
            </a:r>
          </a:p>
        </p:txBody>
      </p:sp>
      <p:sp>
        <p:nvSpPr>
          <p:cNvPr id="588" name="GUIDELINES"/>
          <p:cNvSpPr txBox="1"/>
          <p:nvPr/>
        </p:nvSpPr>
        <p:spPr>
          <a:xfrm>
            <a:off x="6060183" y="5494765"/>
            <a:ext cx="2572331" cy="535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900"/>
            </a:lvl1pPr>
          </a:lstStyle>
          <a:p>
            <a:pPr/>
            <a:r>
              <a:t>GUIDELINES</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0" name="RCOphth Cataract Commissioning Guidelines"/>
          <p:cNvSpPr txBox="1"/>
          <p:nvPr>
            <p:ph type="title"/>
          </p:nvPr>
        </p:nvSpPr>
        <p:spPr>
          <a:xfrm>
            <a:off x="466665" y="1099945"/>
            <a:ext cx="8007563" cy="611267"/>
          </a:xfrm>
          <a:prstGeom prst="rect">
            <a:avLst/>
          </a:prstGeom>
        </p:spPr>
        <p:txBody>
          <a:bodyPr/>
          <a:lstStyle>
            <a:lvl1pPr defTabSz="740663">
              <a:defRPr spc="-32" sz="2916"/>
            </a:lvl1pPr>
          </a:lstStyle>
          <a:p>
            <a:pPr/>
            <a:r>
              <a:t>RCOphth Cataract Commissioning Guidelines</a:t>
            </a:r>
          </a:p>
        </p:txBody>
      </p:sp>
      <p:pic>
        <p:nvPicPr>
          <p:cNvPr id="591" name="7BB67393-5429-4F6A-AE1E-3D17A208919F-L0-001.png" descr="7BB67393-5429-4F6A-AE1E-3D17A208919F-L0-001.png"/>
          <p:cNvPicPr>
            <a:picLocks noChangeAspect="1"/>
          </p:cNvPicPr>
          <p:nvPr>
            <p:ph type="pic" idx="13"/>
          </p:nvPr>
        </p:nvPicPr>
        <p:blipFill>
          <a:blip r:embed="rId2">
            <a:extLst/>
          </a:blip>
          <a:srcRect l="5335" t="36875" r="5335" b="30253"/>
          <a:stretch>
            <a:fillRect/>
          </a:stretch>
        </p:blipFill>
        <p:spPr>
          <a:xfrm>
            <a:off x="221701" y="2398616"/>
            <a:ext cx="8497560" cy="2345128"/>
          </a:xfrm>
          <a:prstGeom prst="rect">
            <a:avLst/>
          </a:prstGeom>
        </p:spPr>
      </p:pic>
      <p:sp>
        <p:nvSpPr>
          <p:cNvPr id="592" name="2014"/>
          <p:cNvSpPr txBox="1"/>
          <p:nvPr>
            <p:ph type="body" sz="quarter" idx="1"/>
          </p:nvPr>
        </p:nvSpPr>
        <p:spPr>
          <a:xfrm>
            <a:off x="510857" y="5268595"/>
            <a:ext cx="6176964" cy="374651"/>
          </a:xfrm>
          <a:prstGeom prst="rect">
            <a:avLst/>
          </a:prstGeom>
        </p:spPr>
        <p:txBody>
          <a:bodyPr/>
          <a:lstStyle>
            <a:lvl1pPr>
              <a:defRPr spc="-34" sz="2400"/>
            </a:lvl1pPr>
          </a:lstStyle>
          <a:p>
            <a:pPr/>
            <a:r>
              <a:t>2014</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4" name="Systematic Review?"/>
          <p:cNvSpPr txBox="1"/>
          <p:nvPr>
            <p:ph type="title"/>
          </p:nvPr>
        </p:nvSpPr>
        <p:spPr>
          <a:xfrm>
            <a:off x="468218" y="473298"/>
            <a:ext cx="6120002" cy="632839"/>
          </a:xfrm>
          <a:prstGeom prst="rect">
            <a:avLst/>
          </a:prstGeom>
        </p:spPr>
        <p:txBody>
          <a:bodyPr/>
          <a:lstStyle/>
          <a:p>
            <a:pPr/>
            <a:r>
              <a:t>Systematic Review?</a:t>
            </a:r>
          </a:p>
        </p:txBody>
      </p:sp>
      <p:pic>
        <p:nvPicPr>
          <p:cNvPr id="595" name="4363F242-206D-42AD-8EB8-CC2897C3A10E-L0-001.png" descr="4363F242-206D-42AD-8EB8-CC2897C3A10E-L0-001.png"/>
          <p:cNvPicPr>
            <a:picLocks noChangeAspect="1"/>
          </p:cNvPicPr>
          <p:nvPr>
            <p:ph type="pic" idx="13"/>
          </p:nvPr>
        </p:nvPicPr>
        <p:blipFill>
          <a:blip r:embed="rId2">
            <a:extLst/>
          </a:blip>
          <a:srcRect l="0" t="8674" r="0" b="8674"/>
          <a:stretch>
            <a:fillRect/>
          </a:stretch>
        </p:blipFill>
        <p:spPr>
          <a:xfrm>
            <a:off x="429577" y="1293637"/>
            <a:ext cx="7552427" cy="4681621"/>
          </a:xfrm>
          <a:prstGeom prst="rect">
            <a:avLst/>
          </a:prstGeom>
        </p:spPr>
      </p:pic>
      <p:sp>
        <p:nvSpPr>
          <p:cNvPr id="596" name="BMC Ophthalmology 2012 12: 41"/>
          <p:cNvSpPr txBox="1"/>
          <p:nvPr>
            <p:ph type="body" sz="quarter" idx="1"/>
          </p:nvPr>
        </p:nvSpPr>
        <p:spPr>
          <a:prstGeom prst="rect">
            <a:avLst/>
          </a:prstGeom>
        </p:spPr>
        <p:txBody>
          <a:bodyPr/>
          <a:lstStyle>
            <a:lvl1pPr>
              <a:defRPr spc="-31" sz="2200"/>
            </a:lvl1pPr>
          </a:lstStyle>
          <a:p>
            <a:pPr/>
            <a:r>
              <a:t>BMC Ophthalmology 2012 12: 41</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8" name="F9C1404C-1BF3-466F-B47E-A7E1C49BCC3E-L0-001.png" descr="F9C1404C-1BF3-466F-B47E-A7E1C49BCC3E-L0-001.png"/>
          <p:cNvPicPr>
            <a:picLocks noChangeAspect="1"/>
          </p:cNvPicPr>
          <p:nvPr>
            <p:ph type="pic" idx="13"/>
          </p:nvPr>
        </p:nvPicPr>
        <p:blipFill>
          <a:blip r:embed="rId2">
            <a:extLst/>
          </a:blip>
          <a:srcRect l="0" t="18241" r="0" b="18241"/>
          <a:stretch>
            <a:fillRect/>
          </a:stretch>
        </p:blipFill>
        <p:spPr>
          <a:prstGeom prst="rect">
            <a:avLst/>
          </a:prstGeom>
        </p:spPr>
      </p:pic>
      <p:sp>
        <p:nvSpPr>
          <p:cNvPr id="599" name="The authors"/>
          <p:cNvSpPr txBox="1"/>
          <p:nvPr>
            <p:ph type="title"/>
          </p:nvPr>
        </p:nvSpPr>
        <p:spPr>
          <a:prstGeom prst="rect">
            <a:avLst/>
          </a:prstGeom>
        </p:spPr>
        <p:txBody>
          <a:bodyPr/>
          <a:lstStyle/>
          <a:p>
            <a:pPr/>
            <a:r>
              <a:t>The authors </a:t>
            </a:r>
          </a:p>
        </p:txBody>
      </p:sp>
      <p:sp>
        <p:nvSpPr>
          <p:cNvPr id="600" name="Open access journal"/>
          <p:cNvSpPr txBox="1"/>
          <p:nvPr>
            <p:ph type="body" sz="quarter" idx="1"/>
          </p:nvPr>
        </p:nvSpPr>
        <p:spPr>
          <a:prstGeom prst="rect">
            <a:avLst/>
          </a:prstGeom>
        </p:spPr>
        <p:txBody>
          <a:bodyPr/>
          <a:lstStyle/>
          <a:p>
            <a:pPr/>
            <a:r>
              <a:t>Open access journal</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2" name="PRISMA diagram"/>
          <p:cNvSpPr txBox="1"/>
          <p:nvPr>
            <p:ph type="title"/>
          </p:nvPr>
        </p:nvSpPr>
        <p:spPr>
          <a:xfrm>
            <a:off x="271373" y="770443"/>
            <a:ext cx="6513692" cy="632839"/>
          </a:xfrm>
          <a:prstGeom prst="rect">
            <a:avLst/>
          </a:prstGeom>
        </p:spPr>
        <p:txBody>
          <a:bodyPr/>
          <a:lstStyle/>
          <a:p>
            <a:pPr/>
            <a:r>
              <a:t>PRISMA diagram</a:t>
            </a:r>
          </a:p>
        </p:txBody>
      </p:sp>
      <p:pic>
        <p:nvPicPr>
          <p:cNvPr id="603" name="F945585C-8E83-41CD-A5CF-9D887E6BDD50-L0-001.png" descr="F945585C-8E83-41CD-A5CF-9D887E6BDD50-L0-001.png"/>
          <p:cNvPicPr>
            <a:picLocks noChangeAspect="1"/>
          </p:cNvPicPr>
          <p:nvPr>
            <p:ph type="pic" idx="13"/>
          </p:nvPr>
        </p:nvPicPr>
        <p:blipFill>
          <a:blip r:embed="rId2">
            <a:extLst/>
          </a:blip>
          <a:srcRect l="0" t="8674" r="0" b="8674"/>
          <a:stretch>
            <a:fillRect/>
          </a:stretch>
        </p:blipFill>
        <p:spPr>
          <a:xfrm>
            <a:off x="418165" y="1580480"/>
            <a:ext cx="8006246" cy="4962936"/>
          </a:xfrm>
          <a:prstGeom prst="rect">
            <a:avLst/>
          </a:prstGeom>
        </p:spPr>
      </p:pic>
      <p:sp>
        <p:nvSpPr>
          <p:cNvPr id="604" name="Body"/>
          <p:cNvSpPr txBox="1"/>
          <p:nvPr>
            <p:ph type="body" sz="quarter"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6" name="The studies"/>
          <p:cNvSpPr txBox="1"/>
          <p:nvPr>
            <p:ph type="title"/>
          </p:nvPr>
        </p:nvSpPr>
        <p:spPr>
          <a:xfrm>
            <a:off x="472096" y="292923"/>
            <a:ext cx="2814070" cy="708341"/>
          </a:xfrm>
          <a:prstGeom prst="rect">
            <a:avLst/>
          </a:prstGeom>
        </p:spPr>
        <p:txBody>
          <a:bodyPr/>
          <a:lstStyle/>
          <a:p>
            <a:pPr/>
            <a:r>
              <a:t>The studies</a:t>
            </a:r>
          </a:p>
        </p:txBody>
      </p:sp>
      <p:pic>
        <p:nvPicPr>
          <p:cNvPr id="607" name="D98EF8CB-7894-4F35-A51E-54E66439206C-L0-001.png" descr="D98EF8CB-7894-4F35-A51E-54E66439206C-L0-001.png"/>
          <p:cNvPicPr>
            <a:picLocks noChangeAspect="1"/>
          </p:cNvPicPr>
          <p:nvPr>
            <p:ph type="pic" idx="13"/>
          </p:nvPr>
        </p:nvPicPr>
        <p:blipFill>
          <a:blip r:embed="rId2">
            <a:extLst/>
          </a:blip>
          <a:srcRect l="0" t="8674" r="0" b="8674"/>
          <a:stretch>
            <a:fillRect/>
          </a:stretch>
        </p:blipFill>
        <p:spPr>
          <a:xfrm>
            <a:off x="439737" y="924929"/>
            <a:ext cx="8264577" cy="5123071"/>
          </a:xfrm>
          <a:prstGeom prst="rect">
            <a:avLst/>
          </a:prstGeom>
        </p:spPr>
      </p:pic>
      <p:sp>
        <p:nvSpPr>
          <p:cNvPr id="608" name="No meta-analysis"/>
          <p:cNvSpPr txBox="1"/>
          <p:nvPr>
            <p:ph type="body" sz="quarter" idx="1"/>
          </p:nvPr>
        </p:nvSpPr>
        <p:spPr>
          <a:prstGeom prst="rect">
            <a:avLst/>
          </a:prstGeom>
        </p:spPr>
        <p:txBody>
          <a:bodyPr/>
          <a:lstStyle>
            <a:lvl1pPr defTabSz="722376">
              <a:defRPr spc="-36" sz="2528"/>
            </a:lvl1pPr>
          </a:lstStyle>
          <a:p>
            <a:pPr/>
            <a:r>
              <a:t>No meta-analysis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 name="Research…"/>
          <p:cNvSpPr txBox="1"/>
          <p:nvPr>
            <p:ph type="title"/>
          </p:nvPr>
        </p:nvSpPr>
        <p:spPr>
          <a:prstGeom prst="rect">
            <a:avLst/>
          </a:prstGeom>
        </p:spPr>
        <p:txBody>
          <a:bodyPr/>
          <a:lstStyle/>
          <a:p>
            <a:pPr/>
            <a:r>
              <a:t>Research</a:t>
            </a:r>
          </a:p>
          <a:p>
            <a:pPr/>
            <a:r>
              <a:t>Why do it?</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0" name="NICE Cataract Guidelines October 2017"/>
          <p:cNvSpPr txBox="1"/>
          <p:nvPr>
            <p:ph type="title"/>
          </p:nvPr>
        </p:nvSpPr>
        <p:spPr>
          <a:xfrm>
            <a:off x="190706" y="487072"/>
            <a:ext cx="8029135" cy="826988"/>
          </a:xfrm>
          <a:prstGeom prst="rect">
            <a:avLst/>
          </a:prstGeom>
        </p:spPr>
        <p:txBody>
          <a:bodyPr/>
          <a:lstStyle>
            <a:lvl1pPr defTabSz="877823">
              <a:defRPr spc="-38" sz="3455"/>
            </a:lvl1pPr>
          </a:lstStyle>
          <a:p>
            <a:pPr/>
            <a:r>
              <a:t>NICE Cataract Guidelines October 2017</a:t>
            </a:r>
          </a:p>
        </p:txBody>
      </p:sp>
      <p:pic>
        <p:nvPicPr>
          <p:cNvPr id="611" name="A3295363-3493-4E1B-A036-F47921D5DEE3-L0-001.png" descr="A3295363-3493-4E1B-A036-F47921D5DEE3-L0-001.png"/>
          <p:cNvPicPr>
            <a:picLocks noChangeAspect="1"/>
          </p:cNvPicPr>
          <p:nvPr>
            <p:ph type="pic" idx="13"/>
          </p:nvPr>
        </p:nvPicPr>
        <p:blipFill>
          <a:blip r:embed="rId2">
            <a:extLst/>
          </a:blip>
          <a:srcRect l="28174" t="13723" r="2205" b="10497"/>
          <a:stretch>
            <a:fillRect/>
          </a:stretch>
        </p:blipFill>
        <p:spPr>
          <a:xfrm>
            <a:off x="941824" y="1267113"/>
            <a:ext cx="6723774" cy="5488973"/>
          </a:xfrm>
          <a:prstGeom prst="rect">
            <a:avLst/>
          </a:prstGeom>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3" name="NICE CATARACT GUIDELINES 2017"/>
          <p:cNvSpPr txBox="1"/>
          <p:nvPr>
            <p:ph type="title"/>
          </p:nvPr>
        </p:nvSpPr>
        <p:spPr>
          <a:xfrm>
            <a:off x="450254" y="780479"/>
            <a:ext cx="8350982" cy="658246"/>
          </a:xfrm>
          <a:prstGeom prst="rect">
            <a:avLst/>
          </a:prstGeom>
        </p:spPr>
        <p:txBody>
          <a:bodyPr/>
          <a:lstStyle/>
          <a:p>
            <a:pPr/>
            <a:r>
              <a:t>NICE CATARACT GUIDELINES 2017</a:t>
            </a:r>
          </a:p>
        </p:txBody>
      </p:sp>
      <p:pic>
        <p:nvPicPr>
          <p:cNvPr id="614" name="BF26FCCA-398E-4F21-939C-0C4BA7A9D30B-L0-001.png" descr="BF26FCCA-398E-4F21-939C-0C4BA7A9D30B-L0-001.png"/>
          <p:cNvPicPr>
            <a:picLocks noChangeAspect="1"/>
          </p:cNvPicPr>
          <p:nvPr>
            <p:ph type="pic" idx="13"/>
          </p:nvPr>
        </p:nvPicPr>
        <p:blipFill>
          <a:blip r:embed="rId2">
            <a:extLst/>
          </a:blip>
          <a:srcRect l="7925" t="37361" r="10561" b="19086"/>
          <a:stretch>
            <a:fillRect/>
          </a:stretch>
        </p:blipFill>
        <p:spPr>
          <a:xfrm>
            <a:off x="160217" y="2047958"/>
            <a:ext cx="8823636" cy="3535802"/>
          </a:xfrm>
          <a:prstGeom prst="rect">
            <a:avLst/>
          </a:prstGeom>
        </p:spPr>
      </p:pic>
      <p:sp>
        <p:nvSpPr>
          <p:cNvPr id="615" name="EVIDENCE TABLES"/>
          <p:cNvSpPr txBox="1"/>
          <p:nvPr>
            <p:ph type="body" sz="quarter" idx="1"/>
          </p:nvPr>
        </p:nvSpPr>
        <p:spPr>
          <a:xfrm>
            <a:off x="793445" y="5848268"/>
            <a:ext cx="6176963" cy="374651"/>
          </a:xfrm>
          <a:prstGeom prst="rect">
            <a:avLst/>
          </a:prstGeom>
        </p:spPr>
        <p:txBody>
          <a:bodyPr/>
          <a:lstStyle/>
          <a:p>
            <a:pPr/>
            <a:r>
              <a:t>EVIDENCE TABLES</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7" name="Weighted Mean Difference - residual astigmatism Dioptres"/>
          <p:cNvSpPr txBox="1"/>
          <p:nvPr>
            <p:ph type="title"/>
          </p:nvPr>
        </p:nvSpPr>
        <p:spPr>
          <a:xfrm>
            <a:off x="267160" y="238992"/>
            <a:ext cx="8471365" cy="611267"/>
          </a:xfrm>
          <a:prstGeom prst="rect">
            <a:avLst/>
          </a:prstGeom>
        </p:spPr>
        <p:txBody>
          <a:bodyPr/>
          <a:lstStyle>
            <a:lvl1pPr defTabSz="621791">
              <a:defRPr spc="-27" sz="2448"/>
            </a:lvl1pPr>
          </a:lstStyle>
          <a:p>
            <a:pPr/>
            <a:r>
              <a:t>Weighted Mean Difference - residual astigmatism Dioptres</a:t>
            </a:r>
          </a:p>
        </p:txBody>
      </p:sp>
      <p:pic>
        <p:nvPicPr>
          <p:cNvPr id="618" name="B1FBAAFF-4282-4237-98A8-AF6635A41162-L0-001.png" descr="B1FBAAFF-4282-4237-98A8-AF6635A41162-L0-001.png"/>
          <p:cNvPicPr>
            <a:picLocks noChangeAspect="1"/>
          </p:cNvPicPr>
          <p:nvPr>
            <p:ph type="pic" idx="13"/>
          </p:nvPr>
        </p:nvPicPr>
        <p:blipFill>
          <a:blip r:embed="rId2">
            <a:extLst/>
          </a:blip>
          <a:srcRect l="16640" t="9226" r="13460" b="25410"/>
          <a:stretch>
            <a:fillRect/>
          </a:stretch>
        </p:blipFill>
        <p:spPr>
          <a:xfrm>
            <a:off x="336351" y="850024"/>
            <a:ext cx="8471378" cy="5941200"/>
          </a:xfrm>
          <a:prstGeom prst="rect">
            <a:avLst/>
          </a:prstGeom>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0" name="Uncorrected distance visual acuity"/>
          <p:cNvSpPr txBox="1"/>
          <p:nvPr>
            <p:ph type="title"/>
          </p:nvPr>
        </p:nvSpPr>
        <p:spPr>
          <a:xfrm>
            <a:off x="159300" y="179669"/>
            <a:ext cx="8153175" cy="713735"/>
          </a:xfrm>
          <a:prstGeom prst="rect">
            <a:avLst/>
          </a:prstGeom>
        </p:spPr>
        <p:txBody>
          <a:bodyPr/>
          <a:lstStyle/>
          <a:p>
            <a:pPr/>
            <a:r>
              <a:t>Uncorrected distance visual acuity</a:t>
            </a:r>
          </a:p>
        </p:txBody>
      </p:sp>
      <p:pic>
        <p:nvPicPr>
          <p:cNvPr id="621" name="5004CFC2-7BBB-44C2-98AA-D970F712E02A-L0-001.png" descr="5004CFC2-7BBB-44C2-98AA-D970F712E02A-L0-001.png"/>
          <p:cNvPicPr>
            <a:picLocks noChangeAspect="1"/>
          </p:cNvPicPr>
          <p:nvPr>
            <p:ph type="pic" idx="13"/>
          </p:nvPr>
        </p:nvPicPr>
        <p:blipFill>
          <a:blip r:embed="rId2">
            <a:extLst/>
          </a:blip>
          <a:srcRect l="16501" t="12375" r="11284" b="22706"/>
          <a:stretch>
            <a:fillRect/>
          </a:stretch>
        </p:blipFill>
        <p:spPr>
          <a:xfrm>
            <a:off x="205105" y="941886"/>
            <a:ext cx="8733868" cy="5888533"/>
          </a:xfrm>
          <a:prstGeom prst="rect">
            <a:avLst/>
          </a:prstGeom>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3" name="Spectacle independence"/>
          <p:cNvSpPr txBox="1"/>
          <p:nvPr>
            <p:ph type="title"/>
          </p:nvPr>
        </p:nvSpPr>
        <p:spPr>
          <a:xfrm>
            <a:off x="180872" y="141918"/>
            <a:ext cx="6120001" cy="632839"/>
          </a:xfrm>
          <a:prstGeom prst="rect">
            <a:avLst/>
          </a:prstGeom>
        </p:spPr>
        <p:txBody>
          <a:bodyPr/>
          <a:lstStyle/>
          <a:p>
            <a:pPr/>
            <a:r>
              <a:t>Spectacle independence</a:t>
            </a:r>
          </a:p>
        </p:txBody>
      </p:sp>
      <p:pic>
        <p:nvPicPr>
          <p:cNvPr id="624" name="CC4755AA-7B90-4F48-ABE8-EBE939559767-L0-001.png" descr="CC4755AA-7B90-4F48-ABE8-EBE939559767-L0-001.png"/>
          <p:cNvPicPr>
            <a:picLocks noChangeAspect="1"/>
          </p:cNvPicPr>
          <p:nvPr>
            <p:ph type="pic" idx="13"/>
          </p:nvPr>
        </p:nvPicPr>
        <p:blipFill>
          <a:blip r:embed="rId2">
            <a:extLst/>
          </a:blip>
          <a:srcRect l="16448" t="18848" r="10110" b="10891"/>
          <a:stretch>
            <a:fillRect/>
          </a:stretch>
        </p:blipFill>
        <p:spPr>
          <a:xfrm>
            <a:off x="378618" y="814542"/>
            <a:ext cx="8386957" cy="6017736"/>
          </a:xfrm>
          <a:prstGeom prst="rect">
            <a:avLst/>
          </a:prstGeom>
        </p:spPr>
      </p:pic>
      <p:sp>
        <p:nvSpPr>
          <p:cNvPr id="625" name="Body"/>
          <p:cNvSpPr txBox="1"/>
          <p:nvPr>
            <p:ph type="body" sz="quarter"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7" name="literature search"/>
          <p:cNvSpPr txBox="1"/>
          <p:nvPr>
            <p:ph type="title"/>
          </p:nvPr>
        </p:nvSpPr>
        <p:spPr>
          <a:prstGeom prst="rect">
            <a:avLst/>
          </a:prstGeom>
        </p:spPr>
        <p:txBody>
          <a:bodyPr/>
          <a:lstStyle/>
          <a:p>
            <a:pPr/>
            <a:r>
              <a:t>literature search</a:t>
            </a:r>
          </a:p>
        </p:txBody>
      </p:sp>
      <p:sp>
        <p:nvSpPr>
          <p:cNvPr id="628" name="“We conducted a systematic literature search on August 26, 2015, in the Embase, PubMed.gov, and Cochrane Central Library databases using the search term: (((((cataract) AND surgery) AND toric iol)) OR (((cataract) AND surgery) AND toric intraocular…"/>
          <p:cNvSpPr txBox="1"/>
          <p:nvPr>
            <p:ph type="body" idx="1"/>
          </p:nvPr>
        </p:nvSpPr>
        <p:spPr>
          <a:xfrm>
            <a:off x="439737" y="2275200"/>
            <a:ext cx="8264526" cy="3996874"/>
          </a:xfrm>
          <a:prstGeom prst="rect">
            <a:avLst/>
          </a:prstGeom>
        </p:spPr>
        <p:txBody>
          <a:bodyPr/>
          <a:lstStyle/>
          <a:p>
            <a:pPr defTabSz="457200">
              <a:spcBef>
                <a:spcPts val="0"/>
              </a:spcBef>
              <a:defRPr spc="0" sz="3000">
                <a:solidFill>
                  <a:srgbClr val="000000"/>
                </a:solidFill>
                <a:latin typeface="Times"/>
                <a:ea typeface="Times"/>
                <a:cs typeface="Times"/>
                <a:sym typeface="Times"/>
              </a:defRPr>
            </a:pPr>
            <a:r>
              <a:t>“We conducted a systematic literature search on </a:t>
            </a:r>
            <a:r>
              <a:rPr b="1"/>
              <a:t>August 26, 2015</a:t>
            </a:r>
            <a:r>
              <a:t>, in the Embase, </a:t>
            </a:r>
            <a:r>
              <a:rPr>
                <a:solidFill>
                  <a:srgbClr val="23A8DB"/>
                </a:solidFill>
              </a:rPr>
              <a:t>PubMed.gov</a:t>
            </a:r>
            <a:r>
              <a:t>, and Cochrane Central Library databases using the search term: (((((cataract) AND surgery) AND toric iol)) OR (((cataract) AND surgery) AND toric intraocular</a:t>
            </a:r>
          </a:p>
          <a:p>
            <a:pPr defTabSz="457200">
              <a:spcBef>
                <a:spcPts val="0"/>
              </a:spcBef>
              <a:defRPr spc="0" sz="3000">
                <a:solidFill>
                  <a:srgbClr val="000000"/>
                </a:solidFill>
                <a:latin typeface="Times"/>
                <a:ea typeface="Times"/>
                <a:cs typeface="Times"/>
                <a:sym typeface="Times"/>
              </a:defRPr>
            </a:pPr>
            <a:r>
              <a:t>lens)) OR (((cataract) AND surgery) AND toric intraocular lens). Two authors (L.K. and J.H.) evaluated the title and abstract of all search hits for eligibility.”</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0" name="Cochrane methods - not Cochrane published"/>
          <p:cNvSpPr txBox="1"/>
          <p:nvPr>
            <p:ph type="title"/>
          </p:nvPr>
        </p:nvSpPr>
        <p:spPr>
          <a:xfrm>
            <a:off x="134937" y="921360"/>
            <a:ext cx="8304759" cy="632839"/>
          </a:xfrm>
          <a:prstGeom prst="rect">
            <a:avLst/>
          </a:prstGeom>
        </p:spPr>
        <p:txBody>
          <a:bodyPr/>
          <a:lstStyle>
            <a:lvl1pPr defTabSz="786384">
              <a:defRPr spc="-34" sz="3096"/>
            </a:lvl1pPr>
          </a:lstStyle>
          <a:p>
            <a:pPr/>
            <a:r>
              <a:t>Cochrane methods - not Cochrane published</a:t>
            </a:r>
          </a:p>
        </p:txBody>
      </p:sp>
      <p:pic>
        <p:nvPicPr>
          <p:cNvPr id="631" name="Image" descr="Image"/>
          <p:cNvPicPr>
            <a:picLocks noChangeAspect="1"/>
          </p:cNvPicPr>
          <p:nvPr>
            <p:ph type="pic" idx="13"/>
          </p:nvPr>
        </p:nvPicPr>
        <p:blipFill>
          <a:blip r:embed="rId2">
            <a:extLst/>
          </a:blip>
          <a:stretch>
            <a:fillRect/>
          </a:stretch>
        </p:blipFill>
        <p:spPr>
          <a:prstGeom prst="rect">
            <a:avLst/>
          </a:prstGeom>
        </p:spPr>
      </p:pic>
      <p:pic>
        <p:nvPicPr>
          <p:cNvPr id="632" name="kessel COI.png" descr="kessel COI.png"/>
          <p:cNvPicPr>
            <a:picLocks noChangeAspect="1"/>
          </p:cNvPicPr>
          <p:nvPr/>
        </p:nvPicPr>
        <p:blipFill>
          <a:blip r:embed="rId3">
            <a:extLst/>
          </a:blip>
          <a:stretch>
            <a:fillRect/>
          </a:stretch>
        </p:blipFill>
        <p:spPr>
          <a:xfrm>
            <a:off x="-1" y="1572436"/>
            <a:ext cx="9144001" cy="4572001"/>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4" name="Excluded studies NICE"/>
          <p:cNvSpPr txBox="1"/>
          <p:nvPr>
            <p:ph type="title"/>
          </p:nvPr>
        </p:nvSpPr>
        <p:spPr>
          <a:xfrm>
            <a:off x="191558" y="188382"/>
            <a:ext cx="6120001" cy="632839"/>
          </a:xfrm>
          <a:prstGeom prst="rect">
            <a:avLst/>
          </a:prstGeom>
        </p:spPr>
        <p:txBody>
          <a:bodyPr/>
          <a:lstStyle/>
          <a:p>
            <a:pPr/>
            <a:r>
              <a:t>Excluded studies NICE</a:t>
            </a:r>
          </a:p>
        </p:txBody>
      </p:sp>
      <p:pic>
        <p:nvPicPr>
          <p:cNvPr id="635" name="E2BFD04C-431E-487B-ABC6-8ECA01F94A0C-L0-001.png" descr="E2BFD04C-431E-487B-ABC6-8ECA01F94A0C-L0-001.png"/>
          <p:cNvPicPr>
            <a:picLocks noChangeAspect="1"/>
          </p:cNvPicPr>
          <p:nvPr>
            <p:ph type="pic" idx="13"/>
          </p:nvPr>
        </p:nvPicPr>
        <p:blipFill>
          <a:blip r:embed="rId2">
            <a:extLst/>
          </a:blip>
          <a:srcRect l="9191" t="5606" r="6143" b="55032"/>
          <a:stretch>
            <a:fillRect/>
          </a:stretch>
        </p:blipFill>
        <p:spPr>
          <a:xfrm>
            <a:off x="156924" y="1926629"/>
            <a:ext cx="8617513" cy="3004735"/>
          </a:xfrm>
          <a:prstGeom prst="rect">
            <a:avLst/>
          </a:prstGeom>
        </p:spPr>
      </p:pic>
      <p:sp>
        <p:nvSpPr>
          <p:cNvPr id="636" name="Rectangle"/>
          <p:cNvSpPr/>
          <p:nvPr/>
        </p:nvSpPr>
        <p:spPr>
          <a:xfrm>
            <a:off x="1068747" y="3027679"/>
            <a:ext cx="7620276" cy="692667"/>
          </a:xfrm>
          <a:prstGeom prst="rect">
            <a:avLst/>
          </a:prstGeom>
          <a:ln w="101600">
            <a:solidFill>
              <a:schemeClr val="accent2">
                <a:alpha val="88389"/>
              </a:schemeClr>
            </a:solidFill>
          </a:ln>
        </p:spPr>
        <p:txBody>
          <a:bodyPr lIns="45719" rIns="45719" anchor="ctr"/>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36" grpId="1"/>
    </p:bldLst>
  </p:timing>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8" name="A genuine systematic review"/>
          <p:cNvSpPr txBox="1"/>
          <p:nvPr>
            <p:ph type="title"/>
          </p:nvPr>
        </p:nvSpPr>
        <p:spPr>
          <a:prstGeom prst="rect">
            <a:avLst/>
          </a:prstGeom>
        </p:spPr>
        <p:txBody>
          <a:bodyPr/>
          <a:lstStyle/>
          <a:p>
            <a:pPr/>
            <a:r>
              <a:t>A genuine systematic review</a:t>
            </a:r>
          </a:p>
        </p:txBody>
      </p:sp>
      <p:sp>
        <p:nvSpPr>
          <p:cNvPr id="639" name="Summarises and when appropriate (essentially the same repeated experiment) meta-analysing all trials addressing a question of comparative effectiveness defined by:…"/>
          <p:cNvSpPr txBox="1"/>
          <p:nvPr>
            <p:ph type="body" idx="1"/>
          </p:nvPr>
        </p:nvSpPr>
        <p:spPr>
          <a:xfrm>
            <a:off x="1455985" y="1419373"/>
            <a:ext cx="7194998" cy="4549788"/>
          </a:xfrm>
          <a:prstGeom prst="rect">
            <a:avLst/>
          </a:prstGeom>
        </p:spPr>
        <p:txBody>
          <a:bodyPr/>
          <a:lstStyle/>
          <a:p>
            <a:pPr marL="282069" indent="-282069">
              <a:defRPr sz="2600"/>
            </a:pPr>
            <a:r>
              <a:t>Summarises and when appropriate (essentially the same repeated experiment) meta-analysing all trials addressing a question of comparative effectiveness defined by:</a:t>
            </a:r>
          </a:p>
          <a:p>
            <a:pPr lvl="1" marL="709047" indent="-251847">
              <a:defRPr sz="2600"/>
            </a:pPr>
            <a:r>
              <a:t>The Population - who</a:t>
            </a:r>
          </a:p>
          <a:p>
            <a:pPr lvl="1" marL="709047" indent="-251847">
              <a:defRPr sz="2600"/>
            </a:pPr>
            <a:r>
              <a:t>The intervention - what</a:t>
            </a:r>
          </a:p>
          <a:p>
            <a:pPr lvl="1" marL="709047" indent="-251847">
              <a:defRPr sz="2600"/>
            </a:pPr>
            <a:r>
              <a:t>The comparator - compared to what</a:t>
            </a:r>
          </a:p>
          <a:p>
            <a:pPr lvl="1" marL="709047" indent="-251847">
              <a:defRPr sz="2600"/>
            </a:pPr>
            <a:r>
              <a:t>The outcome - the measure of effect</a:t>
            </a:r>
          </a:p>
          <a:p>
            <a:pPr marL="282069" indent="-282069">
              <a:defRPr sz="2600"/>
            </a:pPr>
            <a:r>
              <a:t>Taking risk of bias, imprecision, indirectness, and inconsistency into account</a:t>
            </a:r>
          </a:p>
        </p:txBody>
      </p:sp>
      <p:sp>
        <p:nvSpPr>
          <p:cNvPr id="64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3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63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63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63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63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63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639">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39" grpId="1"/>
    </p:bldLst>
  </p:timing>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2" name="In summary"/>
          <p:cNvSpPr txBox="1"/>
          <p:nvPr>
            <p:ph type="title"/>
          </p:nvPr>
        </p:nvSpPr>
        <p:spPr>
          <a:prstGeom prst="rect">
            <a:avLst/>
          </a:prstGeom>
        </p:spPr>
        <p:txBody>
          <a:bodyPr/>
          <a:lstStyle/>
          <a:p>
            <a:pPr lvl="1"/>
            <a:r>
              <a:t>In summary</a:t>
            </a:r>
          </a:p>
        </p:txBody>
      </p:sp>
      <p:sp>
        <p:nvSpPr>
          <p:cNvPr id="643" name="For maximising precision, minimising risk of bias and knowing what we know and don't know - systematic reviews are a powerful tool…"/>
          <p:cNvSpPr txBox="1"/>
          <p:nvPr>
            <p:ph type="body" idx="1"/>
          </p:nvPr>
        </p:nvSpPr>
        <p:spPr>
          <a:xfrm>
            <a:off x="1455985" y="1419373"/>
            <a:ext cx="7194998" cy="5485955"/>
          </a:xfrm>
          <a:prstGeom prst="rect">
            <a:avLst/>
          </a:prstGeom>
        </p:spPr>
        <p:txBody>
          <a:bodyPr/>
          <a:lstStyle/>
          <a:p>
            <a:pPr marL="331469" indent="-331469">
              <a:defRPr sz="3400"/>
            </a:pPr>
            <a:r>
              <a:t>For maximising precision, minimising risk of bias and knowing what we know and don't know - systematic reviews are a powerful tool</a:t>
            </a:r>
          </a:p>
          <a:p>
            <a:pPr marL="331469" indent="-331469">
              <a:defRPr sz="3400"/>
            </a:pPr>
            <a:r>
              <a:t>They provide a summary effect estimate from all relevant and properly conducted studies that address the question</a:t>
            </a:r>
          </a:p>
        </p:txBody>
      </p:sp>
      <p:sp>
        <p:nvSpPr>
          <p:cNvPr id="64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4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64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643">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43"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Text"/>
          <p:cNvSpPr txBox="1"/>
          <p:nvPr>
            <p:ph type="body" sz="quarter" idx="1"/>
          </p:nvPr>
        </p:nvSpPr>
        <p:spPr>
          <a:prstGeom prst="rect">
            <a:avLst/>
          </a:prstGeom>
        </p:spPr>
        <p:txBody>
          <a:bodyPr/>
          <a:lstStyle>
            <a:lvl1pPr>
              <a:defRPr spc="66"/>
            </a:lvl1pPr>
          </a:lstStyle>
          <a:p>
            <a:pPr/>
            <a:r>
              <a:t>Text</a:t>
            </a:r>
          </a:p>
        </p:txBody>
      </p:sp>
      <p:sp>
        <p:nvSpPr>
          <p:cNvPr id="409" name="Self improvement?"/>
          <p:cNvSpPr txBox="1"/>
          <p:nvPr>
            <p:ph type="title"/>
          </p:nvPr>
        </p:nvSpPr>
        <p:spPr>
          <a:prstGeom prst="rect">
            <a:avLst/>
          </a:prstGeom>
        </p:spPr>
        <p:txBody>
          <a:bodyPr/>
          <a:lstStyle>
            <a:lvl1pPr defTabSz="328611">
              <a:spcBef>
                <a:spcPts val="1500"/>
              </a:spcBef>
              <a:defRPr sz="3200"/>
            </a:lvl1pPr>
          </a:lstStyle>
          <a:p>
            <a:pPr/>
            <a:r>
              <a:t>Self improvement?</a:t>
            </a:r>
          </a:p>
        </p:txBody>
      </p:sp>
      <p:sp>
        <p:nvSpPr>
          <p:cNvPr id="410" name="The CV…"/>
          <p:cNvSpPr txBox="1"/>
          <p:nvPr>
            <p:ph type="body" idx="13"/>
          </p:nvPr>
        </p:nvSpPr>
        <p:spPr>
          <a:xfrm>
            <a:off x="285750" y="2500474"/>
            <a:ext cx="8572500" cy="4295181"/>
          </a:xfrm>
          <a:prstGeom prst="rect">
            <a:avLst/>
          </a:prstGeom>
          <a:extLst>
            <a:ext uri="{C572A759-6A51-4108-AA02-DFA0A04FC94B}">
              <ma14:wrappingTextBoxFlag xmlns:ma14="http://schemas.microsoft.com/office/mac/drawingml/2011/main" val="1"/>
            </a:ext>
          </a:extLst>
        </p:spPr>
        <p:txBody>
          <a:bodyPr/>
          <a:lstStyle/>
          <a:p>
            <a:pPr marL="287617" indent="-287617" defTabSz="410765">
              <a:spcBef>
                <a:spcPts val="1900"/>
              </a:spcBef>
              <a:buClr>
                <a:srgbClr val="34A5DA"/>
              </a:buClr>
              <a:buSzPct val="104999"/>
              <a:buFont typeface="Avenir Next"/>
              <a:buChar char="▸"/>
              <a:defRPr spc="0" sz="2200">
                <a:solidFill>
                  <a:srgbClr val="838787"/>
                </a:solidFill>
                <a:latin typeface="Avenir Next Medium"/>
                <a:ea typeface="Avenir Next Medium"/>
                <a:cs typeface="Avenir Next Medium"/>
                <a:sym typeface="Avenir Next Medium"/>
              </a:defRPr>
            </a:pPr>
            <a:r>
              <a:t>The CV</a:t>
            </a:r>
          </a:p>
          <a:p>
            <a:pPr marL="287617" indent="-287617" defTabSz="410765">
              <a:spcBef>
                <a:spcPts val="1900"/>
              </a:spcBef>
              <a:buClr>
                <a:srgbClr val="34A5DA"/>
              </a:buClr>
              <a:buSzPct val="104999"/>
              <a:buFont typeface="Avenir Next"/>
              <a:buChar char="▸"/>
              <a:defRPr spc="0" sz="2200">
                <a:solidFill>
                  <a:srgbClr val="838787"/>
                </a:solidFill>
                <a:latin typeface="Avenir Next Medium"/>
                <a:ea typeface="Avenir Next Medium"/>
                <a:cs typeface="Avenir Next Medium"/>
                <a:sym typeface="Avenir Next Medium"/>
              </a:defRPr>
            </a:pPr>
            <a:r>
              <a:t>Get the job</a:t>
            </a:r>
          </a:p>
          <a:p>
            <a:pPr marL="287617" indent="-287617" defTabSz="410765">
              <a:spcBef>
                <a:spcPts val="1900"/>
              </a:spcBef>
              <a:buClr>
                <a:srgbClr val="34A5DA"/>
              </a:buClr>
              <a:buSzPct val="104999"/>
              <a:buFont typeface="Avenir Next"/>
              <a:buChar char="▸"/>
              <a:defRPr spc="0" sz="2200">
                <a:solidFill>
                  <a:srgbClr val="838787"/>
                </a:solidFill>
                <a:latin typeface="Avenir Next Medium"/>
                <a:ea typeface="Avenir Next Medium"/>
                <a:cs typeface="Avenir Next Medium"/>
                <a:sym typeface="Avenir Next Medium"/>
              </a:defRPr>
            </a:pPr>
            <a:r>
              <a:t>Be a better clinician</a:t>
            </a:r>
          </a:p>
          <a:p>
            <a:pPr marL="287617" indent="-287617" defTabSz="410765">
              <a:spcBef>
                <a:spcPts val="1900"/>
              </a:spcBef>
              <a:buClr>
                <a:srgbClr val="34A5DA"/>
              </a:buClr>
              <a:buSzPct val="104999"/>
              <a:buFont typeface="Avenir Next"/>
              <a:buChar char="▸"/>
              <a:defRPr spc="0" sz="2200">
                <a:solidFill>
                  <a:srgbClr val="838787"/>
                </a:solidFill>
                <a:latin typeface="Avenir Next Medium"/>
                <a:ea typeface="Avenir Next Medium"/>
                <a:cs typeface="Avenir Next Medium"/>
                <a:sym typeface="Avenir Next Medium"/>
              </a:defRPr>
            </a:pPr>
            <a:r>
              <a:t>Practice evidence based medicine</a:t>
            </a:r>
          </a:p>
          <a:p>
            <a:pPr marL="287617" indent="-287617" defTabSz="410765">
              <a:spcBef>
                <a:spcPts val="1900"/>
              </a:spcBef>
              <a:buClr>
                <a:srgbClr val="34A5DA"/>
              </a:buClr>
              <a:buSzPct val="104999"/>
              <a:buFont typeface="Avenir Next"/>
              <a:buChar char="▸"/>
              <a:defRPr spc="0" sz="2200">
                <a:solidFill>
                  <a:srgbClr val="838787"/>
                </a:solidFill>
                <a:latin typeface="Avenir Next Medium"/>
                <a:ea typeface="Avenir Next Medium"/>
                <a:cs typeface="Avenir Next Medium"/>
                <a:sym typeface="Avenir Next Medium"/>
              </a:defRPr>
            </a:pPr>
            <a:r>
              <a:t>Provide the best care</a:t>
            </a:r>
          </a:p>
          <a:p>
            <a:pPr marL="287617" indent="-287617" defTabSz="410765">
              <a:spcBef>
                <a:spcPts val="1900"/>
              </a:spcBef>
              <a:buClr>
                <a:srgbClr val="34A5DA"/>
              </a:buClr>
              <a:buSzPct val="104999"/>
              <a:buFont typeface="Avenir Next"/>
              <a:buChar char="▸"/>
              <a:defRPr spc="0" sz="2200">
                <a:solidFill>
                  <a:srgbClr val="838787"/>
                </a:solidFill>
                <a:latin typeface="Avenir Next Medium"/>
                <a:ea typeface="Avenir Next Medium"/>
                <a:cs typeface="Avenir Next Medium"/>
                <a:sym typeface="Avenir Next Medium"/>
              </a:defRPr>
            </a:pPr>
            <a:r>
              <a:t>Other perverse incentives?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1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10">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410">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1" fill="hold">
                                  <p:stCondLst>
                                    <p:cond delay="0"/>
                                  </p:stCondLst>
                                  <p:iterate type="el" backwards="0">
                                    <p:tmAbs val="0"/>
                                  </p:iterate>
                                  <p:childTnLst>
                                    <p:set>
                                      <p:cBhvr>
                                        <p:cTn id="15" fill="hold"/>
                                        <p:tgtEl>
                                          <p:spTgt spid="410">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1" fill="hold">
                                  <p:stCondLst>
                                    <p:cond delay="0"/>
                                  </p:stCondLst>
                                  <p:iterate type="el" backwards="0">
                                    <p:tmAbs val="0"/>
                                  </p:iterate>
                                  <p:childTnLst>
                                    <p:set>
                                      <p:cBhvr>
                                        <p:cTn id="19" fill="hold"/>
                                        <p:tgtEl>
                                          <p:spTgt spid="410">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0" presetID="1" grpId="1" fill="hold">
                                  <p:stCondLst>
                                    <p:cond delay="0"/>
                                  </p:stCondLst>
                                  <p:iterate type="el" backwards="0">
                                    <p:tmAbs val="0"/>
                                  </p:iterate>
                                  <p:childTnLst>
                                    <p:set>
                                      <p:cBhvr>
                                        <p:cTn id="23" fill="hold"/>
                                        <p:tgtEl>
                                          <p:spTgt spid="410">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0" presetID="1" grpId="1" fill="hold">
                                  <p:stCondLst>
                                    <p:cond delay="0"/>
                                  </p:stCondLst>
                                  <p:iterate type="el" backwards="0">
                                    <p:tmAbs val="0"/>
                                  </p:iterate>
                                  <p:childTnLst>
                                    <p:set>
                                      <p:cBhvr>
                                        <p:cTn id="27" fill="hold"/>
                                        <p:tgtEl>
                                          <p:spTgt spid="410">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0" grpId="1"/>
    </p:bldLst>
  </p:timing>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6" name="the best source of evidence?"/>
          <p:cNvSpPr txBox="1"/>
          <p:nvPr>
            <p:ph type="title"/>
          </p:nvPr>
        </p:nvSpPr>
        <p:spPr>
          <a:prstGeom prst="rect">
            <a:avLst/>
          </a:prstGeom>
        </p:spPr>
        <p:txBody>
          <a:bodyPr/>
          <a:lstStyle/>
          <a:p>
            <a:pPr/>
            <a:r>
              <a:t>the best source of evidence?</a:t>
            </a:r>
          </a:p>
        </p:txBody>
      </p:sp>
      <p:sp>
        <p:nvSpPr>
          <p:cNvPr id="647" name="only if they a properly conducted"/>
          <p:cNvSpPr txBox="1"/>
          <p:nvPr>
            <p:ph type="body" sz="quarter" idx="1"/>
          </p:nvPr>
        </p:nvSpPr>
        <p:spPr>
          <a:prstGeom prst="rect">
            <a:avLst/>
          </a:prstGeom>
        </p:spPr>
        <p:txBody>
          <a:bodyPr/>
          <a:lstStyle>
            <a:lvl1pPr marL="180473" indent="-180473">
              <a:buSzPct val="100000"/>
              <a:buChar char="•"/>
            </a:lvl1pPr>
          </a:lstStyle>
          <a:p>
            <a:pPr/>
            <a:r>
              <a:t>only if they a properly conducted</a:t>
            </a:r>
          </a:p>
        </p:txBody>
      </p:sp>
      <p:pic>
        <p:nvPicPr>
          <p:cNvPr id="648" name="Ioannidis.pdf" descr="Ioannidis.pdf"/>
          <p:cNvPicPr>
            <a:picLocks noChangeAspect="1"/>
          </p:cNvPicPr>
          <p:nvPr>
            <p:ph type="pic" idx="13"/>
          </p:nvPr>
        </p:nvPicPr>
        <p:blipFill>
          <a:blip r:embed="rId2">
            <a:extLst/>
          </a:blip>
          <a:srcRect l="0" t="5658" r="4974" b="0"/>
          <a:stretch>
            <a:fillRect/>
          </a:stretch>
        </p:blipFill>
        <p:spPr>
          <a:xfrm>
            <a:off x="4294230" y="1175090"/>
            <a:ext cx="4849770" cy="2930785"/>
          </a:xfrm>
          <a:prstGeom prst="rect">
            <a:avLst/>
          </a:prstGeom>
        </p:spPr>
      </p:pic>
      <p:pic>
        <p:nvPicPr>
          <p:cNvPr id="649" name="millbank quarterly.pdf" descr="millbank quarterly.pdf"/>
          <p:cNvPicPr>
            <a:picLocks noChangeAspect="1"/>
          </p:cNvPicPr>
          <p:nvPr/>
        </p:nvPicPr>
        <p:blipFill>
          <a:blip r:embed="rId3">
            <a:extLst/>
          </a:blip>
          <a:stretch>
            <a:fillRect/>
          </a:stretch>
        </p:blipFill>
        <p:spPr>
          <a:xfrm>
            <a:off x="425450" y="4838700"/>
            <a:ext cx="5880100" cy="5334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6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48" grpId="1"/>
      <p:bldP build="whole" bldLvl="1" animBg="1" rev="0" advAuto="0" spid="649" grpId="2"/>
    </p:bldLst>
  </p:timing>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1" name="only if properly done"/>
          <p:cNvSpPr txBox="1"/>
          <p:nvPr>
            <p:ph type="title"/>
          </p:nvPr>
        </p:nvSpPr>
        <p:spPr>
          <a:prstGeom prst="rect">
            <a:avLst/>
          </a:prstGeom>
        </p:spPr>
        <p:txBody>
          <a:bodyPr/>
          <a:lstStyle/>
          <a:p>
            <a:pPr/>
            <a:r>
              <a:t>only if properly done</a:t>
            </a:r>
          </a:p>
        </p:txBody>
      </p:sp>
      <p:pic>
        <p:nvPicPr>
          <p:cNvPr id="652" name="Ioannidis policy points.png" descr="Ioannidis policy points.png"/>
          <p:cNvPicPr>
            <a:picLocks noChangeAspect="1"/>
          </p:cNvPicPr>
          <p:nvPr/>
        </p:nvPicPr>
        <p:blipFill>
          <a:blip r:embed="rId2">
            <a:extLst/>
          </a:blip>
          <a:stretch>
            <a:fillRect/>
          </a:stretch>
        </p:blipFill>
        <p:spPr>
          <a:xfrm>
            <a:off x="457200" y="2222500"/>
            <a:ext cx="8429953" cy="3945935"/>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4" name="Draft advice to journal editors…"/>
          <p:cNvSpPr txBox="1"/>
          <p:nvPr>
            <p:ph type="title"/>
          </p:nvPr>
        </p:nvSpPr>
        <p:spPr>
          <a:xfrm>
            <a:off x="468218" y="1545299"/>
            <a:ext cx="7070382" cy="4482702"/>
          </a:xfrm>
          <a:prstGeom prst="rect">
            <a:avLst/>
          </a:prstGeom>
        </p:spPr>
        <p:txBody>
          <a:bodyPr/>
          <a:lstStyle/>
          <a:p>
            <a:pPr marL="210552" indent="-210552" defTabSz="914400">
              <a:lnSpc>
                <a:spcPct val="125000"/>
              </a:lnSpc>
              <a:buSzPct val="100000"/>
              <a:buChar char="•"/>
              <a:defRPr b="1" spc="-23" sz="2100">
                <a:solidFill>
                  <a:schemeClr val="accent1"/>
                </a:solidFill>
                <a:latin typeface="+mn-lt"/>
                <a:ea typeface="+mn-ea"/>
                <a:cs typeface="+mn-cs"/>
                <a:sym typeface="Helvetica"/>
              </a:defRPr>
            </a:pPr>
            <a:r>
              <a:t>Draft advice to journal editors</a:t>
            </a:r>
          </a:p>
          <a:p>
            <a:pPr marL="210552" indent="-210552" defTabSz="914400">
              <a:lnSpc>
                <a:spcPct val="125000"/>
              </a:lnSpc>
              <a:buSzPct val="100000"/>
              <a:defRPr spc="-23" sz="2100">
                <a:solidFill>
                  <a:schemeClr val="accent1"/>
                </a:solidFill>
                <a:latin typeface="+mn-lt"/>
                <a:ea typeface="+mn-ea"/>
                <a:cs typeface="+mn-cs"/>
                <a:sym typeface="Helvetica"/>
              </a:defRPr>
            </a:pPr>
            <a:r>
              <a:t>Relevance of the review question - and no duplication</a:t>
            </a:r>
          </a:p>
          <a:p>
            <a:pPr marL="210552" indent="-210552" defTabSz="914400">
              <a:lnSpc>
                <a:spcPct val="125000"/>
              </a:lnSpc>
              <a:buSzPct val="100000"/>
              <a:defRPr spc="-23" sz="2100">
                <a:solidFill>
                  <a:schemeClr val="accent1"/>
                </a:solidFill>
                <a:latin typeface="+mn-lt"/>
                <a:ea typeface="+mn-ea"/>
                <a:cs typeface="+mn-cs"/>
                <a:sym typeface="Helvetica"/>
              </a:defRPr>
            </a:pPr>
            <a:r>
              <a:t>Experience of the author team</a:t>
            </a:r>
          </a:p>
          <a:p>
            <a:pPr marL="210552" indent="-210552" defTabSz="914400">
              <a:lnSpc>
                <a:spcPct val="125000"/>
              </a:lnSpc>
              <a:buSzPct val="100000"/>
              <a:defRPr spc="-23" sz="2100">
                <a:solidFill>
                  <a:schemeClr val="accent1"/>
                </a:solidFill>
                <a:latin typeface="+mn-lt"/>
                <a:ea typeface="+mn-ea"/>
                <a:cs typeface="+mn-cs"/>
                <a:sym typeface="Helvetica"/>
              </a:defRPr>
            </a:pPr>
            <a:r>
              <a:t>Use of widely acknowledged methodological tools</a:t>
            </a:r>
          </a:p>
          <a:p>
            <a:pPr lvl="1" marL="591552" indent="-210552">
              <a:lnSpc>
                <a:spcPct val="125000"/>
              </a:lnSpc>
              <a:buSzPct val="100000"/>
              <a:defRPr b="0" spc="-23" sz="2100">
                <a:solidFill>
                  <a:schemeClr val="accent1"/>
                </a:solidFill>
                <a:latin typeface="+mn-lt"/>
                <a:ea typeface="+mn-ea"/>
                <a:cs typeface="+mn-cs"/>
                <a:sym typeface="Helvetica"/>
              </a:defRPr>
            </a:pPr>
            <a:r>
              <a:t>Risk of Bias</a:t>
            </a:r>
          </a:p>
          <a:p>
            <a:pPr lvl="1" marL="591552" indent="-210552">
              <a:lnSpc>
                <a:spcPct val="125000"/>
              </a:lnSpc>
              <a:buSzPct val="100000"/>
              <a:defRPr b="0" spc="-23" sz="2100">
                <a:solidFill>
                  <a:schemeClr val="accent1"/>
                </a:solidFill>
                <a:latin typeface="+mn-lt"/>
                <a:ea typeface="+mn-ea"/>
                <a:cs typeface="+mn-cs"/>
                <a:sym typeface="Helvetica"/>
              </a:defRPr>
            </a:pPr>
            <a:r>
              <a:t>Summary of Findings</a:t>
            </a:r>
          </a:p>
          <a:p>
            <a:pPr lvl="1" marL="591552" indent="-210552">
              <a:lnSpc>
                <a:spcPct val="125000"/>
              </a:lnSpc>
              <a:buSzPct val="100000"/>
              <a:defRPr b="0" spc="-23" sz="2100">
                <a:solidFill>
                  <a:schemeClr val="accent1"/>
                </a:solidFill>
                <a:latin typeface="+mn-lt"/>
                <a:ea typeface="+mn-ea"/>
                <a:cs typeface="+mn-cs"/>
                <a:sym typeface="Helvetica"/>
              </a:defRPr>
            </a:pPr>
            <a:r>
              <a:t>GRADE</a:t>
            </a:r>
          </a:p>
          <a:p>
            <a:pPr marL="210552" indent="-210552" defTabSz="914400">
              <a:lnSpc>
                <a:spcPct val="125000"/>
              </a:lnSpc>
              <a:buSzPct val="100000"/>
              <a:defRPr spc="-23" sz="2100">
                <a:solidFill>
                  <a:schemeClr val="accent1"/>
                </a:solidFill>
                <a:latin typeface="+mn-lt"/>
                <a:ea typeface="+mn-ea"/>
                <a:cs typeface="+mn-cs"/>
                <a:sym typeface="Helvetica"/>
              </a:defRPr>
            </a:pPr>
            <a:r>
              <a:t>Mandatory submission of Prisma checklist</a:t>
            </a:r>
          </a:p>
          <a:p>
            <a:pPr lvl="1" marL="591552" indent="-210552">
              <a:lnSpc>
                <a:spcPct val="125000"/>
              </a:lnSpc>
              <a:buSzPct val="100000"/>
              <a:defRPr b="0" spc="-23" sz="2100">
                <a:solidFill>
                  <a:schemeClr val="accent1"/>
                </a:solidFill>
                <a:latin typeface="+mn-lt"/>
                <a:ea typeface="+mn-ea"/>
                <a:cs typeface="+mn-cs"/>
                <a:sym typeface="Helvetica"/>
              </a:defRPr>
            </a:pPr>
            <a:r>
              <a:t>includes the strong recommendation for a previously published, or registered and preferably peer reviewed protocol</a:t>
            </a:r>
          </a:p>
        </p:txBody>
      </p:sp>
      <p:sp>
        <p:nvSpPr>
          <p:cNvPr id="655" name="Body"/>
          <p:cNvSpPr txBox="1"/>
          <p:nvPr>
            <p:ph type="body" sz="quarter" idx="1"/>
          </p:nvPr>
        </p:nvSpPr>
        <p:spPr>
          <a:prstGeom prst="rect">
            <a:avLst/>
          </a:prstGeom>
        </p:spPr>
        <p:txBody>
          <a:bodyPr/>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5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65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65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65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65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65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654">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654">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654">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654">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54" grpId="1"/>
    </p:bldLst>
  </p:timing>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7" name="web addresses"/>
          <p:cNvSpPr txBox="1"/>
          <p:nvPr>
            <p:ph type="title"/>
          </p:nvPr>
        </p:nvSpPr>
        <p:spPr>
          <a:prstGeom prst="rect">
            <a:avLst/>
          </a:prstGeom>
        </p:spPr>
        <p:txBody>
          <a:bodyPr/>
          <a:lstStyle/>
          <a:p>
            <a:pPr/>
            <a:r>
              <a:t>web addresses</a:t>
            </a:r>
          </a:p>
        </p:txBody>
      </p:sp>
      <p:sp>
        <p:nvSpPr>
          <p:cNvPr id="658" name="Critical appraisal of systematic reviews should be done carefully using PRISMA check-list available at:…"/>
          <p:cNvSpPr txBox="1"/>
          <p:nvPr>
            <p:ph type="body" idx="1"/>
          </p:nvPr>
        </p:nvSpPr>
        <p:spPr>
          <a:xfrm>
            <a:off x="1455985" y="1419373"/>
            <a:ext cx="7194998" cy="4903144"/>
          </a:xfrm>
          <a:prstGeom prst="rect">
            <a:avLst/>
          </a:prstGeom>
        </p:spPr>
        <p:txBody>
          <a:bodyPr/>
          <a:lstStyle/>
          <a:p>
            <a:pPr marL="336041" indent="-336041"/>
            <a:r>
              <a:t>Critical appraisal of systematic reviews should be done carefully using PRISMA check-list available at:</a:t>
            </a:r>
          </a:p>
          <a:p>
            <a:pPr lvl="1" marL="793241" indent="-336041">
              <a:buSzPct val="70000"/>
              <a:buChar char="○"/>
            </a:pPr>
            <a:r>
              <a:t> </a:t>
            </a:r>
            <a:r>
              <a:rPr u="sng">
                <a:hlinkClick r:id="rId2" invalidUrl="" action="" tgtFrame="" tooltip="" history="1" highlightClick="0" endSnd="0"/>
              </a:rPr>
              <a:t>www.equator-network.org</a:t>
            </a:r>
          </a:p>
          <a:p>
            <a:pPr marL="336041" indent="-336041"/>
            <a:r>
              <a:t>was there a protocol registered </a:t>
            </a:r>
            <a:r>
              <a:rPr b="1" i="1"/>
              <a:t>a priori?</a:t>
            </a:r>
            <a:endParaRPr b="1" i="1"/>
          </a:p>
          <a:p>
            <a:pPr marL="336041" indent="-336041"/>
            <a:r>
              <a:t>Can be searched for at:</a:t>
            </a:r>
          </a:p>
          <a:p>
            <a:pPr lvl="1" marL="793241" indent="-336041">
              <a:buSzPct val="70000"/>
              <a:buChar char="○"/>
            </a:pPr>
            <a:r>
              <a:rPr u="sng">
                <a:hlinkClick r:id="rId3" invalidUrl="" action="" tgtFrame="" tooltip="" history="1" highlightClick="0" endSnd="0"/>
              </a:rPr>
              <a:t>www.crd.york.ac.uk/PROSPERO/</a:t>
            </a:r>
          </a:p>
          <a:p>
            <a:pPr marL="336041" indent="-336041"/>
            <a:r>
              <a:t>to do a proper review - go to:</a:t>
            </a:r>
          </a:p>
          <a:p>
            <a:pPr lvl="1" marL="793241" indent="-336041">
              <a:buSzPct val="70000"/>
              <a:buChar char="○"/>
            </a:pPr>
            <a:r>
              <a:rPr u="sng">
                <a:hlinkClick r:id="rId4" invalidUrl="" action="" tgtFrame="" tooltip="" history="1" highlightClick="0" endSnd="0"/>
              </a:rPr>
              <a:t>eyes.cochrane.org</a:t>
            </a:r>
          </a:p>
        </p:txBody>
      </p:sp>
      <p:sp>
        <p:nvSpPr>
          <p:cNvPr id="65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5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65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65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65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65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658">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658">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658">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58"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2" name="Prof Doug Altman wrote in 1994"/>
          <p:cNvSpPr txBox="1"/>
          <p:nvPr>
            <p:ph type="title"/>
          </p:nvPr>
        </p:nvSpPr>
        <p:spPr>
          <a:xfrm>
            <a:off x="1523999" y="3174"/>
            <a:ext cx="7010402" cy="1901827"/>
          </a:xfrm>
          <a:prstGeom prst="rect">
            <a:avLst/>
          </a:prstGeom>
        </p:spPr>
        <p:txBody>
          <a:bodyPr/>
          <a:lstStyle>
            <a:lvl1pPr>
              <a:defRPr sz="3600"/>
            </a:lvl1pPr>
          </a:lstStyle>
          <a:p>
            <a:pPr/>
            <a:r>
              <a:t>Prof Doug Altman wrote in 1994</a:t>
            </a:r>
          </a:p>
        </p:txBody>
      </p:sp>
      <p:sp>
        <p:nvSpPr>
          <p:cNvPr id="413" name="Slide Number"/>
          <p:cNvSpPr txBox="1"/>
          <p:nvPr>
            <p:ph type="sldNum" sz="quarter" idx="4294967295"/>
          </p:nvPr>
        </p:nvSpPr>
        <p:spPr>
          <a:xfrm>
            <a:off x="1523999" y="6248400"/>
            <a:ext cx="188897" cy="264253"/>
          </a:xfrm>
          <a:prstGeom prst="rect">
            <a:avLst/>
          </a:prstGeom>
          <a:extLst>
            <a:ext uri="{C572A759-6A51-4108-AA02-DFA0A04FC94B}">
              <ma14:wrappingTextBoxFlag xmlns:ma14="http://schemas.microsoft.com/office/mac/drawingml/2011/main" val="1"/>
            </a:ext>
          </a:extLst>
        </p:spPr>
        <p:txBody>
          <a:bodyPr lIns="45719" tIns="45719" rIns="45719" bIns="45719" anchor="t"/>
          <a:lstStyle>
            <a:lvl1pPr algn="l" defTabSz="321468">
              <a:defRPr>
                <a:solidFill>
                  <a:srgbClr val="336666"/>
                </a:solidFill>
                <a:latin typeface="Arial"/>
                <a:ea typeface="Arial"/>
                <a:cs typeface="Arial"/>
                <a:sym typeface="Arial"/>
              </a:defRPr>
            </a:lvl1pPr>
          </a:lstStyle>
          <a:p>
            <a:pPr/>
            <a:fld id="{86CB4B4D-7CA3-9044-876B-883B54F8677D}" type="slidenum"/>
          </a:p>
        </p:txBody>
      </p:sp>
      <p:pic>
        <p:nvPicPr>
          <p:cNvPr id="414" name="Image" descr="Image"/>
          <p:cNvPicPr>
            <a:picLocks noChangeAspect="1"/>
          </p:cNvPicPr>
          <p:nvPr/>
        </p:nvPicPr>
        <p:blipFill>
          <a:blip r:embed="rId2">
            <a:extLst/>
          </a:blip>
          <a:stretch>
            <a:fillRect/>
          </a:stretch>
        </p:blipFill>
        <p:spPr>
          <a:xfrm>
            <a:off x="2248296" y="1356155"/>
            <a:ext cx="5098724" cy="469543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4"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6" name="Image" descr="Image"/>
          <p:cNvPicPr>
            <a:picLocks noChangeAspect="1"/>
          </p:cNvPicPr>
          <p:nvPr>
            <p:ph type="pic" idx="13"/>
          </p:nvPr>
        </p:nvPicPr>
        <p:blipFill>
          <a:blip r:embed="rId2">
            <a:extLst/>
          </a:blip>
          <a:srcRect l="6171" t="129" r="6044" b="128"/>
          <a:stretch>
            <a:fillRect/>
          </a:stretch>
        </p:blipFill>
        <p:spPr>
          <a:xfrm>
            <a:off x="-1" y="-1"/>
            <a:ext cx="9144001" cy="6858001"/>
          </a:xfrm>
          <a:prstGeom prst="rect">
            <a:avLst/>
          </a:prstGeom>
        </p:spPr>
      </p:pic>
      <p:sp>
        <p:nvSpPr>
          <p:cNvPr id="417" name="Line"/>
          <p:cNvSpPr txBox="1"/>
          <p:nvPr>
            <p:ph type="body" sz="quarter" idx="1"/>
          </p:nvPr>
        </p:nvSpPr>
        <p:spPr>
          <a:xfrm rot="10800000">
            <a:off x="285750" y="4317816"/>
            <a:ext cx="8572500" cy="186"/>
          </a:xfrm>
          <a:prstGeom prst="rect">
            <a:avLst/>
          </a:prstGeom>
        </p:spPr>
        <p:txBody>
          <a:bodyPr/>
          <a:lstStyle/>
          <a:p>
            <a:pPr marL="0" indent="0" defTabSz="128587">
              <a:spcBef>
                <a:spcPts val="0"/>
              </a:spcBef>
              <a:buSzTx/>
              <a:buNone/>
              <a:defRPr sz="320">
                <a:solidFill>
                  <a:srgbClr val="000000"/>
                </a:solidFill>
                <a:latin typeface="+mn-lt"/>
                <a:ea typeface="+mn-ea"/>
                <a:cs typeface="+mn-cs"/>
                <a:sym typeface="Helvetica"/>
              </a:defRPr>
            </a:pPr>
          </a:p>
        </p:txBody>
      </p:sp>
      <p:sp>
        <p:nvSpPr>
          <p:cNvPr id="418" name="Uncertainty"/>
          <p:cNvSpPr txBox="1"/>
          <p:nvPr>
            <p:ph type="title"/>
          </p:nvPr>
        </p:nvSpPr>
        <p:spPr>
          <a:prstGeom prst="rect">
            <a:avLst/>
          </a:prstGeom>
        </p:spPr>
        <p:txBody>
          <a:bodyPr/>
          <a:lstStyle/>
          <a:p>
            <a:pPr/>
            <a:r>
              <a:t>Uncertainty </a:t>
            </a:r>
          </a:p>
        </p:txBody>
      </p:sp>
      <p:sp>
        <p:nvSpPr>
          <p:cNvPr id="419" name="Body"/>
          <p:cNvSpPr txBox="1"/>
          <p:nvPr>
            <p:ph type="body" idx="14"/>
          </p:nvPr>
        </p:nvSpPr>
        <p:spPr>
          <a:prstGeom prst="rect">
            <a:avLst/>
          </a:prstGeom>
        </p:spPr>
        <p:txBody>
          <a:bodyPr/>
          <a:lstStyle/>
          <a:p>
            <a:pPr defTabSz="410765">
              <a:lnSpc>
                <a:spcPct val="80000"/>
              </a:lnSpc>
              <a:spcBef>
                <a:spcPts val="1600"/>
              </a:spcBef>
              <a:defRPr cap="all" spc="0" sz="3600">
                <a:solidFill>
                  <a:srgbClr val="A6AAA9"/>
                </a:solidFill>
                <a:latin typeface="DIN Alternate"/>
                <a:ea typeface="DIN Alternate"/>
                <a:cs typeface="DIN Alternate"/>
                <a:sym typeface="DIN Alternate"/>
              </a:defRPr>
            </a:pP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1" name="Image" descr="Image"/>
          <p:cNvPicPr>
            <a:picLocks noChangeAspect="1"/>
          </p:cNvPicPr>
          <p:nvPr>
            <p:ph type="pic" idx="13"/>
          </p:nvPr>
        </p:nvPicPr>
        <p:blipFill>
          <a:blip r:embed="rId2">
            <a:extLst/>
          </a:blip>
          <a:srcRect l="6465" t="464" r="6338" b="464"/>
          <a:stretch>
            <a:fillRect/>
          </a:stretch>
        </p:blipFill>
        <p:spPr>
          <a:xfrm>
            <a:off x="-291225" y="-226509"/>
            <a:ext cx="9144002" cy="6858002"/>
          </a:xfrm>
          <a:prstGeom prst="rect">
            <a:avLst/>
          </a:prstGeom>
        </p:spPr>
      </p:pic>
      <p:sp>
        <p:nvSpPr>
          <p:cNvPr id="422" name="Full…"/>
          <p:cNvSpPr txBox="1"/>
          <p:nvPr/>
        </p:nvSpPr>
        <p:spPr>
          <a:xfrm>
            <a:off x="7031463" y="2673"/>
            <a:ext cx="1817600" cy="1530351"/>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p>
            <a:pPr defTabSz="410765">
              <a:spcBef>
                <a:spcPts val="1600"/>
              </a:spcBef>
              <a:defRPr sz="4200">
                <a:solidFill>
                  <a:srgbClr val="D6E893"/>
                </a:solidFill>
                <a:latin typeface="Arial Rounded MT Bold"/>
                <a:ea typeface="Arial Rounded MT Bold"/>
                <a:cs typeface="Arial Rounded MT Bold"/>
                <a:sym typeface="Arial Rounded MT Bold"/>
              </a:defRPr>
            </a:pPr>
            <a:r>
              <a:t>Full</a:t>
            </a:r>
          </a:p>
          <a:p>
            <a:pPr defTabSz="410765">
              <a:spcBef>
                <a:spcPts val="1600"/>
              </a:spcBef>
              <a:defRPr sz="4200">
                <a:solidFill>
                  <a:srgbClr val="D6E893"/>
                </a:solidFill>
                <a:latin typeface="Arial Rounded MT Bold"/>
                <a:ea typeface="Arial Rounded MT Bold"/>
                <a:cs typeface="Arial Rounded MT Bold"/>
                <a:sym typeface="Arial Rounded MT Bold"/>
              </a:defRPr>
            </a:pPr>
            <a:r>
              <a:t>True</a:t>
            </a:r>
          </a:p>
        </p:txBody>
      </p:sp>
      <p:sp>
        <p:nvSpPr>
          <p:cNvPr id="423" name="Empty…"/>
          <p:cNvSpPr txBox="1"/>
          <p:nvPr/>
        </p:nvSpPr>
        <p:spPr>
          <a:xfrm>
            <a:off x="1583823" y="3799370"/>
            <a:ext cx="2120384" cy="1530351"/>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p>
            <a:pPr defTabSz="410765">
              <a:spcBef>
                <a:spcPts val="1600"/>
              </a:spcBef>
              <a:defRPr sz="4200">
                <a:solidFill>
                  <a:srgbClr val="D6E893"/>
                </a:solidFill>
                <a:latin typeface="Arial Rounded MT Bold"/>
                <a:ea typeface="Arial Rounded MT Bold"/>
                <a:cs typeface="Arial Rounded MT Bold"/>
                <a:sym typeface="Arial Rounded MT Bold"/>
              </a:defRPr>
            </a:pPr>
            <a:r>
              <a:t>Empty</a:t>
            </a:r>
          </a:p>
          <a:p>
            <a:pPr defTabSz="410765">
              <a:spcBef>
                <a:spcPts val="1600"/>
              </a:spcBef>
              <a:defRPr sz="4200">
                <a:solidFill>
                  <a:srgbClr val="D6E893"/>
                </a:solidFill>
                <a:latin typeface="Arial Rounded MT Bold"/>
                <a:ea typeface="Arial Rounded MT Bold"/>
                <a:cs typeface="Arial Rounded MT Bold"/>
                <a:sym typeface="Arial Rounded MT Bold"/>
              </a:defRPr>
            </a:pPr>
            <a:r>
              <a:t>False</a:t>
            </a:r>
          </a:p>
        </p:txBody>
      </p:sp>
      <p:sp>
        <p:nvSpPr>
          <p:cNvPr id="424" name="Known knowns…"/>
          <p:cNvSpPr txBox="1"/>
          <p:nvPr/>
        </p:nvSpPr>
        <p:spPr>
          <a:xfrm>
            <a:off x="5032357" y="4874970"/>
            <a:ext cx="4313067" cy="1530351"/>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p>
            <a:pPr defTabSz="410765">
              <a:spcBef>
                <a:spcPts val="1600"/>
              </a:spcBef>
              <a:defRPr sz="4200">
                <a:solidFill>
                  <a:srgbClr val="D6E893"/>
                </a:solidFill>
                <a:latin typeface="Arial Rounded MT Bold"/>
                <a:ea typeface="Arial Rounded MT Bold"/>
                <a:cs typeface="Arial Rounded MT Bold"/>
                <a:sym typeface="Arial Rounded MT Bold"/>
              </a:defRPr>
            </a:pPr>
            <a:r>
              <a:t>Known knowns</a:t>
            </a:r>
          </a:p>
          <a:p>
            <a:pPr defTabSz="410765">
              <a:spcBef>
                <a:spcPts val="1600"/>
              </a:spcBef>
              <a:defRPr sz="4200">
                <a:solidFill>
                  <a:srgbClr val="D6E893"/>
                </a:solidFill>
                <a:latin typeface="Arial Rounded MT Bold"/>
                <a:ea typeface="Arial Rounded MT Bold"/>
                <a:cs typeface="Arial Rounded MT Bold"/>
                <a:sym typeface="Arial Rounded MT Bold"/>
              </a:defRPr>
            </a:pPr>
            <a:r>
              <a:t>Facts</a:t>
            </a:r>
          </a:p>
        </p:txBody>
      </p:sp>
      <p:sp>
        <p:nvSpPr>
          <p:cNvPr id="425" name="Known unknowns…"/>
          <p:cNvSpPr txBox="1"/>
          <p:nvPr/>
        </p:nvSpPr>
        <p:spPr>
          <a:xfrm>
            <a:off x="2284631" y="1620706"/>
            <a:ext cx="5087126" cy="1631951"/>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p>
            <a:pPr defTabSz="410765">
              <a:spcBef>
                <a:spcPts val="1600"/>
              </a:spcBef>
              <a:defRPr sz="4200">
                <a:solidFill>
                  <a:srgbClr val="D6E893"/>
                </a:solidFill>
                <a:latin typeface="Arial Rounded MT Bold"/>
                <a:ea typeface="Arial Rounded MT Bold"/>
                <a:cs typeface="Arial Rounded MT Bold"/>
                <a:sym typeface="Arial Rounded MT Bold"/>
              </a:defRPr>
            </a:pPr>
            <a:r>
              <a:t>Known unknowns</a:t>
            </a:r>
          </a:p>
          <a:p>
            <a:pPr defTabSz="410765">
              <a:spcBef>
                <a:spcPts val="1600"/>
              </a:spcBef>
              <a:defRPr sz="4200">
                <a:solidFill>
                  <a:srgbClr val="D6E893"/>
                </a:solidFill>
                <a:latin typeface="Arial Rounded MT Bold"/>
                <a:ea typeface="Arial Rounded MT Bold"/>
                <a:cs typeface="Arial Rounded MT Bold"/>
                <a:sym typeface="Arial Rounded MT Bold"/>
              </a:defRPr>
            </a:pPr>
            <a:r>
              <a:t>Uncertainty</a:t>
            </a:r>
            <a:r>
              <a:rPr>
                <a:solidFill>
                  <a:srgbClr val="838787"/>
                </a:solidFill>
                <a:latin typeface="Avenir Next Medium"/>
                <a:ea typeface="Avenir Next Medium"/>
                <a:cs typeface="Avenir Next Medium"/>
                <a:sym typeface="Avenir Next Medium"/>
              </a:rPr>
              <a:t> </a:t>
            </a:r>
          </a:p>
        </p:txBody>
      </p:sp>
      <p:sp>
        <p:nvSpPr>
          <p:cNvPr id="426" name="Unknown unknowns…"/>
          <p:cNvSpPr txBox="1"/>
          <p:nvPr/>
        </p:nvSpPr>
        <p:spPr>
          <a:xfrm>
            <a:off x="81551" y="-165135"/>
            <a:ext cx="5443067" cy="1530351"/>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p>
            <a:pPr defTabSz="410765">
              <a:spcBef>
                <a:spcPts val="1600"/>
              </a:spcBef>
              <a:defRPr sz="4200">
                <a:solidFill>
                  <a:srgbClr val="D6E893"/>
                </a:solidFill>
                <a:latin typeface="Arial Rounded MT Bold"/>
                <a:ea typeface="Arial Rounded MT Bold"/>
                <a:cs typeface="Arial Rounded MT Bold"/>
                <a:sym typeface="Arial Rounded MT Bold"/>
              </a:defRPr>
            </a:pPr>
            <a:r>
              <a:t>Unknown unknowns</a:t>
            </a:r>
          </a:p>
          <a:p>
            <a:pPr defTabSz="410765">
              <a:spcBef>
                <a:spcPts val="1600"/>
              </a:spcBef>
              <a:defRPr sz="4200">
                <a:solidFill>
                  <a:srgbClr val="D6E893"/>
                </a:solidFill>
                <a:latin typeface="Arial Rounded MT Bold"/>
                <a:ea typeface="Arial Rounded MT Bold"/>
                <a:cs typeface="Arial Rounded MT Bold"/>
                <a:sym typeface="Arial Rounded MT Bold"/>
              </a:defRPr>
            </a:pPr>
            <a:r>
              <a:t>Blue sky</a:t>
            </a:r>
          </a:p>
        </p:txBody>
      </p:sp>
      <p:sp>
        <p:nvSpPr>
          <p:cNvPr id="427" name="Arrow 7"/>
          <p:cNvSpPr/>
          <p:nvPr/>
        </p:nvSpPr>
        <p:spPr>
          <a:xfrm rot="10800000">
            <a:off x="6644461" y="2969587"/>
            <a:ext cx="1088859" cy="13934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367" y="0"/>
                </a:moveTo>
                <a:lnTo>
                  <a:pt x="0" y="7818"/>
                </a:lnTo>
                <a:lnTo>
                  <a:pt x="4127" y="7818"/>
                </a:lnTo>
                <a:cubicBezTo>
                  <a:pt x="4127" y="7860"/>
                  <a:pt x="4125" y="7904"/>
                  <a:pt x="4125" y="7946"/>
                </a:cubicBezTo>
                <a:cubicBezTo>
                  <a:pt x="4125" y="15487"/>
                  <a:pt x="11948" y="21600"/>
                  <a:pt x="21598" y="21600"/>
                </a:cubicBezTo>
                <a:cubicBezTo>
                  <a:pt x="21598" y="21600"/>
                  <a:pt x="21600" y="21600"/>
                  <a:pt x="21600" y="21600"/>
                </a:cubicBezTo>
                <a:lnTo>
                  <a:pt x="21600" y="16556"/>
                </a:lnTo>
                <a:cubicBezTo>
                  <a:pt x="21600" y="16556"/>
                  <a:pt x="21598" y="16556"/>
                  <a:pt x="21598" y="16556"/>
                </a:cubicBezTo>
                <a:cubicBezTo>
                  <a:pt x="15512" y="16556"/>
                  <a:pt x="10578" y="12702"/>
                  <a:pt x="10578" y="7946"/>
                </a:cubicBezTo>
                <a:cubicBezTo>
                  <a:pt x="10578" y="7903"/>
                  <a:pt x="10582" y="7860"/>
                  <a:pt x="10582" y="7818"/>
                </a:cubicBezTo>
                <a:lnTo>
                  <a:pt x="14736" y="7818"/>
                </a:lnTo>
                <a:lnTo>
                  <a:pt x="7367" y="0"/>
                </a:lnTo>
                <a:close/>
              </a:path>
            </a:pathLst>
          </a:custGeom>
          <a:solidFill>
            <a:srgbClr val="34A5DA"/>
          </a:solidFill>
          <a:ln w="12700">
            <a:miter lim="400000"/>
          </a:ln>
        </p:spPr>
        <p:txBody>
          <a:bodyPr lIns="35718" tIns="35718" rIns="35718" bIns="35718" anchor="ctr"/>
          <a:lstStyle/>
          <a:p>
            <a:pPr algn="ctr" defTabSz="410765">
              <a:lnSpc>
                <a:spcPct val="80000"/>
              </a:lnSpc>
              <a:defRPr cap="all">
                <a:solidFill>
                  <a:srgbClr val="FFFFFF"/>
                </a:solidFill>
                <a:latin typeface="DIN Condensed"/>
                <a:ea typeface="DIN Condensed"/>
                <a:cs typeface="DIN Condensed"/>
                <a:sym typeface="DIN Condensed"/>
              </a:defRPr>
            </a:pPr>
          </a:p>
        </p:txBody>
      </p:sp>
      <p:sp>
        <p:nvSpPr>
          <p:cNvPr id="428" name="Research"/>
          <p:cNvSpPr txBox="1"/>
          <p:nvPr/>
        </p:nvSpPr>
        <p:spPr>
          <a:xfrm>
            <a:off x="6128412" y="3157634"/>
            <a:ext cx="2540174" cy="6937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defTabSz="410765">
              <a:spcBef>
                <a:spcPts val="1600"/>
              </a:spcBef>
              <a:defRPr sz="4200">
                <a:solidFill>
                  <a:srgbClr val="D6E893"/>
                </a:solidFill>
                <a:latin typeface="Arial Rounded MT Bold"/>
                <a:ea typeface="Arial Rounded MT Bold"/>
                <a:cs typeface="Arial Rounded MT Bold"/>
                <a:sym typeface="Arial Rounded MT Bold"/>
              </a:defRPr>
            </a:lvl1pPr>
          </a:lstStyle>
          <a:p>
            <a:pPr/>
            <a:r>
              <a:t>Research</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2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22">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422">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2" fill="hold">
                                  <p:stCondLst>
                                    <p:cond delay="0"/>
                                  </p:stCondLst>
                                  <p:iterate type="el" backwards="0">
                                    <p:tmAbs val="0"/>
                                  </p:iterate>
                                  <p:childTnLst>
                                    <p:set>
                                      <p:cBhvr>
                                        <p:cTn id="15" fill="hold"/>
                                        <p:tgtEl>
                                          <p:spTgt spid="423">
                                            <p:bg/>
                                          </p:spTgt>
                                        </p:tgtEl>
                                        <p:attrNameLst>
                                          <p:attrName>style.visibility</p:attrName>
                                        </p:attrNameLst>
                                      </p:cBhvr>
                                      <p:to>
                                        <p:strVal val="visible"/>
                                      </p:to>
                                    </p:set>
                                  </p:childTnLst>
                                </p:cTn>
                              </p:par>
                              <p:par>
                                <p:cTn id="16" presetClass="entr" nodeType="withEffect" presetSubtype="0" presetID="1" grpId="2" fill="hold">
                                  <p:stCondLst>
                                    <p:cond delay="0"/>
                                  </p:stCondLst>
                                  <p:iterate type="el" backwards="0">
                                    <p:tmAbs val="0"/>
                                  </p:iterate>
                                  <p:childTnLst>
                                    <p:set>
                                      <p:cBhvr>
                                        <p:cTn id="17" fill="hold"/>
                                        <p:tgtEl>
                                          <p:spTgt spid="423">
                                            <p:txEl>
                                              <p:pRg st="0" end="0"/>
                                            </p:txEl>
                                          </p:spTgt>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2" fill="hold">
                                  <p:stCondLst>
                                    <p:cond delay="0"/>
                                  </p:stCondLst>
                                  <p:iterate type="el" backwards="0">
                                    <p:tmAbs val="0"/>
                                  </p:iterate>
                                  <p:childTnLst>
                                    <p:set>
                                      <p:cBhvr>
                                        <p:cTn id="20" fill="hold"/>
                                        <p:tgtEl>
                                          <p:spTgt spid="42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3" fill="hold">
                                  <p:stCondLst>
                                    <p:cond delay="0"/>
                                  </p:stCondLst>
                                  <p:iterate type="el" backwards="0">
                                    <p:tmAbs val="0"/>
                                  </p:iterate>
                                  <p:childTnLst>
                                    <p:set>
                                      <p:cBhvr>
                                        <p:cTn id="24" fill="hold"/>
                                        <p:tgtEl>
                                          <p:spTgt spid="424">
                                            <p:bg/>
                                          </p:spTgt>
                                        </p:tgtEl>
                                        <p:attrNameLst>
                                          <p:attrName>style.visibility</p:attrName>
                                        </p:attrNameLst>
                                      </p:cBhvr>
                                      <p:to>
                                        <p:strVal val="visible"/>
                                      </p:to>
                                    </p:set>
                                  </p:childTnLst>
                                </p:cTn>
                              </p:par>
                              <p:par>
                                <p:cTn id="25" presetClass="entr" nodeType="withEffect" presetSubtype="0" presetID="1" grpId="3" fill="hold">
                                  <p:stCondLst>
                                    <p:cond delay="0"/>
                                  </p:stCondLst>
                                  <p:iterate type="el" backwards="0">
                                    <p:tmAbs val="0"/>
                                  </p:iterate>
                                  <p:childTnLst>
                                    <p:set>
                                      <p:cBhvr>
                                        <p:cTn id="26" fill="hold"/>
                                        <p:tgtEl>
                                          <p:spTgt spid="424">
                                            <p:txEl>
                                              <p:pRg st="0" end="0"/>
                                            </p:txEl>
                                          </p:spTgt>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0" presetID="1" grpId="3" fill="hold">
                                  <p:stCondLst>
                                    <p:cond delay="0"/>
                                  </p:stCondLst>
                                  <p:iterate type="el" backwards="0">
                                    <p:tmAbs val="0"/>
                                  </p:iterate>
                                  <p:childTnLst>
                                    <p:set>
                                      <p:cBhvr>
                                        <p:cTn id="29" fill="hold"/>
                                        <p:tgtEl>
                                          <p:spTgt spid="424">
                                            <p:txEl>
                                              <p:pRg st="1" end="1"/>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8" presetID="22" grpId="4" fill="hold">
                                  <p:stCondLst>
                                    <p:cond delay="0"/>
                                  </p:stCondLst>
                                  <p:iterate type="el" backwards="0">
                                    <p:tmAbs val="0"/>
                                  </p:iterate>
                                  <p:childTnLst>
                                    <p:set>
                                      <p:cBhvr>
                                        <p:cTn id="33" fill="hold"/>
                                        <p:tgtEl>
                                          <p:spTgt spid="425">
                                            <p:bg/>
                                          </p:spTgt>
                                        </p:tgtEl>
                                        <p:attrNameLst>
                                          <p:attrName>style.visibility</p:attrName>
                                        </p:attrNameLst>
                                      </p:cBhvr>
                                      <p:to>
                                        <p:strVal val="visible"/>
                                      </p:to>
                                    </p:set>
                                    <p:animEffect filter="wipe(left)" transition="in">
                                      <p:cBhvr>
                                        <p:cTn id="34" dur="500"/>
                                        <p:tgtEl>
                                          <p:spTgt spid="425">
                                            <p:bg/>
                                          </p:spTgt>
                                        </p:tgtEl>
                                      </p:cBhvr>
                                    </p:animEffect>
                                  </p:childTnLst>
                                </p:cTn>
                              </p:par>
                              <p:par>
                                <p:cTn id="35" presetClass="entr" nodeType="withEffect" presetSubtype="8" presetID="22" grpId="4" fill="hold">
                                  <p:stCondLst>
                                    <p:cond delay="0"/>
                                  </p:stCondLst>
                                  <p:iterate type="el" backwards="0">
                                    <p:tmAbs val="0"/>
                                  </p:iterate>
                                  <p:childTnLst>
                                    <p:set>
                                      <p:cBhvr>
                                        <p:cTn id="36" fill="hold"/>
                                        <p:tgtEl>
                                          <p:spTgt spid="425">
                                            <p:txEl>
                                              <p:pRg st="0" end="0"/>
                                            </p:txEl>
                                          </p:spTgt>
                                        </p:tgtEl>
                                        <p:attrNameLst>
                                          <p:attrName>style.visibility</p:attrName>
                                        </p:attrNameLst>
                                      </p:cBhvr>
                                      <p:to>
                                        <p:strVal val="visible"/>
                                      </p:to>
                                    </p:set>
                                    <p:animEffect filter="wipe(left)" transition="in">
                                      <p:cBhvr>
                                        <p:cTn id="37" dur="500"/>
                                        <p:tgtEl>
                                          <p:spTgt spid="425">
                                            <p:txEl>
                                              <p:pRg st="0" end="0"/>
                                            </p:txEl>
                                          </p:spTgt>
                                        </p:tgtEl>
                                      </p:cBhvr>
                                    </p:animEffect>
                                  </p:childTnLst>
                                </p:cTn>
                              </p:par>
                            </p:childTnLst>
                          </p:cTn>
                        </p:par>
                        <p:par>
                          <p:cTn id="38" fill="hold">
                            <p:stCondLst>
                              <p:cond delay="500"/>
                            </p:stCondLst>
                            <p:childTnLst>
                              <p:par>
                                <p:cTn id="39" presetClass="entr" nodeType="afterEffect" presetSubtype="8" presetID="22" grpId="4" fill="hold">
                                  <p:stCondLst>
                                    <p:cond delay="0"/>
                                  </p:stCondLst>
                                  <p:iterate type="el" backwards="0">
                                    <p:tmAbs val="0"/>
                                  </p:iterate>
                                  <p:childTnLst>
                                    <p:set>
                                      <p:cBhvr>
                                        <p:cTn id="40" fill="hold"/>
                                        <p:tgtEl>
                                          <p:spTgt spid="425">
                                            <p:txEl>
                                              <p:pRg st="1" end="1"/>
                                            </p:txEl>
                                          </p:spTgt>
                                        </p:tgtEl>
                                        <p:attrNameLst>
                                          <p:attrName>style.visibility</p:attrName>
                                        </p:attrNameLst>
                                      </p:cBhvr>
                                      <p:to>
                                        <p:strVal val="visible"/>
                                      </p:to>
                                    </p:set>
                                    <p:animEffect filter="wipe(left)" transition="in">
                                      <p:cBhvr>
                                        <p:cTn id="41" dur="500"/>
                                        <p:tgtEl>
                                          <p:spTgt spid="425">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Class="entr" nodeType="clickEffect" presetID="9" grpId="5" fill="hold">
                                  <p:stCondLst>
                                    <p:cond delay="0"/>
                                  </p:stCondLst>
                                  <p:iterate type="el" backwards="0">
                                    <p:tmAbs val="0"/>
                                  </p:iterate>
                                  <p:childTnLst>
                                    <p:set>
                                      <p:cBhvr>
                                        <p:cTn id="45" fill="hold"/>
                                        <p:tgtEl>
                                          <p:spTgt spid="426">
                                            <p:bg/>
                                          </p:spTgt>
                                        </p:tgtEl>
                                        <p:attrNameLst>
                                          <p:attrName>style.visibility</p:attrName>
                                        </p:attrNameLst>
                                      </p:cBhvr>
                                      <p:to>
                                        <p:strVal val="visible"/>
                                      </p:to>
                                    </p:set>
                                    <p:animEffect filter="dissolve" transition="in">
                                      <p:cBhvr>
                                        <p:cTn id="46" dur="500"/>
                                        <p:tgtEl>
                                          <p:spTgt spid="426">
                                            <p:bg/>
                                          </p:spTgt>
                                        </p:tgtEl>
                                      </p:cBhvr>
                                    </p:animEffect>
                                  </p:childTnLst>
                                </p:cTn>
                              </p:par>
                              <p:par>
                                <p:cTn id="47" presetClass="entr" nodeType="withEffect" presetSubtype="0" presetID="9" grpId="5" fill="hold">
                                  <p:stCondLst>
                                    <p:cond delay="0"/>
                                  </p:stCondLst>
                                  <p:iterate type="el" backwards="0">
                                    <p:tmAbs val="0"/>
                                  </p:iterate>
                                  <p:childTnLst>
                                    <p:set>
                                      <p:cBhvr>
                                        <p:cTn id="48" fill="hold"/>
                                        <p:tgtEl>
                                          <p:spTgt spid="426">
                                            <p:txEl>
                                              <p:pRg st="0" end="0"/>
                                            </p:txEl>
                                          </p:spTgt>
                                        </p:tgtEl>
                                        <p:attrNameLst>
                                          <p:attrName>style.visibility</p:attrName>
                                        </p:attrNameLst>
                                      </p:cBhvr>
                                      <p:to>
                                        <p:strVal val="visible"/>
                                      </p:to>
                                    </p:set>
                                    <p:animEffect filter="dissolve" transition="in">
                                      <p:cBhvr>
                                        <p:cTn id="49" dur="500"/>
                                        <p:tgtEl>
                                          <p:spTgt spid="426">
                                            <p:txEl>
                                              <p:pRg st="0" end="0"/>
                                            </p:txEl>
                                          </p:spTgt>
                                        </p:tgtEl>
                                      </p:cBhvr>
                                    </p:animEffect>
                                  </p:childTnLst>
                                </p:cTn>
                              </p:par>
                            </p:childTnLst>
                          </p:cTn>
                        </p:par>
                        <p:par>
                          <p:cTn id="50" fill="hold">
                            <p:stCondLst>
                              <p:cond delay="500"/>
                            </p:stCondLst>
                            <p:childTnLst>
                              <p:par>
                                <p:cTn id="51" presetClass="entr" nodeType="afterEffect" presetID="9" grpId="5" fill="hold">
                                  <p:stCondLst>
                                    <p:cond delay="0"/>
                                  </p:stCondLst>
                                  <p:iterate type="el" backwards="0">
                                    <p:tmAbs val="0"/>
                                  </p:iterate>
                                  <p:childTnLst>
                                    <p:set>
                                      <p:cBhvr>
                                        <p:cTn id="52" fill="hold"/>
                                        <p:tgtEl>
                                          <p:spTgt spid="426">
                                            <p:txEl>
                                              <p:pRg st="1" end="1"/>
                                            </p:txEl>
                                          </p:spTgt>
                                        </p:tgtEl>
                                        <p:attrNameLst>
                                          <p:attrName>style.visibility</p:attrName>
                                        </p:attrNameLst>
                                      </p:cBhvr>
                                      <p:to>
                                        <p:strVal val="visible"/>
                                      </p:to>
                                    </p:set>
                                    <p:animEffect filter="dissolve" transition="in">
                                      <p:cBhvr>
                                        <p:cTn id="53" dur="500"/>
                                        <p:tgtEl>
                                          <p:spTgt spid="426">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Class="entr" nodeType="clickEffect" presetSubtype="0" presetID="1" grpId="6" fill="hold">
                                  <p:stCondLst>
                                    <p:cond delay="0"/>
                                  </p:stCondLst>
                                  <p:iterate type="el" backwards="0">
                                    <p:tmAbs val="0"/>
                                  </p:iterate>
                                  <p:childTnLst>
                                    <p:set>
                                      <p:cBhvr>
                                        <p:cTn id="57" fill="hold"/>
                                        <p:tgtEl>
                                          <p:spTgt spid="427"/>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Class="entr" nodeType="clickEffect" presetSubtype="0" presetID="1" grpId="7" fill="hold">
                                  <p:stCondLst>
                                    <p:cond delay="0"/>
                                  </p:stCondLst>
                                  <p:iterate type="el" backwards="0">
                                    <p:tmAbs val="0"/>
                                  </p:iterate>
                                  <p:childTnLst>
                                    <p:set>
                                      <p:cBhvr>
                                        <p:cTn id="61" fill="hold"/>
                                        <p:tgtEl>
                                          <p:spTgt spid="4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3" grpId="2"/>
      <p:bldP build="p" bldLvl="5" animBg="1" rev="0" advAuto="0" spid="424" grpId="3"/>
      <p:bldP build="p" bldLvl="5" animBg="1" rev="0" advAuto="0" spid="425" grpId="4"/>
      <p:bldP build="whole" bldLvl="1" animBg="1" rev="0" advAuto="0" spid="427" grpId="6"/>
      <p:bldP build="whole" bldLvl="1" animBg="1" rev="0" advAuto="0" spid="428" grpId="7"/>
      <p:bldP build="p" bldLvl="5" animBg="1" rev="0" advAuto="0" spid="422" grpId="1"/>
      <p:bldP build="p" bldLvl="5" animBg="1" rev="0" advAuto="0" spid="426" grpId="5"/>
    </p:bldLst>
  </p:timing>
</p:sld>
</file>

<file path=ppt/theme/theme1.xml><?xml version="1.0" encoding="utf-8"?>
<a:theme xmlns:a="http://schemas.openxmlformats.org/drawingml/2006/main" xmlns:r="http://schemas.openxmlformats.org/officeDocument/2006/relationships" name="Cochrane_UK_cyan_template">
  <a:themeElements>
    <a:clrScheme name="Cochrane_UK_cyan_template">
      <a:dk1>
        <a:srgbClr val="000000"/>
      </a:dk1>
      <a:lt1>
        <a:srgbClr val="FFFFFF"/>
      </a:lt1>
      <a:dk2>
        <a:srgbClr val="A7A7A7"/>
      </a:dk2>
      <a:lt2>
        <a:srgbClr val="535353"/>
      </a:lt2>
      <a:accent1>
        <a:srgbClr val="002D64"/>
      </a:accent1>
      <a:accent2>
        <a:srgbClr val="00AAAA"/>
      </a:accent2>
      <a:accent3>
        <a:srgbClr val="696969"/>
      </a:accent3>
      <a:accent4>
        <a:srgbClr val="999999"/>
      </a:accent4>
      <a:accent5>
        <a:srgbClr val="CCCCCC"/>
      </a:accent5>
      <a:accent6>
        <a:srgbClr val="E6E6E6"/>
      </a:accent6>
      <a:hlink>
        <a:srgbClr val="0000FF"/>
      </a:hlink>
      <a:folHlink>
        <a:srgbClr val="FF00FF"/>
      </a:folHlink>
    </a:clrScheme>
    <a:fontScheme name="Cochrane_UK_cyan_template">
      <a:majorFont>
        <a:latin typeface="Source Sans Pro"/>
        <a:ea typeface="Source Sans Pro"/>
        <a:cs typeface="Source Sans Pro"/>
      </a:majorFont>
      <a:minorFont>
        <a:latin typeface="Helvetica"/>
        <a:ea typeface="Helvetica"/>
        <a:cs typeface="Helvetica"/>
      </a:minorFont>
    </a:fontScheme>
    <a:fmtScheme name="Cochrane_UK_cyan_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Source Sans Pro Semibold"/>
            <a:ea typeface="Source Sans Pro Semibold"/>
            <a:cs typeface="Source Sans Pro Semibold"/>
            <a:sym typeface="Source Sans Pro Semi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Source Sans Pro Semibold"/>
            <a:ea typeface="Source Sans Pro Semibold"/>
            <a:cs typeface="Source Sans Pro Semibold"/>
            <a:sym typeface="Source Sans Pro Semi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Cochrane_UK_cyan_template">
  <a:themeElements>
    <a:clrScheme name="Cochrane_UK_cyan_template">
      <a:dk1>
        <a:srgbClr val="000000"/>
      </a:dk1>
      <a:lt1>
        <a:srgbClr val="FFFFFF"/>
      </a:lt1>
      <a:dk2>
        <a:srgbClr val="A7A7A7"/>
      </a:dk2>
      <a:lt2>
        <a:srgbClr val="535353"/>
      </a:lt2>
      <a:accent1>
        <a:srgbClr val="002D64"/>
      </a:accent1>
      <a:accent2>
        <a:srgbClr val="00AAAA"/>
      </a:accent2>
      <a:accent3>
        <a:srgbClr val="696969"/>
      </a:accent3>
      <a:accent4>
        <a:srgbClr val="999999"/>
      </a:accent4>
      <a:accent5>
        <a:srgbClr val="CCCCCC"/>
      </a:accent5>
      <a:accent6>
        <a:srgbClr val="E6E6E6"/>
      </a:accent6>
      <a:hlink>
        <a:srgbClr val="0000FF"/>
      </a:hlink>
      <a:folHlink>
        <a:srgbClr val="FF00FF"/>
      </a:folHlink>
    </a:clrScheme>
    <a:fontScheme name="Cochrane_UK_cyan_template">
      <a:majorFont>
        <a:latin typeface="Source Sans Pro"/>
        <a:ea typeface="Source Sans Pro"/>
        <a:cs typeface="Source Sans Pro"/>
      </a:majorFont>
      <a:minorFont>
        <a:latin typeface="Helvetica"/>
        <a:ea typeface="Helvetica"/>
        <a:cs typeface="Helvetica"/>
      </a:minorFont>
    </a:fontScheme>
    <a:fmtScheme name="Cochrane_UK_cyan_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Source Sans Pro Semibold"/>
            <a:ea typeface="Source Sans Pro Semibold"/>
            <a:cs typeface="Source Sans Pro Semibold"/>
            <a:sym typeface="Source Sans Pro Semi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Source Sans Pro Semibold"/>
            <a:ea typeface="Source Sans Pro Semibold"/>
            <a:cs typeface="Source Sans Pro Semibold"/>
            <a:sym typeface="Source Sans Pro Semi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